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65" r:id="rId11"/>
    <p:sldId id="264" r:id="rId12"/>
    <p:sldId id="276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7" r:id="rId22"/>
    <p:sldId id="278" r:id="rId23"/>
    <p:sldId id="280" r:id="rId24"/>
    <p:sldId id="274" r:id="rId25"/>
    <p:sldId id="281" r:id="rId26"/>
    <p:sldId id="282" r:id="rId27"/>
    <p:sldId id="279" r:id="rId28"/>
    <p:sldId id="284" r:id="rId2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0A6A2C-06E9-45F3-BF49-985A60BC6646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310BBD10-6498-4389-AAA5-E23F366CB4ED}">
      <dgm:prSet phldrT="[Text]"/>
      <dgm:spPr>
        <a:solidFill>
          <a:srgbClr val="92D050"/>
        </a:solidFill>
      </dgm:spPr>
      <dgm:t>
        <a:bodyPr/>
        <a:lstStyle/>
        <a:p>
          <a:r>
            <a:rPr lang="de-DE" dirty="0">
              <a:solidFill>
                <a:srgbClr val="002060"/>
              </a:solidFill>
            </a:rPr>
            <a:t>Krankenhausvermeidungspflege</a:t>
          </a:r>
        </a:p>
      </dgm:t>
    </dgm:pt>
    <dgm:pt modelId="{EBFD582A-97FB-4FD9-B886-363973D78E15}" type="parTrans" cxnId="{FEED3031-9703-415F-B003-B3ED178A7B58}">
      <dgm:prSet/>
      <dgm:spPr/>
      <dgm:t>
        <a:bodyPr/>
        <a:lstStyle/>
        <a:p>
          <a:endParaRPr lang="de-DE"/>
        </a:p>
      </dgm:t>
    </dgm:pt>
    <dgm:pt modelId="{34E8A174-B32B-4296-B22B-F92F6B492D0A}" type="sibTrans" cxnId="{FEED3031-9703-415F-B003-B3ED178A7B58}">
      <dgm:prSet/>
      <dgm:spPr/>
      <dgm:t>
        <a:bodyPr/>
        <a:lstStyle/>
        <a:p>
          <a:endParaRPr lang="de-DE"/>
        </a:p>
      </dgm:t>
    </dgm:pt>
    <dgm:pt modelId="{EE4F92A7-EC37-4AFF-80F7-15812C3752BE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Sicherungspflege</a:t>
          </a:r>
        </a:p>
      </dgm:t>
    </dgm:pt>
    <dgm:pt modelId="{91323928-C4C0-4483-AFC5-5A87F91235DB}" type="parTrans" cxnId="{F1A3DF24-E179-43D9-85F3-6DAC65853C9F}">
      <dgm:prSet/>
      <dgm:spPr/>
      <dgm:t>
        <a:bodyPr/>
        <a:lstStyle/>
        <a:p>
          <a:endParaRPr lang="de-DE"/>
        </a:p>
      </dgm:t>
    </dgm:pt>
    <dgm:pt modelId="{CD9DBFFB-4C75-45F7-825E-E73F56F4E6C2}" type="sibTrans" cxnId="{F1A3DF24-E179-43D9-85F3-6DAC65853C9F}">
      <dgm:prSet/>
      <dgm:spPr/>
      <dgm:t>
        <a:bodyPr/>
        <a:lstStyle/>
        <a:p>
          <a:endParaRPr lang="de-DE"/>
        </a:p>
      </dgm:t>
    </dgm:pt>
    <dgm:pt modelId="{3FD122DE-BBF6-41D5-9A78-C7366E449294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Unterstützungspflege</a:t>
          </a:r>
        </a:p>
      </dgm:t>
    </dgm:pt>
    <dgm:pt modelId="{CF0485C1-B4C5-49B4-95BD-36A4817C71A4}" type="parTrans" cxnId="{D0B41F72-9361-44C3-88AF-3B478D9ED5A2}">
      <dgm:prSet/>
      <dgm:spPr/>
      <dgm:t>
        <a:bodyPr/>
        <a:lstStyle/>
        <a:p>
          <a:endParaRPr lang="de-DE"/>
        </a:p>
      </dgm:t>
    </dgm:pt>
    <dgm:pt modelId="{41351215-4BE9-4B24-BB6D-C66E1D6E8C0C}" type="sibTrans" cxnId="{D0B41F72-9361-44C3-88AF-3B478D9ED5A2}">
      <dgm:prSet/>
      <dgm:spPr/>
      <dgm:t>
        <a:bodyPr/>
        <a:lstStyle/>
        <a:p>
          <a:endParaRPr lang="de-DE"/>
        </a:p>
      </dgm:t>
    </dgm:pt>
    <dgm:pt modelId="{50436F3E-569D-47B3-9359-99F3F1DDB4B5}">
      <dgm:prSet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Behandlungspflege</a:t>
          </a:r>
        </a:p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§ 37,2 </a:t>
          </a:r>
        </a:p>
      </dgm:t>
    </dgm:pt>
    <dgm:pt modelId="{0823A8A5-3F42-4452-8626-4A72B1BBE32E}" type="parTrans" cxnId="{4233CB0B-A240-40BA-9BB4-4A04C7BB4D0A}">
      <dgm:prSet/>
      <dgm:spPr/>
      <dgm:t>
        <a:bodyPr/>
        <a:lstStyle/>
        <a:p>
          <a:endParaRPr lang="de-DE"/>
        </a:p>
      </dgm:t>
    </dgm:pt>
    <dgm:pt modelId="{D5503B5C-4AA6-459D-9636-38BC3B913154}" type="sibTrans" cxnId="{4233CB0B-A240-40BA-9BB4-4A04C7BB4D0A}">
      <dgm:prSet/>
      <dgm:spPr/>
      <dgm:t>
        <a:bodyPr/>
        <a:lstStyle/>
        <a:p>
          <a:endParaRPr lang="de-DE"/>
        </a:p>
      </dgm:t>
    </dgm:pt>
    <dgm:pt modelId="{12F233C4-BBA3-4FDF-9E3C-C4AD2DEC58AD}" type="pres">
      <dgm:prSet presAssocID="{5F0A6A2C-06E9-45F3-BF49-985A60BC66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7E80AD3-9798-4F04-8344-14A4D95CCDB7}" type="pres">
      <dgm:prSet presAssocID="{310BBD10-6498-4389-AAA5-E23F366CB4ED}" presName="hierRoot1" presStyleCnt="0">
        <dgm:presLayoutVars>
          <dgm:hierBranch val="init"/>
        </dgm:presLayoutVars>
      </dgm:prSet>
      <dgm:spPr/>
    </dgm:pt>
    <dgm:pt modelId="{C5A9ADC8-4771-49FF-89A6-DF232EEE21A2}" type="pres">
      <dgm:prSet presAssocID="{310BBD10-6498-4389-AAA5-E23F366CB4ED}" presName="rootComposite1" presStyleCnt="0"/>
      <dgm:spPr/>
    </dgm:pt>
    <dgm:pt modelId="{A6D1EE51-1B6C-499D-BF72-D28F73D27307}" type="pres">
      <dgm:prSet presAssocID="{310BBD10-6498-4389-AAA5-E23F366CB4ED}" presName="rootText1" presStyleLbl="node0" presStyleIdx="0" presStyleCnt="1" custScaleX="429522" custScaleY="135657" custLinFactNeighborX="1673" custLinFactNeighborY="-47946">
        <dgm:presLayoutVars>
          <dgm:chPref val="3"/>
        </dgm:presLayoutVars>
      </dgm:prSet>
      <dgm:spPr/>
    </dgm:pt>
    <dgm:pt modelId="{324520D1-EA90-4617-A534-149EA6705E3D}" type="pres">
      <dgm:prSet presAssocID="{310BBD10-6498-4389-AAA5-E23F366CB4ED}" presName="rootConnector1" presStyleLbl="node1" presStyleIdx="0" presStyleCnt="0"/>
      <dgm:spPr/>
    </dgm:pt>
    <dgm:pt modelId="{8B26B234-5DB8-48F1-B471-8A9D9DF1F1DA}" type="pres">
      <dgm:prSet presAssocID="{310BBD10-6498-4389-AAA5-E23F366CB4ED}" presName="hierChild2" presStyleCnt="0"/>
      <dgm:spPr/>
    </dgm:pt>
    <dgm:pt modelId="{35AAA472-81A9-40D2-B62F-0670E16DBFF7}" type="pres">
      <dgm:prSet presAssocID="{91323928-C4C0-4483-AFC5-5A87F91235DB}" presName="Name37" presStyleLbl="parChTrans1D2" presStyleIdx="0" presStyleCnt="3"/>
      <dgm:spPr/>
    </dgm:pt>
    <dgm:pt modelId="{91A0DA11-1D8E-4E50-A22D-3346F451B066}" type="pres">
      <dgm:prSet presAssocID="{EE4F92A7-EC37-4AFF-80F7-15812C3752BE}" presName="hierRoot2" presStyleCnt="0">
        <dgm:presLayoutVars>
          <dgm:hierBranch val="init"/>
        </dgm:presLayoutVars>
      </dgm:prSet>
      <dgm:spPr/>
    </dgm:pt>
    <dgm:pt modelId="{0ED34387-A3F2-4CA9-B4B9-567D8296D492}" type="pres">
      <dgm:prSet presAssocID="{EE4F92A7-EC37-4AFF-80F7-15812C3752BE}" presName="rootComposite" presStyleCnt="0"/>
      <dgm:spPr/>
    </dgm:pt>
    <dgm:pt modelId="{0597BD89-30AC-4A06-8BA1-877A22343CDB}" type="pres">
      <dgm:prSet presAssocID="{EE4F92A7-EC37-4AFF-80F7-15812C3752BE}" presName="rootText" presStyleLbl="node2" presStyleIdx="0" presStyleCnt="3" custScaleX="130620">
        <dgm:presLayoutVars>
          <dgm:chPref val="3"/>
        </dgm:presLayoutVars>
      </dgm:prSet>
      <dgm:spPr/>
    </dgm:pt>
    <dgm:pt modelId="{AA0965F8-22B3-4F15-A34A-1BBE31DE1A9C}" type="pres">
      <dgm:prSet presAssocID="{EE4F92A7-EC37-4AFF-80F7-15812C3752BE}" presName="rootConnector" presStyleLbl="node2" presStyleIdx="0" presStyleCnt="3"/>
      <dgm:spPr/>
    </dgm:pt>
    <dgm:pt modelId="{F2A1A399-E155-429A-93ED-2DF53EB078EE}" type="pres">
      <dgm:prSet presAssocID="{EE4F92A7-EC37-4AFF-80F7-15812C3752BE}" presName="hierChild4" presStyleCnt="0"/>
      <dgm:spPr/>
    </dgm:pt>
    <dgm:pt modelId="{4C8E1E65-5CE0-4FD5-850B-8FE257645E2C}" type="pres">
      <dgm:prSet presAssocID="{EE4F92A7-EC37-4AFF-80F7-15812C3752BE}" presName="hierChild5" presStyleCnt="0"/>
      <dgm:spPr/>
    </dgm:pt>
    <dgm:pt modelId="{E8039D03-6B5E-419D-B94E-203F27E77FDD}" type="pres">
      <dgm:prSet presAssocID="{CF0485C1-B4C5-49B4-95BD-36A4817C71A4}" presName="Name37" presStyleLbl="parChTrans1D2" presStyleIdx="1" presStyleCnt="3"/>
      <dgm:spPr/>
    </dgm:pt>
    <dgm:pt modelId="{37C041AC-2130-4681-8BD6-9DB1601CAB35}" type="pres">
      <dgm:prSet presAssocID="{3FD122DE-BBF6-41D5-9A78-C7366E449294}" presName="hierRoot2" presStyleCnt="0">
        <dgm:presLayoutVars>
          <dgm:hierBranch val="init"/>
        </dgm:presLayoutVars>
      </dgm:prSet>
      <dgm:spPr/>
    </dgm:pt>
    <dgm:pt modelId="{5A8DE1EF-3880-43ED-9F18-F45A13D0D4A9}" type="pres">
      <dgm:prSet presAssocID="{3FD122DE-BBF6-41D5-9A78-C7366E449294}" presName="rootComposite" presStyleCnt="0"/>
      <dgm:spPr/>
    </dgm:pt>
    <dgm:pt modelId="{5F3D526D-A912-413A-93BB-F02EBBF34C52}" type="pres">
      <dgm:prSet presAssocID="{3FD122DE-BBF6-41D5-9A78-C7366E449294}" presName="rootText" presStyleLbl="node2" presStyleIdx="1" presStyleCnt="3" custScaleX="173439">
        <dgm:presLayoutVars>
          <dgm:chPref val="3"/>
        </dgm:presLayoutVars>
      </dgm:prSet>
      <dgm:spPr/>
    </dgm:pt>
    <dgm:pt modelId="{BB08BF97-FD4A-43B7-ADA0-CF1717562584}" type="pres">
      <dgm:prSet presAssocID="{3FD122DE-BBF6-41D5-9A78-C7366E449294}" presName="rootConnector" presStyleLbl="node2" presStyleIdx="1" presStyleCnt="3"/>
      <dgm:spPr/>
    </dgm:pt>
    <dgm:pt modelId="{D9661376-F766-415F-8D84-2575524F6556}" type="pres">
      <dgm:prSet presAssocID="{3FD122DE-BBF6-41D5-9A78-C7366E449294}" presName="hierChild4" presStyleCnt="0"/>
      <dgm:spPr/>
    </dgm:pt>
    <dgm:pt modelId="{899563BE-AE9D-4B4D-BDA1-8CD6DB0CB12F}" type="pres">
      <dgm:prSet presAssocID="{3FD122DE-BBF6-41D5-9A78-C7366E449294}" presName="hierChild5" presStyleCnt="0"/>
      <dgm:spPr/>
    </dgm:pt>
    <dgm:pt modelId="{D7349620-0D6D-4E4E-9FAD-D8370AB9DA9C}" type="pres">
      <dgm:prSet presAssocID="{0823A8A5-3F42-4452-8626-4A72B1BBE32E}" presName="Name37" presStyleLbl="parChTrans1D2" presStyleIdx="2" presStyleCnt="3"/>
      <dgm:spPr/>
    </dgm:pt>
    <dgm:pt modelId="{FB974B33-2D0E-4F07-979C-15D4D319808C}" type="pres">
      <dgm:prSet presAssocID="{50436F3E-569D-47B3-9359-99F3F1DDB4B5}" presName="hierRoot2" presStyleCnt="0">
        <dgm:presLayoutVars>
          <dgm:hierBranch val="init"/>
        </dgm:presLayoutVars>
      </dgm:prSet>
      <dgm:spPr/>
    </dgm:pt>
    <dgm:pt modelId="{76EFB325-34B5-4B93-977B-F101E5CFAE03}" type="pres">
      <dgm:prSet presAssocID="{50436F3E-569D-47B3-9359-99F3F1DDB4B5}" presName="rootComposite" presStyleCnt="0"/>
      <dgm:spPr/>
    </dgm:pt>
    <dgm:pt modelId="{E88CF134-11CF-4A26-9E1D-6CC4073913E4}" type="pres">
      <dgm:prSet presAssocID="{50436F3E-569D-47B3-9359-99F3F1DDB4B5}" presName="rootText" presStyleLbl="node2" presStyleIdx="2" presStyleCnt="3" custScaleX="125674">
        <dgm:presLayoutVars>
          <dgm:chPref val="3"/>
        </dgm:presLayoutVars>
      </dgm:prSet>
      <dgm:spPr/>
    </dgm:pt>
    <dgm:pt modelId="{EF10E4F8-1347-4001-A97E-3E94B84FFCFC}" type="pres">
      <dgm:prSet presAssocID="{50436F3E-569D-47B3-9359-99F3F1DDB4B5}" presName="rootConnector" presStyleLbl="node2" presStyleIdx="2" presStyleCnt="3"/>
      <dgm:spPr/>
    </dgm:pt>
    <dgm:pt modelId="{FCFF924B-3506-4B60-8CC7-732042EF0171}" type="pres">
      <dgm:prSet presAssocID="{50436F3E-569D-47B3-9359-99F3F1DDB4B5}" presName="hierChild4" presStyleCnt="0"/>
      <dgm:spPr/>
    </dgm:pt>
    <dgm:pt modelId="{3AFCDD78-03A2-4F03-AFF0-ECE9464882AA}" type="pres">
      <dgm:prSet presAssocID="{50436F3E-569D-47B3-9359-99F3F1DDB4B5}" presName="hierChild5" presStyleCnt="0"/>
      <dgm:spPr/>
    </dgm:pt>
    <dgm:pt modelId="{B149D224-34EC-4DC2-AD4C-3F585BCBA59D}" type="pres">
      <dgm:prSet presAssocID="{310BBD10-6498-4389-AAA5-E23F366CB4ED}" presName="hierChild3" presStyleCnt="0"/>
      <dgm:spPr/>
    </dgm:pt>
  </dgm:ptLst>
  <dgm:cxnLst>
    <dgm:cxn modelId="{4233CB0B-A240-40BA-9BB4-4A04C7BB4D0A}" srcId="{310BBD10-6498-4389-AAA5-E23F366CB4ED}" destId="{50436F3E-569D-47B3-9359-99F3F1DDB4B5}" srcOrd="2" destOrd="0" parTransId="{0823A8A5-3F42-4452-8626-4A72B1BBE32E}" sibTransId="{D5503B5C-4AA6-459D-9636-38BC3B913154}"/>
    <dgm:cxn modelId="{2FCF4D12-64A9-48C3-ACA8-8D7DE0716BE2}" type="presOf" srcId="{EE4F92A7-EC37-4AFF-80F7-15812C3752BE}" destId="{AA0965F8-22B3-4F15-A34A-1BBE31DE1A9C}" srcOrd="1" destOrd="0" presId="urn:microsoft.com/office/officeart/2005/8/layout/orgChart1"/>
    <dgm:cxn modelId="{F1A3DF24-E179-43D9-85F3-6DAC65853C9F}" srcId="{310BBD10-6498-4389-AAA5-E23F366CB4ED}" destId="{EE4F92A7-EC37-4AFF-80F7-15812C3752BE}" srcOrd="0" destOrd="0" parTransId="{91323928-C4C0-4483-AFC5-5A87F91235DB}" sibTransId="{CD9DBFFB-4C75-45F7-825E-E73F56F4E6C2}"/>
    <dgm:cxn modelId="{FEED3031-9703-415F-B003-B3ED178A7B58}" srcId="{5F0A6A2C-06E9-45F3-BF49-985A60BC6646}" destId="{310BBD10-6498-4389-AAA5-E23F366CB4ED}" srcOrd="0" destOrd="0" parTransId="{EBFD582A-97FB-4FD9-B886-363973D78E15}" sibTransId="{34E8A174-B32B-4296-B22B-F92F6B492D0A}"/>
    <dgm:cxn modelId="{493A9E35-8D92-4494-8F8C-32FEC8FA5A54}" type="presOf" srcId="{50436F3E-569D-47B3-9359-99F3F1DDB4B5}" destId="{EF10E4F8-1347-4001-A97E-3E94B84FFCFC}" srcOrd="1" destOrd="0" presId="urn:microsoft.com/office/officeart/2005/8/layout/orgChart1"/>
    <dgm:cxn modelId="{2B858E6D-11F4-4138-95FC-0B0B769BD91F}" type="presOf" srcId="{CF0485C1-B4C5-49B4-95BD-36A4817C71A4}" destId="{E8039D03-6B5E-419D-B94E-203F27E77FDD}" srcOrd="0" destOrd="0" presId="urn:microsoft.com/office/officeart/2005/8/layout/orgChart1"/>
    <dgm:cxn modelId="{8281364F-0E22-4A75-AE39-7F037F1C72DF}" type="presOf" srcId="{310BBD10-6498-4389-AAA5-E23F366CB4ED}" destId="{324520D1-EA90-4617-A534-149EA6705E3D}" srcOrd="1" destOrd="0" presId="urn:microsoft.com/office/officeart/2005/8/layout/orgChart1"/>
    <dgm:cxn modelId="{D0B41F72-9361-44C3-88AF-3B478D9ED5A2}" srcId="{310BBD10-6498-4389-AAA5-E23F366CB4ED}" destId="{3FD122DE-BBF6-41D5-9A78-C7366E449294}" srcOrd="1" destOrd="0" parTransId="{CF0485C1-B4C5-49B4-95BD-36A4817C71A4}" sibTransId="{41351215-4BE9-4B24-BB6D-C66E1D6E8C0C}"/>
    <dgm:cxn modelId="{990A2176-928C-4A88-A1DF-669BD0401CBD}" type="presOf" srcId="{3FD122DE-BBF6-41D5-9A78-C7366E449294}" destId="{BB08BF97-FD4A-43B7-ADA0-CF1717562584}" srcOrd="1" destOrd="0" presId="urn:microsoft.com/office/officeart/2005/8/layout/orgChart1"/>
    <dgm:cxn modelId="{73F78478-BD7F-4E4A-8064-67FB334401D5}" type="presOf" srcId="{0823A8A5-3F42-4452-8626-4A72B1BBE32E}" destId="{D7349620-0D6D-4E4E-9FAD-D8370AB9DA9C}" srcOrd="0" destOrd="0" presId="urn:microsoft.com/office/officeart/2005/8/layout/orgChart1"/>
    <dgm:cxn modelId="{3B7C5781-15E1-4F8D-A0CA-10C8EC0179AE}" type="presOf" srcId="{310BBD10-6498-4389-AAA5-E23F366CB4ED}" destId="{A6D1EE51-1B6C-499D-BF72-D28F73D27307}" srcOrd="0" destOrd="0" presId="urn:microsoft.com/office/officeart/2005/8/layout/orgChart1"/>
    <dgm:cxn modelId="{EDF62190-1FF8-4800-981A-86CA85677324}" type="presOf" srcId="{50436F3E-569D-47B3-9359-99F3F1DDB4B5}" destId="{E88CF134-11CF-4A26-9E1D-6CC4073913E4}" srcOrd="0" destOrd="0" presId="urn:microsoft.com/office/officeart/2005/8/layout/orgChart1"/>
    <dgm:cxn modelId="{71067190-3F8F-49EA-ADB7-73B39069563B}" type="presOf" srcId="{91323928-C4C0-4483-AFC5-5A87F91235DB}" destId="{35AAA472-81A9-40D2-B62F-0670E16DBFF7}" srcOrd="0" destOrd="0" presId="urn:microsoft.com/office/officeart/2005/8/layout/orgChart1"/>
    <dgm:cxn modelId="{667E73EA-FF6F-456B-86D5-A8E98412281E}" type="presOf" srcId="{EE4F92A7-EC37-4AFF-80F7-15812C3752BE}" destId="{0597BD89-30AC-4A06-8BA1-877A22343CDB}" srcOrd="0" destOrd="0" presId="urn:microsoft.com/office/officeart/2005/8/layout/orgChart1"/>
    <dgm:cxn modelId="{9DC52CED-0296-48BE-8CD4-9B54E00422C3}" type="presOf" srcId="{3FD122DE-BBF6-41D5-9A78-C7366E449294}" destId="{5F3D526D-A912-413A-93BB-F02EBBF34C52}" srcOrd="0" destOrd="0" presId="urn:microsoft.com/office/officeart/2005/8/layout/orgChart1"/>
    <dgm:cxn modelId="{11453AEE-9D83-4C9F-84E1-1AA2621216B9}" type="presOf" srcId="{5F0A6A2C-06E9-45F3-BF49-985A60BC6646}" destId="{12F233C4-BBA3-4FDF-9E3C-C4AD2DEC58AD}" srcOrd="0" destOrd="0" presId="urn:microsoft.com/office/officeart/2005/8/layout/orgChart1"/>
    <dgm:cxn modelId="{C5203E73-5E9A-424F-B26C-8288CD184E79}" type="presParOf" srcId="{12F233C4-BBA3-4FDF-9E3C-C4AD2DEC58AD}" destId="{B7E80AD3-9798-4F04-8344-14A4D95CCDB7}" srcOrd="0" destOrd="0" presId="urn:microsoft.com/office/officeart/2005/8/layout/orgChart1"/>
    <dgm:cxn modelId="{8D7A762B-6F49-4157-8A02-928F120DFFC6}" type="presParOf" srcId="{B7E80AD3-9798-4F04-8344-14A4D95CCDB7}" destId="{C5A9ADC8-4771-49FF-89A6-DF232EEE21A2}" srcOrd="0" destOrd="0" presId="urn:microsoft.com/office/officeart/2005/8/layout/orgChart1"/>
    <dgm:cxn modelId="{03455B57-ECCF-4D1F-9A34-20855252172B}" type="presParOf" srcId="{C5A9ADC8-4771-49FF-89A6-DF232EEE21A2}" destId="{A6D1EE51-1B6C-499D-BF72-D28F73D27307}" srcOrd="0" destOrd="0" presId="urn:microsoft.com/office/officeart/2005/8/layout/orgChart1"/>
    <dgm:cxn modelId="{63684C64-304C-4B27-94FC-285C97820493}" type="presParOf" srcId="{C5A9ADC8-4771-49FF-89A6-DF232EEE21A2}" destId="{324520D1-EA90-4617-A534-149EA6705E3D}" srcOrd="1" destOrd="0" presId="urn:microsoft.com/office/officeart/2005/8/layout/orgChart1"/>
    <dgm:cxn modelId="{E8159A08-B946-49A8-837D-D9EB848CFE7C}" type="presParOf" srcId="{B7E80AD3-9798-4F04-8344-14A4D95CCDB7}" destId="{8B26B234-5DB8-48F1-B471-8A9D9DF1F1DA}" srcOrd="1" destOrd="0" presId="urn:microsoft.com/office/officeart/2005/8/layout/orgChart1"/>
    <dgm:cxn modelId="{3A723646-B6DA-4D3F-9229-D986B4A8CBA4}" type="presParOf" srcId="{8B26B234-5DB8-48F1-B471-8A9D9DF1F1DA}" destId="{35AAA472-81A9-40D2-B62F-0670E16DBFF7}" srcOrd="0" destOrd="0" presId="urn:microsoft.com/office/officeart/2005/8/layout/orgChart1"/>
    <dgm:cxn modelId="{5B3DD276-963E-412B-931C-B92CD58EFED0}" type="presParOf" srcId="{8B26B234-5DB8-48F1-B471-8A9D9DF1F1DA}" destId="{91A0DA11-1D8E-4E50-A22D-3346F451B066}" srcOrd="1" destOrd="0" presId="urn:microsoft.com/office/officeart/2005/8/layout/orgChart1"/>
    <dgm:cxn modelId="{6A9C0ABA-AC5A-463B-8194-4C13DBB06ABE}" type="presParOf" srcId="{91A0DA11-1D8E-4E50-A22D-3346F451B066}" destId="{0ED34387-A3F2-4CA9-B4B9-567D8296D492}" srcOrd="0" destOrd="0" presId="urn:microsoft.com/office/officeart/2005/8/layout/orgChart1"/>
    <dgm:cxn modelId="{AC6AD135-4468-4CDB-832A-884FF2E82384}" type="presParOf" srcId="{0ED34387-A3F2-4CA9-B4B9-567D8296D492}" destId="{0597BD89-30AC-4A06-8BA1-877A22343CDB}" srcOrd="0" destOrd="0" presId="urn:microsoft.com/office/officeart/2005/8/layout/orgChart1"/>
    <dgm:cxn modelId="{4344E1A0-161A-47C6-9EE5-F722FB6FEB20}" type="presParOf" srcId="{0ED34387-A3F2-4CA9-B4B9-567D8296D492}" destId="{AA0965F8-22B3-4F15-A34A-1BBE31DE1A9C}" srcOrd="1" destOrd="0" presId="urn:microsoft.com/office/officeart/2005/8/layout/orgChart1"/>
    <dgm:cxn modelId="{1A645159-3D0B-48FC-B144-722C1F44DF11}" type="presParOf" srcId="{91A0DA11-1D8E-4E50-A22D-3346F451B066}" destId="{F2A1A399-E155-429A-93ED-2DF53EB078EE}" srcOrd="1" destOrd="0" presId="urn:microsoft.com/office/officeart/2005/8/layout/orgChart1"/>
    <dgm:cxn modelId="{D207D083-AD2A-4EDD-AA0F-F5E57B03D093}" type="presParOf" srcId="{91A0DA11-1D8E-4E50-A22D-3346F451B066}" destId="{4C8E1E65-5CE0-4FD5-850B-8FE257645E2C}" srcOrd="2" destOrd="0" presId="urn:microsoft.com/office/officeart/2005/8/layout/orgChart1"/>
    <dgm:cxn modelId="{FA4782A5-3E86-4048-B91C-EB1F736E246F}" type="presParOf" srcId="{8B26B234-5DB8-48F1-B471-8A9D9DF1F1DA}" destId="{E8039D03-6B5E-419D-B94E-203F27E77FDD}" srcOrd="2" destOrd="0" presId="urn:microsoft.com/office/officeart/2005/8/layout/orgChart1"/>
    <dgm:cxn modelId="{BFBDEDBF-C401-44D7-90F3-67300B80D7EF}" type="presParOf" srcId="{8B26B234-5DB8-48F1-B471-8A9D9DF1F1DA}" destId="{37C041AC-2130-4681-8BD6-9DB1601CAB35}" srcOrd="3" destOrd="0" presId="urn:microsoft.com/office/officeart/2005/8/layout/orgChart1"/>
    <dgm:cxn modelId="{656BC70A-424D-457E-8C2F-2B4098818289}" type="presParOf" srcId="{37C041AC-2130-4681-8BD6-9DB1601CAB35}" destId="{5A8DE1EF-3880-43ED-9F18-F45A13D0D4A9}" srcOrd="0" destOrd="0" presId="urn:microsoft.com/office/officeart/2005/8/layout/orgChart1"/>
    <dgm:cxn modelId="{4B914940-4A97-4FB7-A909-1ADB49883CFD}" type="presParOf" srcId="{5A8DE1EF-3880-43ED-9F18-F45A13D0D4A9}" destId="{5F3D526D-A912-413A-93BB-F02EBBF34C52}" srcOrd="0" destOrd="0" presId="urn:microsoft.com/office/officeart/2005/8/layout/orgChart1"/>
    <dgm:cxn modelId="{5748ADB6-899C-4485-90EE-92D0108B2180}" type="presParOf" srcId="{5A8DE1EF-3880-43ED-9F18-F45A13D0D4A9}" destId="{BB08BF97-FD4A-43B7-ADA0-CF1717562584}" srcOrd="1" destOrd="0" presId="urn:microsoft.com/office/officeart/2005/8/layout/orgChart1"/>
    <dgm:cxn modelId="{276246B6-BFA7-454C-A6C5-8DC1945BEDB3}" type="presParOf" srcId="{37C041AC-2130-4681-8BD6-9DB1601CAB35}" destId="{D9661376-F766-415F-8D84-2575524F6556}" srcOrd="1" destOrd="0" presId="urn:microsoft.com/office/officeart/2005/8/layout/orgChart1"/>
    <dgm:cxn modelId="{62F01E4A-47EF-4A53-AFEA-7A6B00045C92}" type="presParOf" srcId="{37C041AC-2130-4681-8BD6-9DB1601CAB35}" destId="{899563BE-AE9D-4B4D-BDA1-8CD6DB0CB12F}" srcOrd="2" destOrd="0" presId="urn:microsoft.com/office/officeart/2005/8/layout/orgChart1"/>
    <dgm:cxn modelId="{E74CADCB-9416-42E9-8B04-76FA9F2B6B17}" type="presParOf" srcId="{8B26B234-5DB8-48F1-B471-8A9D9DF1F1DA}" destId="{D7349620-0D6D-4E4E-9FAD-D8370AB9DA9C}" srcOrd="4" destOrd="0" presId="urn:microsoft.com/office/officeart/2005/8/layout/orgChart1"/>
    <dgm:cxn modelId="{4672B75A-D849-47DE-8A07-2291D96AC849}" type="presParOf" srcId="{8B26B234-5DB8-48F1-B471-8A9D9DF1F1DA}" destId="{FB974B33-2D0E-4F07-979C-15D4D319808C}" srcOrd="5" destOrd="0" presId="urn:microsoft.com/office/officeart/2005/8/layout/orgChart1"/>
    <dgm:cxn modelId="{F51541D3-6156-406B-9977-41B93C3C1BF0}" type="presParOf" srcId="{FB974B33-2D0E-4F07-979C-15D4D319808C}" destId="{76EFB325-34B5-4B93-977B-F101E5CFAE03}" srcOrd="0" destOrd="0" presId="urn:microsoft.com/office/officeart/2005/8/layout/orgChart1"/>
    <dgm:cxn modelId="{08D449C9-6F08-4CE9-BB0F-BD84FABEB392}" type="presParOf" srcId="{76EFB325-34B5-4B93-977B-F101E5CFAE03}" destId="{E88CF134-11CF-4A26-9E1D-6CC4073913E4}" srcOrd="0" destOrd="0" presId="urn:microsoft.com/office/officeart/2005/8/layout/orgChart1"/>
    <dgm:cxn modelId="{C8C8E6FA-8D9B-472D-B56C-A82BBE363DBA}" type="presParOf" srcId="{76EFB325-34B5-4B93-977B-F101E5CFAE03}" destId="{EF10E4F8-1347-4001-A97E-3E94B84FFCFC}" srcOrd="1" destOrd="0" presId="urn:microsoft.com/office/officeart/2005/8/layout/orgChart1"/>
    <dgm:cxn modelId="{70179E3B-3948-4FDF-A462-1FAFA2A73A1E}" type="presParOf" srcId="{FB974B33-2D0E-4F07-979C-15D4D319808C}" destId="{FCFF924B-3506-4B60-8CC7-732042EF0171}" srcOrd="1" destOrd="0" presId="urn:microsoft.com/office/officeart/2005/8/layout/orgChart1"/>
    <dgm:cxn modelId="{9B8DCA9A-2706-4F6B-BCB1-A08534D3CE3E}" type="presParOf" srcId="{FB974B33-2D0E-4F07-979C-15D4D319808C}" destId="{3AFCDD78-03A2-4F03-AFF0-ECE9464882AA}" srcOrd="2" destOrd="0" presId="urn:microsoft.com/office/officeart/2005/8/layout/orgChart1"/>
    <dgm:cxn modelId="{41041BCF-3B5A-4C62-88CA-C55D398437DA}" type="presParOf" srcId="{B7E80AD3-9798-4F04-8344-14A4D95CCDB7}" destId="{B149D224-34EC-4DC2-AD4C-3F585BCBA59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CF254D3-1447-4D26-8CA8-4CA757DB2CB9}" type="doc">
      <dgm:prSet loTypeId="urn:microsoft.com/office/officeart/2008/layout/RadialCluster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DE"/>
        </a:p>
      </dgm:t>
    </dgm:pt>
    <dgm:pt modelId="{31AFEB13-8615-4C6E-89E5-FE7ED1E619C5}">
      <dgm:prSet phldrT="[Text]"/>
      <dgm:spPr/>
      <dgm:t>
        <a:bodyPr/>
        <a:lstStyle/>
        <a:p>
          <a:r>
            <a: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Krankenhaus</a:t>
          </a:r>
        </a:p>
      </dgm:t>
    </dgm:pt>
    <dgm:pt modelId="{FC673BF4-C4EC-4664-B6A3-2C0EF9B7D773}" type="parTrans" cxnId="{8C914C24-F5BF-4A32-8C37-8A62AD0A5D93}">
      <dgm:prSet/>
      <dgm:spPr/>
      <dgm:t>
        <a:bodyPr/>
        <a:lstStyle/>
        <a:p>
          <a:endParaRPr lang="de-DE"/>
        </a:p>
      </dgm:t>
    </dgm:pt>
    <dgm:pt modelId="{6904A469-3143-4A03-A09D-FE00C3CB1477}" type="sibTrans" cxnId="{8C914C24-F5BF-4A32-8C37-8A62AD0A5D93}">
      <dgm:prSet/>
      <dgm:spPr/>
      <dgm:t>
        <a:bodyPr/>
        <a:lstStyle/>
        <a:p>
          <a:endParaRPr lang="de-DE"/>
        </a:p>
      </dgm:t>
    </dgm:pt>
    <dgm:pt modelId="{1FEDAF77-121E-4E7E-9E08-AFB2CCC0E545}">
      <dgm:prSet phldrT="[Text]"/>
      <dgm:spPr/>
      <dgm:t>
        <a:bodyPr/>
        <a:lstStyle/>
        <a:p>
          <a:r>
            <a: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Behandlung bzw. </a:t>
          </a:r>
        </a:p>
        <a:p>
          <a:r>
            <a: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Geburtshilfe</a:t>
          </a:r>
        </a:p>
      </dgm:t>
    </dgm:pt>
    <dgm:pt modelId="{19155C60-324B-4ABB-ACDC-7A400394DDFA}" type="parTrans" cxnId="{371DF5DD-74DF-46CC-B623-0BC1C46CB443}">
      <dgm:prSet/>
      <dgm:spPr/>
      <dgm:t>
        <a:bodyPr/>
        <a:lstStyle/>
        <a:p>
          <a:endParaRPr lang="de-DE"/>
        </a:p>
      </dgm:t>
    </dgm:pt>
    <dgm:pt modelId="{D1FA7F82-1253-44E8-BC88-A64F48802F00}" type="sibTrans" cxnId="{371DF5DD-74DF-46CC-B623-0BC1C46CB443}">
      <dgm:prSet/>
      <dgm:spPr/>
      <dgm:t>
        <a:bodyPr/>
        <a:lstStyle/>
        <a:p>
          <a:endParaRPr lang="de-DE"/>
        </a:p>
      </dgm:t>
    </dgm:pt>
    <dgm:pt modelId="{AA2F51E3-3A35-47D6-AF8B-121143B770C2}">
      <dgm:prSet phldrT="[Text]" custT="1"/>
      <dgm:spPr/>
      <dgm:t>
        <a:bodyPr/>
        <a:lstStyle/>
        <a:p>
          <a:r>
            <a:rPr 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pflegerische</a:t>
          </a:r>
          <a:r>
            <a:rPr lang="de-DE" sz="1400" dirty="0"/>
            <a:t> Leistungen</a:t>
          </a:r>
        </a:p>
      </dgm:t>
    </dgm:pt>
    <dgm:pt modelId="{23D0F64F-5AB4-4DEA-90D9-3E46C28095A7}" type="parTrans" cxnId="{B7C91CC5-DF8A-4E4A-8E80-2F1DBA0EC5EA}">
      <dgm:prSet/>
      <dgm:spPr/>
      <dgm:t>
        <a:bodyPr/>
        <a:lstStyle/>
        <a:p>
          <a:endParaRPr lang="de-DE"/>
        </a:p>
      </dgm:t>
    </dgm:pt>
    <dgm:pt modelId="{4E433C3C-E465-4650-86D2-A98B9E4B0BFA}" type="sibTrans" cxnId="{B7C91CC5-DF8A-4E4A-8E80-2F1DBA0EC5EA}">
      <dgm:prSet/>
      <dgm:spPr/>
      <dgm:t>
        <a:bodyPr/>
        <a:lstStyle/>
        <a:p>
          <a:endParaRPr lang="de-DE"/>
        </a:p>
      </dgm:t>
    </dgm:pt>
    <dgm:pt modelId="{6A3AB40A-5C52-480E-8D32-15EB99AE5AFF}">
      <dgm:prSet phldrT="[Text]" custT="1"/>
      <dgm:spPr/>
      <dgm:t>
        <a:bodyPr/>
        <a:lstStyle/>
        <a:p>
          <a:r>
            <a:rPr 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ärztl. Leitung</a:t>
          </a:r>
        </a:p>
      </dgm:t>
    </dgm:pt>
    <dgm:pt modelId="{E8C1E331-7AD6-4214-8BDF-69E5A0361A01}" type="parTrans" cxnId="{769BA741-F5B7-4ED9-9DB5-B5923FB0460C}">
      <dgm:prSet/>
      <dgm:spPr/>
      <dgm:t>
        <a:bodyPr/>
        <a:lstStyle/>
        <a:p>
          <a:endParaRPr lang="de-DE"/>
        </a:p>
      </dgm:t>
    </dgm:pt>
    <dgm:pt modelId="{FDE7827C-D4FF-4BAF-B48C-571B47C8FD43}" type="sibTrans" cxnId="{769BA741-F5B7-4ED9-9DB5-B5923FB0460C}">
      <dgm:prSet/>
      <dgm:spPr/>
      <dgm:t>
        <a:bodyPr/>
        <a:lstStyle/>
        <a:p>
          <a:endParaRPr lang="de-DE"/>
        </a:p>
      </dgm:t>
    </dgm:pt>
    <dgm:pt modelId="{2834704A-9E10-4BEB-8FFF-0D0A49C2A6EA}">
      <dgm:prSet custT="1"/>
      <dgm:spPr/>
      <dgm:t>
        <a:bodyPr/>
        <a:lstStyle/>
        <a:p>
          <a:r>
            <a:rPr 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sog. </a:t>
          </a:r>
        </a:p>
        <a:p>
          <a:r>
            <a:rPr 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Hotelleistungen</a:t>
          </a:r>
        </a:p>
      </dgm:t>
    </dgm:pt>
    <dgm:pt modelId="{56714F26-6D82-4967-8695-A4A509C7C9CB}" type="parTrans" cxnId="{6D635060-81EB-4218-87E0-0FA271F47B27}">
      <dgm:prSet/>
      <dgm:spPr/>
      <dgm:t>
        <a:bodyPr/>
        <a:lstStyle/>
        <a:p>
          <a:endParaRPr lang="de-DE"/>
        </a:p>
      </dgm:t>
    </dgm:pt>
    <dgm:pt modelId="{1B4CA3BC-EBA7-46A8-BFA2-BC0CE84B601C}" type="sibTrans" cxnId="{6D635060-81EB-4218-87E0-0FA271F47B27}">
      <dgm:prSet/>
      <dgm:spPr/>
      <dgm:t>
        <a:bodyPr/>
        <a:lstStyle/>
        <a:p>
          <a:endParaRPr lang="de-DE"/>
        </a:p>
      </dgm:t>
    </dgm:pt>
    <dgm:pt modelId="{949E184D-E805-4372-A21D-E1EBF0254E46}" type="pres">
      <dgm:prSet presAssocID="{BCF254D3-1447-4D26-8CA8-4CA757DB2CB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19A89FB5-1B7C-4868-84D4-73F18B6CD27D}" type="pres">
      <dgm:prSet presAssocID="{31AFEB13-8615-4C6E-89E5-FE7ED1E619C5}" presName="singleCycle" presStyleCnt="0"/>
      <dgm:spPr/>
    </dgm:pt>
    <dgm:pt modelId="{63A42F46-BCC5-4AB7-B876-7866C158BEED}" type="pres">
      <dgm:prSet presAssocID="{31AFEB13-8615-4C6E-89E5-FE7ED1E619C5}" presName="singleCenter" presStyleLbl="node1" presStyleIdx="0" presStyleCnt="5" custScaleX="146025" custScaleY="120038">
        <dgm:presLayoutVars>
          <dgm:chMax val="7"/>
          <dgm:chPref val="7"/>
        </dgm:presLayoutVars>
      </dgm:prSet>
      <dgm:spPr/>
    </dgm:pt>
    <dgm:pt modelId="{B148221E-D6E1-4D94-84CF-F245A0F95339}" type="pres">
      <dgm:prSet presAssocID="{19155C60-324B-4ABB-ACDC-7A400394DDFA}" presName="Name56" presStyleLbl="parChTrans1D2" presStyleIdx="0" presStyleCnt="4"/>
      <dgm:spPr/>
    </dgm:pt>
    <dgm:pt modelId="{70599230-F04A-48FF-9B40-4BEDAAB16A87}" type="pres">
      <dgm:prSet presAssocID="{1FEDAF77-121E-4E7E-9E08-AFB2CCC0E545}" presName="text0" presStyleLbl="node1" presStyleIdx="1" presStyleCnt="5" custScaleX="248502" custScaleY="136729">
        <dgm:presLayoutVars>
          <dgm:bulletEnabled val="1"/>
        </dgm:presLayoutVars>
      </dgm:prSet>
      <dgm:spPr/>
    </dgm:pt>
    <dgm:pt modelId="{1E604182-CFA6-4070-B33E-208218050629}" type="pres">
      <dgm:prSet presAssocID="{23D0F64F-5AB4-4DEA-90D9-3E46C28095A7}" presName="Name56" presStyleLbl="parChTrans1D2" presStyleIdx="1" presStyleCnt="4"/>
      <dgm:spPr/>
    </dgm:pt>
    <dgm:pt modelId="{BE35FC34-C964-4BF4-821D-2A4D77B9CFD1}" type="pres">
      <dgm:prSet presAssocID="{AA2F51E3-3A35-47D6-AF8B-121143B770C2}" presName="text0" presStyleLbl="node1" presStyleIdx="2" presStyleCnt="5" custScaleX="197726" custRadScaleRad="112514" custRadScaleInc="7608">
        <dgm:presLayoutVars>
          <dgm:bulletEnabled val="1"/>
        </dgm:presLayoutVars>
      </dgm:prSet>
      <dgm:spPr/>
    </dgm:pt>
    <dgm:pt modelId="{EB5841C8-5FAF-4FB7-A6E7-E051CC770C21}" type="pres">
      <dgm:prSet presAssocID="{E8C1E331-7AD6-4214-8BDF-69E5A0361A01}" presName="Name56" presStyleLbl="parChTrans1D2" presStyleIdx="2" presStyleCnt="4"/>
      <dgm:spPr/>
    </dgm:pt>
    <dgm:pt modelId="{A4A03D3D-2B67-4724-8C21-2CF6C0651797}" type="pres">
      <dgm:prSet presAssocID="{6A3AB40A-5C52-480E-8D32-15EB99AE5AFF}" presName="text0" presStyleLbl="node1" presStyleIdx="3" presStyleCnt="5" custScaleX="237697">
        <dgm:presLayoutVars>
          <dgm:bulletEnabled val="1"/>
        </dgm:presLayoutVars>
      </dgm:prSet>
      <dgm:spPr/>
    </dgm:pt>
    <dgm:pt modelId="{8DD61EEE-D145-488F-8343-DE2DD007D3AE}" type="pres">
      <dgm:prSet presAssocID="{56714F26-6D82-4967-8695-A4A509C7C9CB}" presName="Name56" presStyleLbl="parChTrans1D2" presStyleIdx="3" presStyleCnt="4"/>
      <dgm:spPr/>
    </dgm:pt>
    <dgm:pt modelId="{713AD9F3-3FD5-4E74-A976-1B90770FF563}" type="pres">
      <dgm:prSet presAssocID="{2834704A-9E10-4BEB-8FFF-0D0A49C2A6EA}" presName="text0" presStyleLbl="node1" presStyleIdx="4" presStyleCnt="5" custScaleX="230451" custScaleY="146890" custRadScaleRad="134595" custRadScaleInc="0">
        <dgm:presLayoutVars>
          <dgm:bulletEnabled val="1"/>
        </dgm:presLayoutVars>
      </dgm:prSet>
      <dgm:spPr/>
    </dgm:pt>
  </dgm:ptLst>
  <dgm:cxnLst>
    <dgm:cxn modelId="{8DE77C15-92BB-4BCF-AF83-BAFE1FEBFC5C}" type="presOf" srcId="{BCF254D3-1447-4D26-8CA8-4CA757DB2CB9}" destId="{949E184D-E805-4372-A21D-E1EBF0254E46}" srcOrd="0" destOrd="0" presId="urn:microsoft.com/office/officeart/2008/layout/RadialCluster"/>
    <dgm:cxn modelId="{8C914C24-F5BF-4A32-8C37-8A62AD0A5D93}" srcId="{BCF254D3-1447-4D26-8CA8-4CA757DB2CB9}" destId="{31AFEB13-8615-4C6E-89E5-FE7ED1E619C5}" srcOrd="0" destOrd="0" parTransId="{FC673BF4-C4EC-4664-B6A3-2C0EF9B7D773}" sibTransId="{6904A469-3143-4A03-A09D-FE00C3CB1477}"/>
    <dgm:cxn modelId="{3D589837-BCAE-4B89-9AFD-5FE7CEF05580}" type="presOf" srcId="{6A3AB40A-5C52-480E-8D32-15EB99AE5AFF}" destId="{A4A03D3D-2B67-4724-8C21-2CF6C0651797}" srcOrd="0" destOrd="0" presId="urn:microsoft.com/office/officeart/2008/layout/RadialCluster"/>
    <dgm:cxn modelId="{6D635060-81EB-4218-87E0-0FA271F47B27}" srcId="{31AFEB13-8615-4C6E-89E5-FE7ED1E619C5}" destId="{2834704A-9E10-4BEB-8FFF-0D0A49C2A6EA}" srcOrd="3" destOrd="0" parTransId="{56714F26-6D82-4967-8695-A4A509C7C9CB}" sibTransId="{1B4CA3BC-EBA7-46A8-BFA2-BC0CE84B601C}"/>
    <dgm:cxn modelId="{3BA48D41-E1E2-4A04-B21F-02A3839956E5}" type="presOf" srcId="{1FEDAF77-121E-4E7E-9E08-AFB2CCC0E545}" destId="{70599230-F04A-48FF-9B40-4BEDAAB16A87}" srcOrd="0" destOrd="0" presId="urn:microsoft.com/office/officeart/2008/layout/RadialCluster"/>
    <dgm:cxn modelId="{769BA741-F5B7-4ED9-9DB5-B5923FB0460C}" srcId="{31AFEB13-8615-4C6E-89E5-FE7ED1E619C5}" destId="{6A3AB40A-5C52-480E-8D32-15EB99AE5AFF}" srcOrd="2" destOrd="0" parTransId="{E8C1E331-7AD6-4214-8BDF-69E5A0361A01}" sibTransId="{FDE7827C-D4FF-4BAF-B48C-571B47C8FD43}"/>
    <dgm:cxn modelId="{13A9E84B-EE5A-4459-98D4-B5510D6C2F08}" type="presOf" srcId="{2834704A-9E10-4BEB-8FFF-0D0A49C2A6EA}" destId="{713AD9F3-3FD5-4E74-A976-1B90770FF563}" srcOrd="0" destOrd="0" presId="urn:microsoft.com/office/officeart/2008/layout/RadialCluster"/>
    <dgm:cxn modelId="{3950FC75-3D92-4007-AE6F-891DAECB1DEF}" type="presOf" srcId="{31AFEB13-8615-4C6E-89E5-FE7ED1E619C5}" destId="{63A42F46-BCC5-4AB7-B876-7866C158BEED}" srcOrd="0" destOrd="0" presId="urn:microsoft.com/office/officeart/2008/layout/RadialCluster"/>
    <dgm:cxn modelId="{527912B1-8E92-4701-BFEA-B7EC1A6385A3}" type="presOf" srcId="{23D0F64F-5AB4-4DEA-90D9-3E46C28095A7}" destId="{1E604182-CFA6-4070-B33E-208218050629}" srcOrd="0" destOrd="0" presId="urn:microsoft.com/office/officeart/2008/layout/RadialCluster"/>
    <dgm:cxn modelId="{15AB13BC-4A6E-4575-83B6-16B68EAB3B18}" type="presOf" srcId="{AA2F51E3-3A35-47D6-AF8B-121143B770C2}" destId="{BE35FC34-C964-4BF4-821D-2A4D77B9CFD1}" srcOrd="0" destOrd="0" presId="urn:microsoft.com/office/officeart/2008/layout/RadialCluster"/>
    <dgm:cxn modelId="{D1F347C2-27E3-4BD6-A910-9BD80D366109}" type="presOf" srcId="{56714F26-6D82-4967-8695-A4A509C7C9CB}" destId="{8DD61EEE-D145-488F-8343-DE2DD007D3AE}" srcOrd="0" destOrd="0" presId="urn:microsoft.com/office/officeart/2008/layout/RadialCluster"/>
    <dgm:cxn modelId="{B7C91CC5-DF8A-4E4A-8E80-2F1DBA0EC5EA}" srcId="{31AFEB13-8615-4C6E-89E5-FE7ED1E619C5}" destId="{AA2F51E3-3A35-47D6-AF8B-121143B770C2}" srcOrd="1" destOrd="0" parTransId="{23D0F64F-5AB4-4DEA-90D9-3E46C28095A7}" sibTransId="{4E433C3C-E465-4650-86D2-A98B9E4B0BFA}"/>
    <dgm:cxn modelId="{371DF5DD-74DF-46CC-B623-0BC1C46CB443}" srcId="{31AFEB13-8615-4C6E-89E5-FE7ED1E619C5}" destId="{1FEDAF77-121E-4E7E-9E08-AFB2CCC0E545}" srcOrd="0" destOrd="0" parTransId="{19155C60-324B-4ABB-ACDC-7A400394DDFA}" sibTransId="{D1FA7F82-1253-44E8-BC88-A64F48802F00}"/>
    <dgm:cxn modelId="{6D8E51F5-34DE-4871-9D9C-2D4391F00015}" type="presOf" srcId="{E8C1E331-7AD6-4214-8BDF-69E5A0361A01}" destId="{EB5841C8-5FAF-4FB7-A6E7-E051CC770C21}" srcOrd="0" destOrd="0" presId="urn:microsoft.com/office/officeart/2008/layout/RadialCluster"/>
    <dgm:cxn modelId="{173268F6-D2FA-4430-810D-41C79CCC157C}" type="presOf" srcId="{19155C60-324B-4ABB-ACDC-7A400394DDFA}" destId="{B148221E-D6E1-4D94-84CF-F245A0F95339}" srcOrd="0" destOrd="0" presId="urn:microsoft.com/office/officeart/2008/layout/RadialCluster"/>
    <dgm:cxn modelId="{A43C12FC-724F-49A9-BDB1-10970BE4A66D}" type="presParOf" srcId="{949E184D-E805-4372-A21D-E1EBF0254E46}" destId="{19A89FB5-1B7C-4868-84D4-73F18B6CD27D}" srcOrd="0" destOrd="0" presId="urn:microsoft.com/office/officeart/2008/layout/RadialCluster"/>
    <dgm:cxn modelId="{C6EED9B3-FF85-456E-9209-7D1E668A27C7}" type="presParOf" srcId="{19A89FB5-1B7C-4868-84D4-73F18B6CD27D}" destId="{63A42F46-BCC5-4AB7-B876-7866C158BEED}" srcOrd="0" destOrd="0" presId="urn:microsoft.com/office/officeart/2008/layout/RadialCluster"/>
    <dgm:cxn modelId="{23FC3C9B-6D77-48F1-A8BB-85E04752EFF6}" type="presParOf" srcId="{19A89FB5-1B7C-4868-84D4-73F18B6CD27D}" destId="{B148221E-D6E1-4D94-84CF-F245A0F95339}" srcOrd="1" destOrd="0" presId="urn:microsoft.com/office/officeart/2008/layout/RadialCluster"/>
    <dgm:cxn modelId="{504F9DF2-DE7C-4F33-B2B0-773E4382244E}" type="presParOf" srcId="{19A89FB5-1B7C-4868-84D4-73F18B6CD27D}" destId="{70599230-F04A-48FF-9B40-4BEDAAB16A87}" srcOrd="2" destOrd="0" presId="urn:microsoft.com/office/officeart/2008/layout/RadialCluster"/>
    <dgm:cxn modelId="{92DD5265-E65F-410E-83C5-4F71E3946E15}" type="presParOf" srcId="{19A89FB5-1B7C-4868-84D4-73F18B6CD27D}" destId="{1E604182-CFA6-4070-B33E-208218050629}" srcOrd="3" destOrd="0" presId="urn:microsoft.com/office/officeart/2008/layout/RadialCluster"/>
    <dgm:cxn modelId="{82D2D062-A0E7-420C-AE5D-05385AF1EB53}" type="presParOf" srcId="{19A89FB5-1B7C-4868-84D4-73F18B6CD27D}" destId="{BE35FC34-C964-4BF4-821D-2A4D77B9CFD1}" srcOrd="4" destOrd="0" presId="urn:microsoft.com/office/officeart/2008/layout/RadialCluster"/>
    <dgm:cxn modelId="{9213861F-0408-4C1C-A7BF-8BCA158308C1}" type="presParOf" srcId="{19A89FB5-1B7C-4868-84D4-73F18B6CD27D}" destId="{EB5841C8-5FAF-4FB7-A6E7-E051CC770C21}" srcOrd="5" destOrd="0" presId="urn:microsoft.com/office/officeart/2008/layout/RadialCluster"/>
    <dgm:cxn modelId="{6BA7D5DC-BEB4-44BB-94EB-4D4DA0BC2A56}" type="presParOf" srcId="{19A89FB5-1B7C-4868-84D4-73F18B6CD27D}" destId="{A4A03D3D-2B67-4724-8C21-2CF6C0651797}" srcOrd="6" destOrd="0" presId="urn:microsoft.com/office/officeart/2008/layout/RadialCluster"/>
    <dgm:cxn modelId="{0966351A-5E8F-4BFB-876C-32D99005EEC4}" type="presParOf" srcId="{19A89FB5-1B7C-4868-84D4-73F18B6CD27D}" destId="{8DD61EEE-D145-488F-8343-DE2DD007D3AE}" srcOrd="7" destOrd="0" presId="urn:microsoft.com/office/officeart/2008/layout/RadialCluster"/>
    <dgm:cxn modelId="{17AF6305-D032-4CFC-92D8-6CEBF5AA7788}" type="presParOf" srcId="{19A89FB5-1B7C-4868-84D4-73F18B6CD27D}" destId="{713AD9F3-3FD5-4E74-A976-1B90770FF563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37D4F78-5A35-4584-9F32-89A3A920B32D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A333AC00-262A-4962-A87B-EA5D60E49CB6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Grund- und Regelversorgung</a:t>
          </a:r>
        </a:p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</a:t>
          </a:r>
          <a:r>
            <a:rPr lang="de-DE" sz="16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chir</a:t>
          </a:r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./ internistisch)</a:t>
          </a:r>
        </a:p>
      </dgm:t>
    </dgm:pt>
    <dgm:pt modelId="{B245E3BC-3955-4D23-ABEA-45077EF7FCBA}" type="parTrans" cxnId="{3673E830-528A-428B-8FE6-D7089EEB9D69}">
      <dgm:prSet/>
      <dgm:spPr/>
      <dgm:t>
        <a:bodyPr/>
        <a:lstStyle/>
        <a:p>
          <a:endParaRPr lang="de-DE"/>
        </a:p>
      </dgm:t>
    </dgm:pt>
    <dgm:pt modelId="{605141AE-D5F4-4C64-BD78-292ED65A8FE7}" type="sibTrans" cxnId="{3673E830-528A-428B-8FE6-D7089EEB9D69}">
      <dgm:prSet/>
      <dgm:spPr/>
      <dgm:t>
        <a:bodyPr/>
        <a:lstStyle/>
        <a:p>
          <a:endParaRPr lang="de-DE"/>
        </a:p>
      </dgm:t>
    </dgm:pt>
    <dgm:pt modelId="{5F3666F2-D71E-4BCE-AC86-275F6EF87B37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Schwerpunktversorgung</a:t>
          </a:r>
        </a:p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(mind. 6 Hauptabteilungen)</a:t>
          </a:r>
        </a:p>
      </dgm:t>
    </dgm:pt>
    <dgm:pt modelId="{021067A0-4A6E-4D51-87B6-3431E2BDCE0D}" type="parTrans" cxnId="{DBECD28F-FAD6-4D0D-907F-04DFBC0C65EA}">
      <dgm:prSet/>
      <dgm:spPr/>
      <dgm:t>
        <a:bodyPr/>
        <a:lstStyle/>
        <a:p>
          <a:endParaRPr lang="de-DE"/>
        </a:p>
      </dgm:t>
    </dgm:pt>
    <dgm:pt modelId="{22027DB2-4630-41E1-8F71-98395512F299}" type="sibTrans" cxnId="{DBECD28F-FAD6-4D0D-907F-04DFBC0C65EA}">
      <dgm:prSet/>
      <dgm:spPr/>
      <dgm:t>
        <a:bodyPr/>
        <a:lstStyle/>
        <a:p>
          <a:endParaRPr lang="de-DE"/>
        </a:p>
      </dgm:t>
    </dgm:pt>
    <dgm:pt modelId="{DD1FBB9E-B369-4943-879D-204182714976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Maximalversorgung</a:t>
          </a:r>
        </a:p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(mind. 9 Hauptabteilung)</a:t>
          </a:r>
        </a:p>
      </dgm:t>
    </dgm:pt>
    <dgm:pt modelId="{64202C66-FBDF-4593-B141-8428E9B3C2C9}" type="parTrans" cxnId="{8D4059A7-209D-468A-825A-52B638F466A3}">
      <dgm:prSet/>
      <dgm:spPr/>
      <dgm:t>
        <a:bodyPr/>
        <a:lstStyle/>
        <a:p>
          <a:endParaRPr lang="de-DE"/>
        </a:p>
      </dgm:t>
    </dgm:pt>
    <dgm:pt modelId="{8C57B9C5-8E64-4BB2-8D30-4EAEC51F8965}" type="sibTrans" cxnId="{8D4059A7-209D-468A-825A-52B638F466A3}">
      <dgm:prSet/>
      <dgm:spPr/>
      <dgm:t>
        <a:bodyPr/>
        <a:lstStyle/>
        <a:p>
          <a:endParaRPr lang="de-DE"/>
        </a:p>
      </dgm:t>
    </dgm:pt>
    <dgm:pt modelId="{D00F7E18-95F7-473D-B08A-FCA60B92646F}" type="pres">
      <dgm:prSet presAssocID="{237D4F78-5A35-4584-9F32-89A3A920B32D}" presName="Name0" presStyleCnt="0">
        <dgm:presLayoutVars>
          <dgm:dir/>
          <dgm:resizeHandles val="exact"/>
        </dgm:presLayoutVars>
      </dgm:prSet>
      <dgm:spPr/>
    </dgm:pt>
    <dgm:pt modelId="{E5128B87-D02A-4B96-B55A-5B44C54BCBD6}" type="pres">
      <dgm:prSet presAssocID="{A333AC00-262A-4962-A87B-EA5D60E49CB6}" presName="node" presStyleLbl="node1" presStyleIdx="0" presStyleCnt="3">
        <dgm:presLayoutVars>
          <dgm:bulletEnabled val="1"/>
        </dgm:presLayoutVars>
      </dgm:prSet>
      <dgm:spPr/>
    </dgm:pt>
    <dgm:pt modelId="{A41109FA-3B14-4E15-9831-28CF28A2B8A8}" type="pres">
      <dgm:prSet presAssocID="{605141AE-D5F4-4C64-BD78-292ED65A8FE7}" presName="sibTrans" presStyleLbl="sibTrans2D1" presStyleIdx="0" presStyleCnt="2"/>
      <dgm:spPr/>
    </dgm:pt>
    <dgm:pt modelId="{93240E36-73F7-4521-8E4E-8750E3C4B5F7}" type="pres">
      <dgm:prSet presAssocID="{605141AE-D5F4-4C64-BD78-292ED65A8FE7}" presName="connectorText" presStyleLbl="sibTrans2D1" presStyleIdx="0" presStyleCnt="2"/>
      <dgm:spPr/>
    </dgm:pt>
    <dgm:pt modelId="{C7B735E0-77A5-445B-8A53-73C5D0FA6586}" type="pres">
      <dgm:prSet presAssocID="{5F3666F2-D71E-4BCE-AC86-275F6EF87B37}" presName="node" presStyleLbl="node1" presStyleIdx="1" presStyleCnt="3" custScaleX="133682">
        <dgm:presLayoutVars>
          <dgm:bulletEnabled val="1"/>
        </dgm:presLayoutVars>
      </dgm:prSet>
      <dgm:spPr/>
    </dgm:pt>
    <dgm:pt modelId="{F548B63B-EBAA-4346-95BA-15660C6BFA9E}" type="pres">
      <dgm:prSet presAssocID="{22027DB2-4630-41E1-8F71-98395512F299}" presName="sibTrans" presStyleLbl="sibTrans2D1" presStyleIdx="1" presStyleCnt="2"/>
      <dgm:spPr/>
    </dgm:pt>
    <dgm:pt modelId="{6A177FC0-F239-4890-B067-1E9FC7AA232C}" type="pres">
      <dgm:prSet presAssocID="{22027DB2-4630-41E1-8F71-98395512F299}" presName="connectorText" presStyleLbl="sibTrans2D1" presStyleIdx="1" presStyleCnt="2"/>
      <dgm:spPr/>
    </dgm:pt>
    <dgm:pt modelId="{58693DCF-33C5-448D-96DE-64D477ED21F4}" type="pres">
      <dgm:prSet presAssocID="{DD1FBB9E-B369-4943-879D-204182714976}" presName="node" presStyleLbl="node1" presStyleIdx="2" presStyleCnt="3">
        <dgm:presLayoutVars>
          <dgm:bulletEnabled val="1"/>
        </dgm:presLayoutVars>
      </dgm:prSet>
      <dgm:spPr/>
    </dgm:pt>
  </dgm:ptLst>
  <dgm:cxnLst>
    <dgm:cxn modelId="{061F6C0D-0BAB-4236-9082-3263487B5E41}" type="presOf" srcId="{5F3666F2-D71E-4BCE-AC86-275F6EF87B37}" destId="{C7B735E0-77A5-445B-8A53-73C5D0FA6586}" srcOrd="0" destOrd="0" presId="urn:microsoft.com/office/officeart/2005/8/layout/process1"/>
    <dgm:cxn modelId="{3C6E4A1E-46A0-4BF5-AE73-CF01D3BE9B96}" type="presOf" srcId="{237D4F78-5A35-4584-9F32-89A3A920B32D}" destId="{D00F7E18-95F7-473D-B08A-FCA60B92646F}" srcOrd="0" destOrd="0" presId="urn:microsoft.com/office/officeart/2005/8/layout/process1"/>
    <dgm:cxn modelId="{97348F22-5534-4942-8249-4DF4BEA08E66}" type="presOf" srcId="{605141AE-D5F4-4C64-BD78-292ED65A8FE7}" destId="{93240E36-73F7-4521-8E4E-8750E3C4B5F7}" srcOrd="1" destOrd="0" presId="urn:microsoft.com/office/officeart/2005/8/layout/process1"/>
    <dgm:cxn modelId="{3673E830-528A-428B-8FE6-D7089EEB9D69}" srcId="{237D4F78-5A35-4584-9F32-89A3A920B32D}" destId="{A333AC00-262A-4962-A87B-EA5D60E49CB6}" srcOrd="0" destOrd="0" parTransId="{B245E3BC-3955-4D23-ABEA-45077EF7FCBA}" sibTransId="{605141AE-D5F4-4C64-BD78-292ED65A8FE7}"/>
    <dgm:cxn modelId="{481F1A6D-BC9C-4E34-B3DC-ADF3D482E87F}" type="presOf" srcId="{22027DB2-4630-41E1-8F71-98395512F299}" destId="{F548B63B-EBAA-4346-95BA-15660C6BFA9E}" srcOrd="0" destOrd="0" presId="urn:microsoft.com/office/officeart/2005/8/layout/process1"/>
    <dgm:cxn modelId="{C3BEEA71-7C93-4F66-AE98-EEBA4D29D0BA}" type="presOf" srcId="{605141AE-D5F4-4C64-BD78-292ED65A8FE7}" destId="{A41109FA-3B14-4E15-9831-28CF28A2B8A8}" srcOrd="0" destOrd="0" presId="urn:microsoft.com/office/officeart/2005/8/layout/process1"/>
    <dgm:cxn modelId="{B2530787-194C-4E0B-85FD-AC9779C7795B}" type="presOf" srcId="{DD1FBB9E-B369-4943-879D-204182714976}" destId="{58693DCF-33C5-448D-96DE-64D477ED21F4}" srcOrd="0" destOrd="0" presId="urn:microsoft.com/office/officeart/2005/8/layout/process1"/>
    <dgm:cxn modelId="{DBECD28F-FAD6-4D0D-907F-04DFBC0C65EA}" srcId="{237D4F78-5A35-4584-9F32-89A3A920B32D}" destId="{5F3666F2-D71E-4BCE-AC86-275F6EF87B37}" srcOrd="1" destOrd="0" parTransId="{021067A0-4A6E-4D51-87B6-3431E2BDCE0D}" sibTransId="{22027DB2-4630-41E1-8F71-98395512F299}"/>
    <dgm:cxn modelId="{7D4A5E96-5B4D-42C9-9131-8B3A2CC94F5D}" type="presOf" srcId="{22027DB2-4630-41E1-8F71-98395512F299}" destId="{6A177FC0-F239-4890-B067-1E9FC7AA232C}" srcOrd="1" destOrd="0" presId="urn:microsoft.com/office/officeart/2005/8/layout/process1"/>
    <dgm:cxn modelId="{8D4059A7-209D-468A-825A-52B638F466A3}" srcId="{237D4F78-5A35-4584-9F32-89A3A920B32D}" destId="{DD1FBB9E-B369-4943-879D-204182714976}" srcOrd="2" destOrd="0" parTransId="{64202C66-FBDF-4593-B141-8428E9B3C2C9}" sibTransId="{8C57B9C5-8E64-4BB2-8D30-4EAEC51F8965}"/>
    <dgm:cxn modelId="{F19A3CB5-F3E0-464C-BA01-5AE8B3693569}" type="presOf" srcId="{A333AC00-262A-4962-A87B-EA5D60E49CB6}" destId="{E5128B87-D02A-4B96-B55A-5B44C54BCBD6}" srcOrd="0" destOrd="0" presId="urn:microsoft.com/office/officeart/2005/8/layout/process1"/>
    <dgm:cxn modelId="{D24F3E79-4ACC-441A-9500-E59E64E1F2BD}" type="presParOf" srcId="{D00F7E18-95F7-473D-B08A-FCA60B92646F}" destId="{E5128B87-D02A-4B96-B55A-5B44C54BCBD6}" srcOrd="0" destOrd="0" presId="urn:microsoft.com/office/officeart/2005/8/layout/process1"/>
    <dgm:cxn modelId="{9F325E6A-29A6-48DC-99F1-EC142C8EABFE}" type="presParOf" srcId="{D00F7E18-95F7-473D-B08A-FCA60B92646F}" destId="{A41109FA-3B14-4E15-9831-28CF28A2B8A8}" srcOrd="1" destOrd="0" presId="urn:microsoft.com/office/officeart/2005/8/layout/process1"/>
    <dgm:cxn modelId="{D8BBB10C-D7EC-488F-9D39-2E763DA4E04F}" type="presParOf" srcId="{A41109FA-3B14-4E15-9831-28CF28A2B8A8}" destId="{93240E36-73F7-4521-8E4E-8750E3C4B5F7}" srcOrd="0" destOrd="0" presId="urn:microsoft.com/office/officeart/2005/8/layout/process1"/>
    <dgm:cxn modelId="{CC5CB24C-C5D8-4370-854A-01A97F1D08F5}" type="presParOf" srcId="{D00F7E18-95F7-473D-B08A-FCA60B92646F}" destId="{C7B735E0-77A5-445B-8A53-73C5D0FA6586}" srcOrd="2" destOrd="0" presId="urn:microsoft.com/office/officeart/2005/8/layout/process1"/>
    <dgm:cxn modelId="{794D06E4-6D22-4A20-8534-1F3CAD468E98}" type="presParOf" srcId="{D00F7E18-95F7-473D-B08A-FCA60B92646F}" destId="{F548B63B-EBAA-4346-95BA-15660C6BFA9E}" srcOrd="3" destOrd="0" presId="urn:microsoft.com/office/officeart/2005/8/layout/process1"/>
    <dgm:cxn modelId="{232AC6C1-20AD-4406-BCBD-193EB73E259F}" type="presParOf" srcId="{F548B63B-EBAA-4346-95BA-15660C6BFA9E}" destId="{6A177FC0-F239-4890-B067-1E9FC7AA232C}" srcOrd="0" destOrd="0" presId="urn:microsoft.com/office/officeart/2005/8/layout/process1"/>
    <dgm:cxn modelId="{8AADEAA4-D3FD-4621-848C-8AD9DD66DF99}" type="presParOf" srcId="{D00F7E18-95F7-473D-B08A-FCA60B92646F}" destId="{58693DCF-33C5-448D-96DE-64D477ED21F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26B6F86-622A-4A68-8031-2D2A7BFBEF8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014E4489-8527-4A09-BEA0-CA21575E029F}">
      <dgm:prSet phldrT="[Text]" custT="1"/>
      <dgm:spPr>
        <a:solidFill>
          <a:srgbClr val="92D050"/>
        </a:solidFill>
      </dgm:spPr>
      <dgm:t>
        <a:bodyPr/>
        <a:lstStyle/>
        <a:p>
          <a:r>
            <a:rPr lang="de-DE" sz="1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Pflegetage</a:t>
          </a:r>
          <a:r>
            <a:rPr lang="de-DE" sz="1800" dirty="0">
              <a:solidFill>
                <a:srgbClr val="002060"/>
              </a:solidFill>
            </a:rPr>
            <a:t> im Kalenderjahr</a:t>
          </a:r>
        </a:p>
      </dgm:t>
    </dgm:pt>
    <dgm:pt modelId="{EC25B381-1CD5-4041-B317-8D7175114ED4}" type="parTrans" cxnId="{81246BFF-BF0B-47DE-B088-0AA87AFA2DCD}">
      <dgm:prSet/>
      <dgm:spPr/>
      <dgm:t>
        <a:bodyPr/>
        <a:lstStyle/>
        <a:p>
          <a:endParaRPr lang="de-DE"/>
        </a:p>
      </dgm:t>
    </dgm:pt>
    <dgm:pt modelId="{41E6C9E3-4670-43F0-9417-15CD9C0F06F5}" type="sibTrans" cxnId="{81246BFF-BF0B-47DE-B088-0AA87AFA2DCD}">
      <dgm:prSet/>
      <dgm:spPr>
        <a:solidFill>
          <a:srgbClr val="0070C0"/>
        </a:solidFill>
      </dgm:spPr>
      <dgm:t>
        <a:bodyPr/>
        <a:lstStyle/>
        <a:p>
          <a:endParaRPr lang="de-DE"/>
        </a:p>
      </dgm:t>
    </dgm:pt>
    <dgm:pt modelId="{CD9D9A59-0B40-4B5F-8EE8-3B27A017A0ED}">
      <dgm:prSet phldrT="[Text]" custT="1"/>
      <dgm:spPr>
        <a:solidFill>
          <a:srgbClr val="92D050"/>
        </a:solidFill>
      </dgm:spPr>
      <dgm:t>
        <a:bodyPr/>
        <a:lstStyle/>
        <a:p>
          <a:r>
            <a:rPr lang="de-DE" sz="1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Aufgestellte Betten</a:t>
          </a:r>
        </a:p>
      </dgm:t>
    </dgm:pt>
    <dgm:pt modelId="{727C5F34-CE8C-4134-8501-F10042837CD4}" type="parTrans" cxnId="{1C45F69D-4E5E-4C38-8FB7-6DC97F9CE3CC}">
      <dgm:prSet/>
      <dgm:spPr/>
      <dgm:t>
        <a:bodyPr/>
        <a:lstStyle/>
        <a:p>
          <a:endParaRPr lang="de-DE"/>
        </a:p>
      </dgm:t>
    </dgm:pt>
    <dgm:pt modelId="{89546E66-8BA5-41D9-BD87-EA8902A1FD16}" type="sibTrans" cxnId="{1C45F69D-4E5E-4C38-8FB7-6DC97F9CE3CC}">
      <dgm:prSet/>
      <dgm:spPr>
        <a:solidFill>
          <a:srgbClr val="0070C0"/>
        </a:solidFill>
      </dgm:spPr>
      <dgm:t>
        <a:bodyPr/>
        <a:lstStyle/>
        <a:p>
          <a:endParaRPr lang="de-DE"/>
        </a:p>
      </dgm:t>
    </dgm:pt>
    <dgm:pt modelId="{408B6D60-1EF5-4C30-A3F5-1B152514FA41}">
      <dgm:prSet phldrT="[Text]" custT="1"/>
      <dgm:spPr>
        <a:solidFill>
          <a:srgbClr val="92D050"/>
        </a:solidFill>
      </dgm:spPr>
      <dgm:t>
        <a:bodyPr/>
        <a:lstStyle/>
        <a:p>
          <a:r>
            <a:rPr lang="de-DE" sz="1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Kalenderjahr</a:t>
          </a:r>
        </a:p>
      </dgm:t>
    </dgm:pt>
    <dgm:pt modelId="{31B37750-7DA1-417B-A598-12519FB06129}" type="parTrans" cxnId="{63167863-8FEB-4E79-A3B7-DDB81BB8C1CF}">
      <dgm:prSet/>
      <dgm:spPr/>
      <dgm:t>
        <a:bodyPr/>
        <a:lstStyle/>
        <a:p>
          <a:endParaRPr lang="de-DE"/>
        </a:p>
      </dgm:t>
    </dgm:pt>
    <dgm:pt modelId="{61877A10-BD28-4BA4-94DF-03F8D4BE74EE}" type="sibTrans" cxnId="{63167863-8FEB-4E79-A3B7-DDB81BB8C1CF}">
      <dgm:prSet/>
      <dgm:spPr/>
      <dgm:t>
        <a:bodyPr/>
        <a:lstStyle/>
        <a:p>
          <a:endParaRPr lang="de-DE"/>
        </a:p>
      </dgm:t>
    </dgm:pt>
    <dgm:pt modelId="{1CC5B921-1C08-4B4A-B418-6D3A61002EE4}" type="pres">
      <dgm:prSet presAssocID="{826B6F86-622A-4A68-8031-2D2A7BFBEF85}" presName="Name0" presStyleCnt="0">
        <dgm:presLayoutVars>
          <dgm:dir/>
          <dgm:resizeHandles val="exact"/>
        </dgm:presLayoutVars>
      </dgm:prSet>
      <dgm:spPr/>
    </dgm:pt>
    <dgm:pt modelId="{58674284-3681-40B7-8985-A6125F7323A4}" type="pres">
      <dgm:prSet presAssocID="{014E4489-8527-4A09-BEA0-CA21575E029F}" presName="node" presStyleLbl="node1" presStyleIdx="0" presStyleCnt="3" custLinFactY="13182" custLinFactNeighborX="6691" custLinFactNeighborY="100000">
        <dgm:presLayoutVars>
          <dgm:bulletEnabled val="1"/>
        </dgm:presLayoutVars>
      </dgm:prSet>
      <dgm:spPr/>
    </dgm:pt>
    <dgm:pt modelId="{B497D440-F9E0-4230-B469-8F12AE647575}" type="pres">
      <dgm:prSet presAssocID="{41E6C9E3-4670-43F0-9417-15CD9C0F06F5}" presName="sibTrans" presStyleLbl="sibTrans2D1" presStyleIdx="0" presStyleCnt="2"/>
      <dgm:spPr/>
    </dgm:pt>
    <dgm:pt modelId="{6355E52D-6F98-4D08-9196-BE8C2D87DFA5}" type="pres">
      <dgm:prSet presAssocID="{41E6C9E3-4670-43F0-9417-15CD9C0F06F5}" presName="connectorText" presStyleLbl="sibTrans2D1" presStyleIdx="0" presStyleCnt="2"/>
      <dgm:spPr/>
    </dgm:pt>
    <dgm:pt modelId="{526B68F3-1F28-4025-8A39-4440D671F5F8}" type="pres">
      <dgm:prSet presAssocID="{CD9D9A59-0B40-4B5F-8EE8-3B27A017A0ED}" presName="node" presStyleLbl="node1" presStyleIdx="1" presStyleCnt="3" custLinFactY="6319" custLinFactNeighborX="-10038" custLinFactNeighborY="100000">
        <dgm:presLayoutVars>
          <dgm:bulletEnabled val="1"/>
        </dgm:presLayoutVars>
      </dgm:prSet>
      <dgm:spPr/>
    </dgm:pt>
    <dgm:pt modelId="{1C00A165-5411-489D-8EAD-C04CDBA54A1E}" type="pres">
      <dgm:prSet presAssocID="{89546E66-8BA5-41D9-BD87-EA8902A1FD16}" presName="sibTrans" presStyleLbl="sibTrans2D1" presStyleIdx="1" presStyleCnt="2" custLinFactNeighborY="-5396"/>
      <dgm:spPr/>
    </dgm:pt>
    <dgm:pt modelId="{B0B763D7-A7CF-45FA-BE98-9F089593A93B}" type="pres">
      <dgm:prSet presAssocID="{89546E66-8BA5-41D9-BD87-EA8902A1FD16}" presName="connectorText" presStyleLbl="sibTrans2D1" presStyleIdx="1" presStyleCnt="2"/>
      <dgm:spPr/>
    </dgm:pt>
    <dgm:pt modelId="{D4FB1A1F-77C0-46CE-9ED2-03179E2EF2E1}" type="pres">
      <dgm:prSet presAssocID="{408B6D60-1EF5-4C30-A3F5-1B152514FA41}" presName="node" presStyleLbl="node1" presStyleIdx="2" presStyleCnt="3" custLinFactY="10937" custLinFactNeighborX="-22479" custLinFactNeighborY="100000">
        <dgm:presLayoutVars>
          <dgm:bulletEnabled val="1"/>
        </dgm:presLayoutVars>
      </dgm:prSet>
      <dgm:spPr/>
    </dgm:pt>
  </dgm:ptLst>
  <dgm:cxnLst>
    <dgm:cxn modelId="{7599DC39-9697-44F6-BE0C-C545D37581BF}" type="presOf" srcId="{014E4489-8527-4A09-BEA0-CA21575E029F}" destId="{58674284-3681-40B7-8985-A6125F7323A4}" srcOrd="0" destOrd="0" presId="urn:microsoft.com/office/officeart/2005/8/layout/process1"/>
    <dgm:cxn modelId="{730F5A62-0823-4C0C-B670-E4BF7348B81E}" type="presOf" srcId="{CD9D9A59-0B40-4B5F-8EE8-3B27A017A0ED}" destId="{526B68F3-1F28-4025-8A39-4440D671F5F8}" srcOrd="0" destOrd="0" presId="urn:microsoft.com/office/officeart/2005/8/layout/process1"/>
    <dgm:cxn modelId="{63167863-8FEB-4E79-A3B7-DDB81BB8C1CF}" srcId="{826B6F86-622A-4A68-8031-2D2A7BFBEF85}" destId="{408B6D60-1EF5-4C30-A3F5-1B152514FA41}" srcOrd="2" destOrd="0" parTransId="{31B37750-7DA1-417B-A598-12519FB06129}" sibTransId="{61877A10-BD28-4BA4-94DF-03F8D4BE74EE}"/>
    <dgm:cxn modelId="{A4B03A46-B68B-474E-B3A7-08EDBDB059CB}" type="presOf" srcId="{826B6F86-622A-4A68-8031-2D2A7BFBEF85}" destId="{1CC5B921-1C08-4B4A-B418-6D3A61002EE4}" srcOrd="0" destOrd="0" presId="urn:microsoft.com/office/officeart/2005/8/layout/process1"/>
    <dgm:cxn modelId="{DCE3B56B-B657-43F6-839A-CE467111519B}" type="presOf" srcId="{41E6C9E3-4670-43F0-9417-15CD9C0F06F5}" destId="{6355E52D-6F98-4D08-9196-BE8C2D87DFA5}" srcOrd="1" destOrd="0" presId="urn:microsoft.com/office/officeart/2005/8/layout/process1"/>
    <dgm:cxn modelId="{E8094177-58DC-4BEC-8DA4-303FA5EBCCB7}" type="presOf" srcId="{89546E66-8BA5-41D9-BD87-EA8902A1FD16}" destId="{1C00A165-5411-489D-8EAD-C04CDBA54A1E}" srcOrd="0" destOrd="0" presId="urn:microsoft.com/office/officeart/2005/8/layout/process1"/>
    <dgm:cxn modelId="{4A54648C-E93E-408F-AB02-6D7701378C06}" type="presOf" srcId="{89546E66-8BA5-41D9-BD87-EA8902A1FD16}" destId="{B0B763D7-A7CF-45FA-BE98-9F089593A93B}" srcOrd="1" destOrd="0" presId="urn:microsoft.com/office/officeart/2005/8/layout/process1"/>
    <dgm:cxn modelId="{1C45F69D-4E5E-4C38-8FB7-6DC97F9CE3CC}" srcId="{826B6F86-622A-4A68-8031-2D2A7BFBEF85}" destId="{CD9D9A59-0B40-4B5F-8EE8-3B27A017A0ED}" srcOrd="1" destOrd="0" parTransId="{727C5F34-CE8C-4134-8501-F10042837CD4}" sibTransId="{89546E66-8BA5-41D9-BD87-EA8902A1FD16}"/>
    <dgm:cxn modelId="{5F6647A2-AD88-4255-B1AA-828B7FA13125}" type="presOf" srcId="{408B6D60-1EF5-4C30-A3F5-1B152514FA41}" destId="{D4FB1A1F-77C0-46CE-9ED2-03179E2EF2E1}" srcOrd="0" destOrd="0" presId="urn:microsoft.com/office/officeart/2005/8/layout/process1"/>
    <dgm:cxn modelId="{E04870D4-D7F6-4E75-94B2-7F5B9FFCCA8F}" type="presOf" srcId="{41E6C9E3-4670-43F0-9417-15CD9C0F06F5}" destId="{B497D440-F9E0-4230-B469-8F12AE647575}" srcOrd="0" destOrd="0" presId="urn:microsoft.com/office/officeart/2005/8/layout/process1"/>
    <dgm:cxn modelId="{81246BFF-BF0B-47DE-B088-0AA87AFA2DCD}" srcId="{826B6F86-622A-4A68-8031-2D2A7BFBEF85}" destId="{014E4489-8527-4A09-BEA0-CA21575E029F}" srcOrd="0" destOrd="0" parTransId="{EC25B381-1CD5-4041-B317-8D7175114ED4}" sibTransId="{41E6C9E3-4670-43F0-9417-15CD9C0F06F5}"/>
    <dgm:cxn modelId="{9503AA87-75D4-4A89-8DC2-257816EB46B7}" type="presParOf" srcId="{1CC5B921-1C08-4B4A-B418-6D3A61002EE4}" destId="{58674284-3681-40B7-8985-A6125F7323A4}" srcOrd="0" destOrd="0" presId="urn:microsoft.com/office/officeart/2005/8/layout/process1"/>
    <dgm:cxn modelId="{CF7E2D4C-F984-4D16-8704-99477010A1F8}" type="presParOf" srcId="{1CC5B921-1C08-4B4A-B418-6D3A61002EE4}" destId="{B497D440-F9E0-4230-B469-8F12AE647575}" srcOrd="1" destOrd="0" presId="urn:microsoft.com/office/officeart/2005/8/layout/process1"/>
    <dgm:cxn modelId="{3250AA6E-3900-4653-BFAE-4E627D6330EF}" type="presParOf" srcId="{B497D440-F9E0-4230-B469-8F12AE647575}" destId="{6355E52D-6F98-4D08-9196-BE8C2D87DFA5}" srcOrd="0" destOrd="0" presId="urn:microsoft.com/office/officeart/2005/8/layout/process1"/>
    <dgm:cxn modelId="{3B009476-6BB6-468B-8B96-7A8110019BD6}" type="presParOf" srcId="{1CC5B921-1C08-4B4A-B418-6D3A61002EE4}" destId="{526B68F3-1F28-4025-8A39-4440D671F5F8}" srcOrd="2" destOrd="0" presId="urn:microsoft.com/office/officeart/2005/8/layout/process1"/>
    <dgm:cxn modelId="{DD0D9952-2383-44DB-BDBF-20666FB4DAB3}" type="presParOf" srcId="{1CC5B921-1C08-4B4A-B418-6D3A61002EE4}" destId="{1C00A165-5411-489D-8EAD-C04CDBA54A1E}" srcOrd="3" destOrd="0" presId="urn:microsoft.com/office/officeart/2005/8/layout/process1"/>
    <dgm:cxn modelId="{B3C6AE2E-303E-4BD0-B596-DF91E5B42D4D}" type="presParOf" srcId="{1C00A165-5411-489D-8EAD-C04CDBA54A1E}" destId="{B0B763D7-A7CF-45FA-BE98-9F089593A93B}" srcOrd="0" destOrd="0" presId="urn:microsoft.com/office/officeart/2005/8/layout/process1"/>
    <dgm:cxn modelId="{DE83526C-ECBB-4197-A360-2E24E2A898C3}" type="presParOf" srcId="{1CC5B921-1C08-4B4A-B418-6D3A61002EE4}" destId="{D4FB1A1F-77C0-46CE-9ED2-03179E2EF2E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E17826-660F-459E-97F4-30E9D1FC5D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877CEA71-4739-4A61-8048-399E51132FAE}">
      <dgm:prSet phldrT="[Text]" custT="1"/>
      <dgm:spPr>
        <a:solidFill>
          <a:srgbClr val="92D050"/>
        </a:solidFill>
        <a:ln>
          <a:solidFill>
            <a:srgbClr val="002060"/>
          </a:solidFill>
        </a:ln>
      </dgm:spPr>
      <dgm:t>
        <a:bodyPr/>
        <a:lstStyle/>
        <a:p>
          <a:r>
            <a:rPr lang="de-DE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Haushaltshilfe</a:t>
          </a:r>
        </a:p>
      </dgm:t>
    </dgm:pt>
    <dgm:pt modelId="{11131E14-A77B-4279-A8CB-A5270A949C3A}" type="parTrans" cxnId="{CE4E1D1B-A718-4577-801A-784A7FE688F3}">
      <dgm:prSet/>
      <dgm:spPr/>
      <dgm:t>
        <a:bodyPr/>
        <a:lstStyle/>
        <a:p>
          <a:endParaRPr lang="de-DE"/>
        </a:p>
      </dgm:t>
    </dgm:pt>
    <dgm:pt modelId="{F85C9E82-4E1A-44F0-8874-D59ABF4400B8}" type="sibTrans" cxnId="{CE4E1D1B-A718-4577-801A-784A7FE688F3}">
      <dgm:prSet/>
      <dgm:spPr/>
      <dgm:t>
        <a:bodyPr/>
        <a:lstStyle/>
        <a:p>
          <a:endParaRPr lang="de-DE"/>
        </a:p>
      </dgm:t>
    </dgm:pt>
    <dgm:pt modelId="{16A9C9E2-64F5-40CE-99FD-2487BFD5D806}" type="asst">
      <dgm:prSet phldrT="[Text]" custT="1"/>
      <dgm:spPr/>
      <dgm:t>
        <a:bodyPr/>
        <a:lstStyle/>
        <a:p>
          <a:r>
            <a:rPr lang="de-DE" sz="1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auf Antrag mit Genehmigung</a:t>
          </a:r>
        </a:p>
      </dgm:t>
    </dgm:pt>
    <dgm:pt modelId="{3AF190FC-6394-45DB-A25E-CCAC55A17C2F}" type="parTrans" cxnId="{4CCA1728-A2CB-44B7-B958-CCAC059E6388}">
      <dgm:prSet/>
      <dgm:spPr/>
      <dgm:t>
        <a:bodyPr/>
        <a:lstStyle/>
        <a:p>
          <a:endParaRPr lang="de-DE"/>
        </a:p>
      </dgm:t>
    </dgm:pt>
    <dgm:pt modelId="{512111BF-4C5E-4AC4-BC4D-F79BB971F57C}" type="sibTrans" cxnId="{4CCA1728-A2CB-44B7-B958-CCAC059E6388}">
      <dgm:prSet/>
      <dgm:spPr/>
      <dgm:t>
        <a:bodyPr/>
        <a:lstStyle/>
        <a:p>
          <a:endParaRPr lang="de-DE"/>
        </a:p>
      </dgm:t>
    </dgm:pt>
    <dgm:pt modelId="{0B90CA7B-16BE-45A3-8D78-68E73FEAE680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nur ohne PG, max. bis PG 1</a:t>
          </a:r>
        </a:p>
      </dgm:t>
    </dgm:pt>
    <dgm:pt modelId="{CDD93995-9453-453C-B777-45DEF42EAECC}" type="parTrans" cxnId="{FA43E66D-2FE7-4E0A-B8AD-6A2C3D4FEC92}">
      <dgm:prSet/>
      <dgm:spPr/>
      <dgm:t>
        <a:bodyPr/>
        <a:lstStyle/>
        <a:p>
          <a:endParaRPr lang="de-DE"/>
        </a:p>
      </dgm:t>
    </dgm:pt>
    <dgm:pt modelId="{1F410D1E-8EAE-45B8-AA0C-BE6D96570BAD}" type="sibTrans" cxnId="{FA43E66D-2FE7-4E0A-B8AD-6A2C3D4FEC92}">
      <dgm:prSet/>
      <dgm:spPr/>
      <dgm:t>
        <a:bodyPr/>
        <a:lstStyle/>
        <a:p>
          <a:endParaRPr lang="de-DE"/>
        </a:p>
      </dgm:t>
    </dgm:pt>
    <dgm:pt modelId="{1D483B11-9913-46B4-8AB1-EA70EA6E1DC7}">
      <dgm:prSet phldrT="[Text]" custT="1"/>
      <dgm:spPr/>
      <dgm:t>
        <a:bodyPr/>
        <a:lstStyle/>
        <a:p>
          <a:r>
            <a:rPr lang="de-DE" sz="16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Kalendertägl</a:t>
          </a:r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Zuzahlung gemäß §61 SGB V</a:t>
          </a:r>
        </a:p>
      </dgm:t>
    </dgm:pt>
    <dgm:pt modelId="{9F0E1F22-F41D-4A54-8CA4-616EC80C931F}" type="parTrans" cxnId="{25889A5E-819F-4EF1-9134-113A5406B995}">
      <dgm:prSet/>
      <dgm:spPr/>
      <dgm:t>
        <a:bodyPr/>
        <a:lstStyle/>
        <a:p>
          <a:endParaRPr lang="de-DE"/>
        </a:p>
      </dgm:t>
    </dgm:pt>
    <dgm:pt modelId="{9C4A6A45-5EA6-445B-B2B8-F489788B021B}" type="sibTrans" cxnId="{25889A5E-819F-4EF1-9134-113A5406B995}">
      <dgm:prSet/>
      <dgm:spPr/>
      <dgm:t>
        <a:bodyPr/>
        <a:lstStyle/>
        <a:p>
          <a:endParaRPr lang="de-DE"/>
        </a:p>
      </dgm:t>
    </dgm:pt>
    <dgm:pt modelId="{8A047481-03C4-4BB4-825A-8E8824440F67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Max. 28 Tage</a:t>
          </a:r>
        </a:p>
      </dgm:t>
    </dgm:pt>
    <dgm:pt modelId="{D75AB4C8-3526-4BA4-B719-28B01DC439B7}" type="parTrans" cxnId="{C7883811-7045-4A54-AE44-5AD39A383946}">
      <dgm:prSet/>
      <dgm:spPr/>
      <dgm:t>
        <a:bodyPr/>
        <a:lstStyle/>
        <a:p>
          <a:endParaRPr lang="de-DE"/>
        </a:p>
      </dgm:t>
    </dgm:pt>
    <dgm:pt modelId="{750018DB-8D6E-40BB-8710-4C077E5120FD}" type="sibTrans" cxnId="{C7883811-7045-4A54-AE44-5AD39A383946}">
      <dgm:prSet/>
      <dgm:spPr/>
      <dgm:t>
        <a:bodyPr/>
        <a:lstStyle/>
        <a:p>
          <a:endParaRPr lang="de-DE"/>
        </a:p>
      </dgm:t>
    </dgm:pt>
    <dgm:pt modelId="{D1CEBE85-A6A2-4221-872C-433025EB5224}" type="pres">
      <dgm:prSet presAssocID="{53E17826-660F-459E-97F4-30E9D1FC5D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64A916F-906D-4226-8879-E28100EF1F10}" type="pres">
      <dgm:prSet presAssocID="{877CEA71-4739-4A61-8048-399E51132FAE}" presName="hierRoot1" presStyleCnt="0">
        <dgm:presLayoutVars>
          <dgm:hierBranch val="init"/>
        </dgm:presLayoutVars>
      </dgm:prSet>
      <dgm:spPr/>
    </dgm:pt>
    <dgm:pt modelId="{39B51E9C-0C6E-45F9-9C6D-A26CDB2B88A7}" type="pres">
      <dgm:prSet presAssocID="{877CEA71-4739-4A61-8048-399E51132FAE}" presName="rootComposite1" presStyleCnt="0"/>
      <dgm:spPr/>
    </dgm:pt>
    <dgm:pt modelId="{D7302880-D42B-439A-B7D1-6C7B53EC3D81}" type="pres">
      <dgm:prSet presAssocID="{877CEA71-4739-4A61-8048-399E51132FAE}" presName="rootText1" presStyleLbl="node0" presStyleIdx="0" presStyleCnt="1" custScaleX="299747">
        <dgm:presLayoutVars>
          <dgm:chPref val="3"/>
        </dgm:presLayoutVars>
      </dgm:prSet>
      <dgm:spPr/>
    </dgm:pt>
    <dgm:pt modelId="{C1492151-52C5-4053-A4DC-8F773CEA6FCD}" type="pres">
      <dgm:prSet presAssocID="{877CEA71-4739-4A61-8048-399E51132FAE}" presName="rootConnector1" presStyleLbl="node1" presStyleIdx="0" presStyleCnt="0"/>
      <dgm:spPr/>
    </dgm:pt>
    <dgm:pt modelId="{767ED6C7-B33A-4FBB-8B2F-B0F6EDE9DF9D}" type="pres">
      <dgm:prSet presAssocID="{877CEA71-4739-4A61-8048-399E51132FAE}" presName="hierChild2" presStyleCnt="0"/>
      <dgm:spPr/>
    </dgm:pt>
    <dgm:pt modelId="{3EB85A42-9163-43A6-A277-165FCD5EAF69}" type="pres">
      <dgm:prSet presAssocID="{CDD93995-9453-453C-B777-45DEF42EAECC}" presName="Name37" presStyleLbl="parChTrans1D2" presStyleIdx="0" presStyleCnt="4"/>
      <dgm:spPr/>
    </dgm:pt>
    <dgm:pt modelId="{F3004FB8-02FB-48AC-94D7-9FEB9B43C819}" type="pres">
      <dgm:prSet presAssocID="{0B90CA7B-16BE-45A3-8D78-68E73FEAE680}" presName="hierRoot2" presStyleCnt="0">
        <dgm:presLayoutVars>
          <dgm:hierBranch val="init"/>
        </dgm:presLayoutVars>
      </dgm:prSet>
      <dgm:spPr/>
    </dgm:pt>
    <dgm:pt modelId="{81FA283B-02FB-416E-A32F-40965D3AFE55}" type="pres">
      <dgm:prSet presAssocID="{0B90CA7B-16BE-45A3-8D78-68E73FEAE680}" presName="rootComposite" presStyleCnt="0"/>
      <dgm:spPr/>
    </dgm:pt>
    <dgm:pt modelId="{689AA4BB-1093-4011-8636-F1C67CE50D35}" type="pres">
      <dgm:prSet presAssocID="{0B90CA7B-16BE-45A3-8D78-68E73FEAE680}" presName="rootText" presStyleLbl="node2" presStyleIdx="0" presStyleCnt="3" custScaleX="135743">
        <dgm:presLayoutVars>
          <dgm:chPref val="3"/>
        </dgm:presLayoutVars>
      </dgm:prSet>
      <dgm:spPr/>
    </dgm:pt>
    <dgm:pt modelId="{F72A38AF-3277-4489-8C3D-63C1BFD77739}" type="pres">
      <dgm:prSet presAssocID="{0B90CA7B-16BE-45A3-8D78-68E73FEAE680}" presName="rootConnector" presStyleLbl="node2" presStyleIdx="0" presStyleCnt="3"/>
      <dgm:spPr/>
    </dgm:pt>
    <dgm:pt modelId="{FEA6B85C-3818-4A0B-A601-C0DAE63B0EC7}" type="pres">
      <dgm:prSet presAssocID="{0B90CA7B-16BE-45A3-8D78-68E73FEAE680}" presName="hierChild4" presStyleCnt="0"/>
      <dgm:spPr/>
    </dgm:pt>
    <dgm:pt modelId="{02B5F5D4-F712-48E3-B567-1E24ADE2F466}" type="pres">
      <dgm:prSet presAssocID="{0B90CA7B-16BE-45A3-8D78-68E73FEAE680}" presName="hierChild5" presStyleCnt="0"/>
      <dgm:spPr/>
    </dgm:pt>
    <dgm:pt modelId="{715D8EA8-BEC8-4231-B47D-E7EE2D92F80B}" type="pres">
      <dgm:prSet presAssocID="{9F0E1F22-F41D-4A54-8CA4-616EC80C931F}" presName="Name37" presStyleLbl="parChTrans1D2" presStyleIdx="1" presStyleCnt="4"/>
      <dgm:spPr/>
    </dgm:pt>
    <dgm:pt modelId="{517AB4C5-C3A1-49AA-8778-711E60FFCDBE}" type="pres">
      <dgm:prSet presAssocID="{1D483B11-9913-46B4-8AB1-EA70EA6E1DC7}" presName="hierRoot2" presStyleCnt="0">
        <dgm:presLayoutVars>
          <dgm:hierBranch val="init"/>
        </dgm:presLayoutVars>
      </dgm:prSet>
      <dgm:spPr/>
    </dgm:pt>
    <dgm:pt modelId="{6B188DB2-82B4-4B7C-8357-521E981A667F}" type="pres">
      <dgm:prSet presAssocID="{1D483B11-9913-46B4-8AB1-EA70EA6E1DC7}" presName="rootComposite" presStyleCnt="0"/>
      <dgm:spPr/>
    </dgm:pt>
    <dgm:pt modelId="{6A190011-11C3-4F1A-B689-4E72E2C0056C}" type="pres">
      <dgm:prSet presAssocID="{1D483B11-9913-46B4-8AB1-EA70EA6E1DC7}" presName="rootText" presStyleLbl="node2" presStyleIdx="1" presStyleCnt="3" custScaleX="131880">
        <dgm:presLayoutVars>
          <dgm:chPref val="3"/>
        </dgm:presLayoutVars>
      </dgm:prSet>
      <dgm:spPr/>
    </dgm:pt>
    <dgm:pt modelId="{26D3BC64-0E83-455A-8CED-8A965D42E0AF}" type="pres">
      <dgm:prSet presAssocID="{1D483B11-9913-46B4-8AB1-EA70EA6E1DC7}" presName="rootConnector" presStyleLbl="node2" presStyleIdx="1" presStyleCnt="3"/>
      <dgm:spPr/>
    </dgm:pt>
    <dgm:pt modelId="{5B2A8BDD-38E5-40EB-9F86-80AC09FFDFBF}" type="pres">
      <dgm:prSet presAssocID="{1D483B11-9913-46B4-8AB1-EA70EA6E1DC7}" presName="hierChild4" presStyleCnt="0"/>
      <dgm:spPr/>
    </dgm:pt>
    <dgm:pt modelId="{2CBF337E-B0CC-4A80-A44A-7B0C271FA612}" type="pres">
      <dgm:prSet presAssocID="{1D483B11-9913-46B4-8AB1-EA70EA6E1DC7}" presName="hierChild5" presStyleCnt="0"/>
      <dgm:spPr/>
    </dgm:pt>
    <dgm:pt modelId="{C4C21EBD-CCDD-4DB6-A7AC-6A5A255EBE46}" type="pres">
      <dgm:prSet presAssocID="{D75AB4C8-3526-4BA4-B719-28B01DC439B7}" presName="Name37" presStyleLbl="parChTrans1D2" presStyleIdx="2" presStyleCnt="4"/>
      <dgm:spPr/>
    </dgm:pt>
    <dgm:pt modelId="{24902084-56DA-4530-90FD-62900869295A}" type="pres">
      <dgm:prSet presAssocID="{8A047481-03C4-4BB4-825A-8E8824440F67}" presName="hierRoot2" presStyleCnt="0">
        <dgm:presLayoutVars>
          <dgm:hierBranch val="init"/>
        </dgm:presLayoutVars>
      </dgm:prSet>
      <dgm:spPr/>
    </dgm:pt>
    <dgm:pt modelId="{18BE9C48-67F7-41BD-B13D-1BCEC63227E7}" type="pres">
      <dgm:prSet presAssocID="{8A047481-03C4-4BB4-825A-8E8824440F67}" presName="rootComposite" presStyleCnt="0"/>
      <dgm:spPr/>
    </dgm:pt>
    <dgm:pt modelId="{13B78BB9-60AA-4DE4-9F6D-4C2BA80FE42C}" type="pres">
      <dgm:prSet presAssocID="{8A047481-03C4-4BB4-825A-8E8824440F67}" presName="rootText" presStyleLbl="node2" presStyleIdx="2" presStyleCnt="3">
        <dgm:presLayoutVars>
          <dgm:chPref val="3"/>
        </dgm:presLayoutVars>
      </dgm:prSet>
      <dgm:spPr/>
    </dgm:pt>
    <dgm:pt modelId="{39BF05C1-586F-4A37-AA4A-FD7E49F7D7B6}" type="pres">
      <dgm:prSet presAssocID="{8A047481-03C4-4BB4-825A-8E8824440F67}" presName="rootConnector" presStyleLbl="node2" presStyleIdx="2" presStyleCnt="3"/>
      <dgm:spPr/>
    </dgm:pt>
    <dgm:pt modelId="{652645F3-F354-4A41-B366-4AD39178977C}" type="pres">
      <dgm:prSet presAssocID="{8A047481-03C4-4BB4-825A-8E8824440F67}" presName="hierChild4" presStyleCnt="0"/>
      <dgm:spPr/>
    </dgm:pt>
    <dgm:pt modelId="{4F8AC114-8942-41F0-9EB6-F88D3B1E0E7F}" type="pres">
      <dgm:prSet presAssocID="{8A047481-03C4-4BB4-825A-8E8824440F67}" presName="hierChild5" presStyleCnt="0"/>
      <dgm:spPr/>
    </dgm:pt>
    <dgm:pt modelId="{BCC7B058-0C61-4BEE-AA1F-F2EE392908EF}" type="pres">
      <dgm:prSet presAssocID="{877CEA71-4739-4A61-8048-399E51132FAE}" presName="hierChild3" presStyleCnt="0"/>
      <dgm:spPr/>
    </dgm:pt>
    <dgm:pt modelId="{6C65CFD4-7639-4D15-BFD7-D88F9E5063EC}" type="pres">
      <dgm:prSet presAssocID="{3AF190FC-6394-45DB-A25E-CCAC55A17C2F}" presName="Name111" presStyleLbl="parChTrans1D2" presStyleIdx="3" presStyleCnt="4"/>
      <dgm:spPr/>
    </dgm:pt>
    <dgm:pt modelId="{B5B7A597-5233-42F6-BC92-8BA3AD9FC678}" type="pres">
      <dgm:prSet presAssocID="{16A9C9E2-64F5-40CE-99FD-2487BFD5D806}" presName="hierRoot3" presStyleCnt="0">
        <dgm:presLayoutVars>
          <dgm:hierBranch val="init"/>
        </dgm:presLayoutVars>
      </dgm:prSet>
      <dgm:spPr/>
    </dgm:pt>
    <dgm:pt modelId="{12006C1E-93F0-4214-A431-D316DC1029F5}" type="pres">
      <dgm:prSet presAssocID="{16A9C9E2-64F5-40CE-99FD-2487BFD5D806}" presName="rootComposite3" presStyleCnt="0"/>
      <dgm:spPr/>
    </dgm:pt>
    <dgm:pt modelId="{E3CC4E4A-78C4-47F1-B5A8-A6EDFCEBCA3E}" type="pres">
      <dgm:prSet presAssocID="{16A9C9E2-64F5-40CE-99FD-2487BFD5D806}" presName="rootText3" presStyleLbl="asst1" presStyleIdx="0" presStyleCnt="1" custScaleX="139879" custLinFactNeighborX="-1771">
        <dgm:presLayoutVars>
          <dgm:chPref val="3"/>
        </dgm:presLayoutVars>
      </dgm:prSet>
      <dgm:spPr/>
    </dgm:pt>
    <dgm:pt modelId="{C1E6B948-6BAB-4E74-839C-BE6D98AEBF04}" type="pres">
      <dgm:prSet presAssocID="{16A9C9E2-64F5-40CE-99FD-2487BFD5D806}" presName="rootConnector3" presStyleLbl="asst1" presStyleIdx="0" presStyleCnt="1"/>
      <dgm:spPr/>
    </dgm:pt>
    <dgm:pt modelId="{234D9529-2B52-4F1F-B9CE-941D58F11812}" type="pres">
      <dgm:prSet presAssocID="{16A9C9E2-64F5-40CE-99FD-2487BFD5D806}" presName="hierChild6" presStyleCnt="0"/>
      <dgm:spPr/>
    </dgm:pt>
    <dgm:pt modelId="{DC479805-D134-428B-B34D-1821BF3DF7D6}" type="pres">
      <dgm:prSet presAssocID="{16A9C9E2-64F5-40CE-99FD-2487BFD5D806}" presName="hierChild7" presStyleCnt="0"/>
      <dgm:spPr/>
    </dgm:pt>
  </dgm:ptLst>
  <dgm:cxnLst>
    <dgm:cxn modelId="{776EA010-0793-4E11-A09F-5A8F06DE9059}" type="presOf" srcId="{9F0E1F22-F41D-4A54-8CA4-616EC80C931F}" destId="{715D8EA8-BEC8-4231-B47D-E7EE2D92F80B}" srcOrd="0" destOrd="0" presId="urn:microsoft.com/office/officeart/2005/8/layout/orgChart1"/>
    <dgm:cxn modelId="{C7883811-7045-4A54-AE44-5AD39A383946}" srcId="{877CEA71-4739-4A61-8048-399E51132FAE}" destId="{8A047481-03C4-4BB4-825A-8E8824440F67}" srcOrd="3" destOrd="0" parTransId="{D75AB4C8-3526-4BA4-B719-28B01DC439B7}" sibTransId="{750018DB-8D6E-40BB-8710-4C077E5120FD}"/>
    <dgm:cxn modelId="{F3A38A14-E226-441C-879C-8835F3B124EE}" type="presOf" srcId="{16A9C9E2-64F5-40CE-99FD-2487BFD5D806}" destId="{E3CC4E4A-78C4-47F1-B5A8-A6EDFCEBCA3E}" srcOrd="0" destOrd="0" presId="urn:microsoft.com/office/officeart/2005/8/layout/orgChart1"/>
    <dgm:cxn modelId="{CE4E1D1B-A718-4577-801A-784A7FE688F3}" srcId="{53E17826-660F-459E-97F4-30E9D1FC5D07}" destId="{877CEA71-4739-4A61-8048-399E51132FAE}" srcOrd="0" destOrd="0" parTransId="{11131E14-A77B-4279-A8CB-A5270A949C3A}" sibTransId="{F85C9E82-4E1A-44F0-8874-D59ABF4400B8}"/>
    <dgm:cxn modelId="{4CCA1728-A2CB-44B7-B958-CCAC059E6388}" srcId="{877CEA71-4739-4A61-8048-399E51132FAE}" destId="{16A9C9E2-64F5-40CE-99FD-2487BFD5D806}" srcOrd="0" destOrd="0" parTransId="{3AF190FC-6394-45DB-A25E-CCAC55A17C2F}" sibTransId="{512111BF-4C5E-4AC4-BC4D-F79BB971F57C}"/>
    <dgm:cxn modelId="{95A65429-ACE6-4462-8831-54D134448163}" type="presOf" srcId="{877CEA71-4739-4A61-8048-399E51132FAE}" destId="{C1492151-52C5-4053-A4DC-8F773CEA6FCD}" srcOrd="1" destOrd="0" presId="urn:microsoft.com/office/officeart/2005/8/layout/orgChart1"/>
    <dgm:cxn modelId="{C8612A2D-9CF5-4AF1-A322-9818A3BDCB04}" type="presOf" srcId="{3AF190FC-6394-45DB-A25E-CCAC55A17C2F}" destId="{6C65CFD4-7639-4D15-BFD7-D88F9E5063EC}" srcOrd="0" destOrd="0" presId="urn:microsoft.com/office/officeart/2005/8/layout/orgChart1"/>
    <dgm:cxn modelId="{CA178032-F7C6-4A3F-BA2B-0433B42115FB}" type="presOf" srcId="{16A9C9E2-64F5-40CE-99FD-2487BFD5D806}" destId="{C1E6B948-6BAB-4E74-839C-BE6D98AEBF04}" srcOrd="1" destOrd="0" presId="urn:microsoft.com/office/officeart/2005/8/layout/orgChart1"/>
    <dgm:cxn modelId="{E0732D3E-D27D-4098-B647-0BDBF6E887CB}" type="presOf" srcId="{0B90CA7B-16BE-45A3-8D78-68E73FEAE680}" destId="{F72A38AF-3277-4489-8C3D-63C1BFD77739}" srcOrd="1" destOrd="0" presId="urn:microsoft.com/office/officeart/2005/8/layout/orgChart1"/>
    <dgm:cxn modelId="{25889A5E-819F-4EF1-9134-113A5406B995}" srcId="{877CEA71-4739-4A61-8048-399E51132FAE}" destId="{1D483B11-9913-46B4-8AB1-EA70EA6E1DC7}" srcOrd="2" destOrd="0" parTransId="{9F0E1F22-F41D-4A54-8CA4-616EC80C931F}" sibTransId="{9C4A6A45-5EA6-445B-B2B8-F489788B021B}"/>
    <dgm:cxn modelId="{51A5D66B-F82E-4F90-8909-134201BAEDB8}" type="presOf" srcId="{8A047481-03C4-4BB4-825A-8E8824440F67}" destId="{39BF05C1-586F-4A37-AA4A-FD7E49F7D7B6}" srcOrd="1" destOrd="0" presId="urn:microsoft.com/office/officeart/2005/8/layout/orgChart1"/>
    <dgm:cxn modelId="{FA43E66D-2FE7-4E0A-B8AD-6A2C3D4FEC92}" srcId="{877CEA71-4739-4A61-8048-399E51132FAE}" destId="{0B90CA7B-16BE-45A3-8D78-68E73FEAE680}" srcOrd="1" destOrd="0" parTransId="{CDD93995-9453-453C-B777-45DEF42EAECC}" sibTransId="{1F410D1E-8EAE-45B8-AA0C-BE6D96570BAD}"/>
    <dgm:cxn modelId="{B1320A4E-BA0C-4B6D-9749-3F97FDD72D16}" type="presOf" srcId="{0B90CA7B-16BE-45A3-8D78-68E73FEAE680}" destId="{689AA4BB-1093-4011-8636-F1C67CE50D35}" srcOrd="0" destOrd="0" presId="urn:microsoft.com/office/officeart/2005/8/layout/orgChart1"/>
    <dgm:cxn modelId="{7D2A9D7F-5C6F-4680-B021-6D21001F0459}" type="presOf" srcId="{CDD93995-9453-453C-B777-45DEF42EAECC}" destId="{3EB85A42-9163-43A6-A277-165FCD5EAF69}" srcOrd="0" destOrd="0" presId="urn:microsoft.com/office/officeart/2005/8/layout/orgChart1"/>
    <dgm:cxn modelId="{AD16CB8C-78EE-4020-ACDF-BCC8EFDA3530}" type="presOf" srcId="{8A047481-03C4-4BB4-825A-8E8824440F67}" destId="{13B78BB9-60AA-4DE4-9F6D-4C2BA80FE42C}" srcOrd="0" destOrd="0" presId="urn:microsoft.com/office/officeart/2005/8/layout/orgChart1"/>
    <dgm:cxn modelId="{EDDC5F95-9A77-4CD4-9EA4-EE285B678C3A}" type="presOf" srcId="{1D483B11-9913-46B4-8AB1-EA70EA6E1DC7}" destId="{6A190011-11C3-4F1A-B689-4E72E2C0056C}" srcOrd="0" destOrd="0" presId="urn:microsoft.com/office/officeart/2005/8/layout/orgChart1"/>
    <dgm:cxn modelId="{348A3ADB-5802-4B89-8961-D604F9C84C1D}" type="presOf" srcId="{1D483B11-9913-46B4-8AB1-EA70EA6E1DC7}" destId="{26D3BC64-0E83-455A-8CED-8A965D42E0AF}" srcOrd="1" destOrd="0" presId="urn:microsoft.com/office/officeart/2005/8/layout/orgChart1"/>
    <dgm:cxn modelId="{592232DE-4DC3-4CEA-8478-9FE126E155E9}" type="presOf" srcId="{877CEA71-4739-4A61-8048-399E51132FAE}" destId="{D7302880-D42B-439A-B7D1-6C7B53EC3D81}" srcOrd="0" destOrd="0" presId="urn:microsoft.com/office/officeart/2005/8/layout/orgChart1"/>
    <dgm:cxn modelId="{920E32E8-5EF2-4EE5-A67A-2BBB419D9A19}" type="presOf" srcId="{D75AB4C8-3526-4BA4-B719-28B01DC439B7}" destId="{C4C21EBD-CCDD-4DB6-A7AC-6A5A255EBE46}" srcOrd="0" destOrd="0" presId="urn:microsoft.com/office/officeart/2005/8/layout/orgChart1"/>
    <dgm:cxn modelId="{F382C2EA-145E-440B-ABC8-9A17B80FF1E2}" type="presOf" srcId="{53E17826-660F-459E-97F4-30E9D1FC5D07}" destId="{D1CEBE85-A6A2-4221-872C-433025EB5224}" srcOrd="0" destOrd="0" presId="urn:microsoft.com/office/officeart/2005/8/layout/orgChart1"/>
    <dgm:cxn modelId="{340AC5FC-C50F-4254-BFDF-F26050DAFE52}" type="presParOf" srcId="{D1CEBE85-A6A2-4221-872C-433025EB5224}" destId="{664A916F-906D-4226-8879-E28100EF1F10}" srcOrd="0" destOrd="0" presId="urn:microsoft.com/office/officeart/2005/8/layout/orgChart1"/>
    <dgm:cxn modelId="{97710F7A-4144-48E7-8D62-19DC3C8D2806}" type="presParOf" srcId="{664A916F-906D-4226-8879-E28100EF1F10}" destId="{39B51E9C-0C6E-45F9-9C6D-A26CDB2B88A7}" srcOrd="0" destOrd="0" presId="urn:microsoft.com/office/officeart/2005/8/layout/orgChart1"/>
    <dgm:cxn modelId="{57199ACD-D1F5-47C5-94B1-3E8FF162D088}" type="presParOf" srcId="{39B51E9C-0C6E-45F9-9C6D-A26CDB2B88A7}" destId="{D7302880-D42B-439A-B7D1-6C7B53EC3D81}" srcOrd="0" destOrd="0" presId="urn:microsoft.com/office/officeart/2005/8/layout/orgChart1"/>
    <dgm:cxn modelId="{62DD1C81-130E-4F1F-9742-BE6CE14EAC4A}" type="presParOf" srcId="{39B51E9C-0C6E-45F9-9C6D-A26CDB2B88A7}" destId="{C1492151-52C5-4053-A4DC-8F773CEA6FCD}" srcOrd="1" destOrd="0" presId="urn:microsoft.com/office/officeart/2005/8/layout/orgChart1"/>
    <dgm:cxn modelId="{F82BB562-D45D-4F7F-8591-BC7E7123758E}" type="presParOf" srcId="{664A916F-906D-4226-8879-E28100EF1F10}" destId="{767ED6C7-B33A-4FBB-8B2F-B0F6EDE9DF9D}" srcOrd="1" destOrd="0" presId="urn:microsoft.com/office/officeart/2005/8/layout/orgChart1"/>
    <dgm:cxn modelId="{752B9D8B-98D8-4579-86C0-BF00AEE4D068}" type="presParOf" srcId="{767ED6C7-B33A-4FBB-8B2F-B0F6EDE9DF9D}" destId="{3EB85A42-9163-43A6-A277-165FCD5EAF69}" srcOrd="0" destOrd="0" presId="urn:microsoft.com/office/officeart/2005/8/layout/orgChart1"/>
    <dgm:cxn modelId="{483928A5-49C3-4770-8862-BA0FEFADAE28}" type="presParOf" srcId="{767ED6C7-B33A-4FBB-8B2F-B0F6EDE9DF9D}" destId="{F3004FB8-02FB-48AC-94D7-9FEB9B43C819}" srcOrd="1" destOrd="0" presId="urn:microsoft.com/office/officeart/2005/8/layout/orgChart1"/>
    <dgm:cxn modelId="{1D10EEFD-1ABA-41CE-B98A-45ABF7554815}" type="presParOf" srcId="{F3004FB8-02FB-48AC-94D7-9FEB9B43C819}" destId="{81FA283B-02FB-416E-A32F-40965D3AFE55}" srcOrd="0" destOrd="0" presId="urn:microsoft.com/office/officeart/2005/8/layout/orgChart1"/>
    <dgm:cxn modelId="{F09F580B-9D9E-41C8-937B-5A6E4BB9E75E}" type="presParOf" srcId="{81FA283B-02FB-416E-A32F-40965D3AFE55}" destId="{689AA4BB-1093-4011-8636-F1C67CE50D35}" srcOrd="0" destOrd="0" presId="urn:microsoft.com/office/officeart/2005/8/layout/orgChart1"/>
    <dgm:cxn modelId="{A5074FBA-41A5-4855-BCAB-0D9A46A4DE51}" type="presParOf" srcId="{81FA283B-02FB-416E-A32F-40965D3AFE55}" destId="{F72A38AF-3277-4489-8C3D-63C1BFD77739}" srcOrd="1" destOrd="0" presId="urn:microsoft.com/office/officeart/2005/8/layout/orgChart1"/>
    <dgm:cxn modelId="{267EAFA9-69CE-48C0-8D29-CD64E0D63BD7}" type="presParOf" srcId="{F3004FB8-02FB-48AC-94D7-9FEB9B43C819}" destId="{FEA6B85C-3818-4A0B-A601-C0DAE63B0EC7}" srcOrd="1" destOrd="0" presId="urn:microsoft.com/office/officeart/2005/8/layout/orgChart1"/>
    <dgm:cxn modelId="{5CC58EE4-7F3B-4E87-B28D-31ECB4D56C1F}" type="presParOf" srcId="{F3004FB8-02FB-48AC-94D7-9FEB9B43C819}" destId="{02B5F5D4-F712-48E3-B567-1E24ADE2F466}" srcOrd="2" destOrd="0" presId="urn:microsoft.com/office/officeart/2005/8/layout/orgChart1"/>
    <dgm:cxn modelId="{C8001E20-F9E0-4DAB-954F-4AE25B329820}" type="presParOf" srcId="{767ED6C7-B33A-4FBB-8B2F-B0F6EDE9DF9D}" destId="{715D8EA8-BEC8-4231-B47D-E7EE2D92F80B}" srcOrd="2" destOrd="0" presId="urn:microsoft.com/office/officeart/2005/8/layout/orgChart1"/>
    <dgm:cxn modelId="{2B92C708-59D2-4909-B49C-AE6CB638EAAD}" type="presParOf" srcId="{767ED6C7-B33A-4FBB-8B2F-B0F6EDE9DF9D}" destId="{517AB4C5-C3A1-49AA-8778-711E60FFCDBE}" srcOrd="3" destOrd="0" presId="urn:microsoft.com/office/officeart/2005/8/layout/orgChart1"/>
    <dgm:cxn modelId="{22645CC9-BCFB-4A61-AF8D-DCCC6C49E3E8}" type="presParOf" srcId="{517AB4C5-C3A1-49AA-8778-711E60FFCDBE}" destId="{6B188DB2-82B4-4B7C-8357-521E981A667F}" srcOrd="0" destOrd="0" presId="urn:microsoft.com/office/officeart/2005/8/layout/orgChart1"/>
    <dgm:cxn modelId="{F6E12A51-1E39-49C1-AA68-3FBDAD465E1B}" type="presParOf" srcId="{6B188DB2-82B4-4B7C-8357-521E981A667F}" destId="{6A190011-11C3-4F1A-B689-4E72E2C0056C}" srcOrd="0" destOrd="0" presId="urn:microsoft.com/office/officeart/2005/8/layout/orgChart1"/>
    <dgm:cxn modelId="{1A8FCD9C-278A-451D-B854-FD7CD6445CE0}" type="presParOf" srcId="{6B188DB2-82B4-4B7C-8357-521E981A667F}" destId="{26D3BC64-0E83-455A-8CED-8A965D42E0AF}" srcOrd="1" destOrd="0" presId="urn:microsoft.com/office/officeart/2005/8/layout/orgChart1"/>
    <dgm:cxn modelId="{2DCC3771-B687-4F7A-AD4A-0568ED8C01BC}" type="presParOf" srcId="{517AB4C5-C3A1-49AA-8778-711E60FFCDBE}" destId="{5B2A8BDD-38E5-40EB-9F86-80AC09FFDFBF}" srcOrd="1" destOrd="0" presId="urn:microsoft.com/office/officeart/2005/8/layout/orgChart1"/>
    <dgm:cxn modelId="{154AC285-8A7A-4EA3-97A5-254C60619E71}" type="presParOf" srcId="{517AB4C5-C3A1-49AA-8778-711E60FFCDBE}" destId="{2CBF337E-B0CC-4A80-A44A-7B0C271FA612}" srcOrd="2" destOrd="0" presId="urn:microsoft.com/office/officeart/2005/8/layout/orgChart1"/>
    <dgm:cxn modelId="{A90EB31E-7184-43E3-9E69-A5B273CC9A48}" type="presParOf" srcId="{767ED6C7-B33A-4FBB-8B2F-B0F6EDE9DF9D}" destId="{C4C21EBD-CCDD-4DB6-A7AC-6A5A255EBE46}" srcOrd="4" destOrd="0" presId="urn:microsoft.com/office/officeart/2005/8/layout/orgChart1"/>
    <dgm:cxn modelId="{06C4997E-1E7C-4AD1-BFC4-B47F5FD450C9}" type="presParOf" srcId="{767ED6C7-B33A-4FBB-8B2F-B0F6EDE9DF9D}" destId="{24902084-56DA-4530-90FD-62900869295A}" srcOrd="5" destOrd="0" presId="urn:microsoft.com/office/officeart/2005/8/layout/orgChart1"/>
    <dgm:cxn modelId="{2ED33A59-E835-416D-9983-619A0813F081}" type="presParOf" srcId="{24902084-56DA-4530-90FD-62900869295A}" destId="{18BE9C48-67F7-41BD-B13D-1BCEC63227E7}" srcOrd="0" destOrd="0" presId="urn:microsoft.com/office/officeart/2005/8/layout/orgChart1"/>
    <dgm:cxn modelId="{86C0542E-244C-4DFA-87D8-1B8746B8557D}" type="presParOf" srcId="{18BE9C48-67F7-41BD-B13D-1BCEC63227E7}" destId="{13B78BB9-60AA-4DE4-9F6D-4C2BA80FE42C}" srcOrd="0" destOrd="0" presId="urn:microsoft.com/office/officeart/2005/8/layout/orgChart1"/>
    <dgm:cxn modelId="{09CD1111-2479-4DCA-90D9-B03ED1288F53}" type="presParOf" srcId="{18BE9C48-67F7-41BD-B13D-1BCEC63227E7}" destId="{39BF05C1-586F-4A37-AA4A-FD7E49F7D7B6}" srcOrd="1" destOrd="0" presId="urn:microsoft.com/office/officeart/2005/8/layout/orgChart1"/>
    <dgm:cxn modelId="{CEFE6164-2172-411B-AFA4-5D1A6AAB2706}" type="presParOf" srcId="{24902084-56DA-4530-90FD-62900869295A}" destId="{652645F3-F354-4A41-B366-4AD39178977C}" srcOrd="1" destOrd="0" presId="urn:microsoft.com/office/officeart/2005/8/layout/orgChart1"/>
    <dgm:cxn modelId="{BDB79BA2-EC2C-46D6-8BFD-58FA91D944EA}" type="presParOf" srcId="{24902084-56DA-4530-90FD-62900869295A}" destId="{4F8AC114-8942-41F0-9EB6-F88D3B1E0E7F}" srcOrd="2" destOrd="0" presId="urn:microsoft.com/office/officeart/2005/8/layout/orgChart1"/>
    <dgm:cxn modelId="{F16AA1C5-D110-4BC3-BD1E-80423B9F6FF7}" type="presParOf" srcId="{664A916F-906D-4226-8879-E28100EF1F10}" destId="{BCC7B058-0C61-4BEE-AA1F-F2EE392908EF}" srcOrd="2" destOrd="0" presId="urn:microsoft.com/office/officeart/2005/8/layout/orgChart1"/>
    <dgm:cxn modelId="{E5403E82-5AC3-4BD1-97B0-32CC1FB00C14}" type="presParOf" srcId="{BCC7B058-0C61-4BEE-AA1F-F2EE392908EF}" destId="{6C65CFD4-7639-4D15-BFD7-D88F9E5063EC}" srcOrd="0" destOrd="0" presId="urn:microsoft.com/office/officeart/2005/8/layout/orgChart1"/>
    <dgm:cxn modelId="{D3A6EDB9-194C-4261-8A64-952471747E8F}" type="presParOf" srcId="{BCC7B058-0C61-4BEE-AA1F-F2EE392908EF}" destId="{B5B7A597-5233-42F6-BC92-8BA3AD9FC678}" srcOrd="1" destOrd="0" presId="urn:microsoft.com/office/officeart/2005/8/layout/orgChart1"/>
    <dgm:cxn modelId="{6C4E5C6F-0B9F-4816-BEFE-7BC5F9A36F56}" type="presParOf" srcId="{B5B7A597-5233-42F6-BC92-8BA3AD9FC678}" destId="{12006C1E-93F0-4214-A431-D316DC1029F5}" srcOrd="0" destOrd="0" presId="urn:microsoft.com/office/officeart/2005/8/layout/orgChart1"/>
    <dgm:cxn modelId="{82215E36-FDFF-42B0-94A1-B96A23796AFF}" type="presParOf" srcId="{12006C1E-93F0-4214-A431-D316DC1029F5}" destId="{E3CC4E4A-78C4-47F1-B5A8-A6EDFCEBCA3E}" srcOrd="0" destOrd="0" presId="urn:microsoft.com/office/officeart/2005/8/layout/orgChart1"/>
    <dgm:cxn modelId="{23177F22-8BCF-4996-A984-60EAE13A247C}" type="presParOf" srcId="{12006C1E-93F0-4214-A431-D316DC1029F5}" destId="{C1E6B948-6BAB-4E74-839C-BE6D98AEBF04}" srcOrd="1" destOrd="0" presId="urn:microsoft.com/office/officeart/2005/8/layout/orgChart1"/>
    <dgm:cxn modelId="{C9A087FC-33FE-4D1F-87F7-2E74DC6E7D99}" type="presParOf" srcId="{B5B7A597-5233-42F6-BC92-8BA3AD9FC678}" destId="{234D9529-2B52-4F1F-B9CE-941D58F11812}" srcOrd="1" destOrd="0" presId="urn:microsoft.com/office/officeart/2005/8/layout/orgChart1"/>
    <dgm:cxn modelId="{C4EAAF72-B510-4E36-9222-1C9BEB618F62}" type="presParOf" srcId="{B5B7A597-5233-42F6-BC92-8BA3AD9FC678}" destId="{DC479805-D134-428B-B34D-1821BF3DF7D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393FEB-E84B-49B2-8C85-154A8CDCAE41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D30739C8-03A6-44CA-87D1-D55BB2588E01}">
      <dgm:prSet phldrT="[Text]" custT="1"/>
      <dgm:spPr>
        <a:solidFill>
          <a:srgbClr val="92D050"/>
        </a:solidFill>
        <a:ln>
          <a:solidFill>
            <a:srgbClr val="002060"/>
          </a:solidFill>
        </a:ln>
      </dgm:spPr>
      <dgm:t>
        <a:bodyPr/>
        <a:lstStyle/>
        <a:p>
          <a:r>
            <a:rPr lang="de-DE" sz="1800" b="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Spezialisierte ambulante Palliativversorgung</a:t>
          </a:r>
        </a:p>
        <a:p>
          <a:r>
            <a:rPr lang="de-DE" sz="1800" b="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SAPV</a:t>
          </a:r>
        </a:p>
      </dgm:t>
    </dgm:pt>
    <dgm:pt modelId="{1D29A005-05A0-4B2F-8C3E-F49E3DA81B29}" type="parTrans" cxnId="{193D9507-5A90-48DE-9D4A-13D07A3B1AA2}">
      <dgm:prSet/>
      <dgm:spPr/>
      <dgm:t>
        <a:bodyPr/>
        <a:lstStyle/>
        <a:p>
          <a:endParaRPr lang="de-DE"/>
        </a:p>
      </dgm:t>
    </dgm:pt>
    <dgm:pt modelId="{4CE8A9ED-2BA4-442B-8E95-91876F369510}" type="sibTrans" cxnId="{193D9507-5A90-48DE-9D4A-13D07A3B1AA2}">
      <dgm:prSet/>
      <dgm:spPr/>
      <dgm:t>
        <a:bodyPr/>
        <a:lstStyle/>
        <a:p>
          <a:endParaRPr lang="de-DE"/>
        </a:p>
      </dgm:t>
    </dgm:pt>
    <dgm:pt modelId="{38AC65AE-3497-4DE3-BDF2-AD1FB40B8B26}" type="asst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auf Grundlage einer unheilbaren, fortschreitenden, weit fortgeschrittenen Krankheit</a:t>
          </a:r>
        </a:p>
      </dgm:t>
    </dgm:pt>
    <dgm:pt modelId="{F37754AF-EE60-467F-9E71-C039A52DE46D}" type="parTrans" cxnId="{03E7C5B8-EDBB-4A01-BE34-D157A042AD7E}">
      <dgm:prSet/>
      <dgm:spPr/>
      <dgm:t>
        <a:bodyPr/>
        <a:lstStyle/>
        <a:p>
          <a:endParaRPr lang="de-DE"/>
        </a:p>
      </dgm:t>
    </dgm:pt>
    <dgm:pt modelId="{287154B0-87D7-4822-8C5D-50EACE4DA860}" type="sibTrans" cxnId="{03E7C5B8-EDBB-4A01-BE34-D157A042AD7E}">
      <dgm:prSet/>
      <dgm:spPr/>
      <dgm:t>
        <a:bodyPr/>
        <a:lstStyle/>
        <a:p>
          <a:endParaRPr lang="de-DE"/>
        </a:p>
      </dgm:t>
    </dgm:pt>
    <dgm:pt modelId="{3AE8F44B-80D0-44D9-9CA4-41D19B0492FD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ärztliche und pflegerische Leistungen</a:t>
          </a:r>
        </a:p>
      </dgm:t>
    </dgm:pt>
    <dgm:pt modelId="{C4977A61-14B7-4A4B-BB02-40509C2288FE}" type="parTrans" cxnId="{2A70ACA7-0C66-44F1-AA2F-322DE913C87B}">
      <dgm:prSet/>
      <dgm:spPr/>
      <dgm:t>
        <a:bodyPr/>
        <a:lstStyle/>
        <a:p>
          <a:endParaRPr lang="de-DE"/>
        </a:p>
      </dgm:t>
    </dgm:pt>
    <dgm:pt modelId="{257D1237-9BF4-4418-92F4-D297C61FD951}" type="sibTrans" cxnId="{2A70ACA7-0C66-44F1-AA2F-322DE913C87B}">
      <dgm:prSet/>
      <dgm:spPr/>
      <dgm:t>
        <a:bodyPr/>
        <a:lstStyle/>
        <a:p>
          <a:endParaRPr lang="de-DE"/>
        </a:p>
      </dgm:t>
    </dgm:pt>
    <dgm:pt modelId="{6FAF8D6A-BC8F-42B8-86BC-BF66249FA15D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Symptombehandlung</a:t>
          </a:r>
          <a:r>
            <a:rPr lang="de-DE" sz="1600" dirty="0">
              <a:solidFill>
                <a:srgbClr val="002060"/>
              </a:solidFill>
            </a:rPr>
            <a:t> und Schmerztherapie</a:t>
          </a:r>
        </a:p>
      </dgm:t>
    </dgm:pt>
    <dgm:pt modelId="{B53DF584-6114-40C0-B33A-263F4F3EEB8E}" type="parTrans" cxnId="{C8195597-0675-49CC-B8FC-BE9C6535DBA8}">
      <dgm:prSet/>
      <dgm:spPr/>
      <dgm:t>
        <a:bodyPr/>
        <a:lstStyle/>
        <a:p>
          <a:endParaRPr lang="de-DE"/>
        </a:p>
      </dgm:t>
    </dgm:pt>
    <dgm:pt modelId="{7DDD0F84-1152-4B49-AF2C-5E4BC1244E81}" type="sibTrans" cxnId="{C8195597-0675-49CC-B8FC-BE9C6535DBA8}">
      <dgm:prSet/>
      <dgm:spPr/>
      <dgm:t>
        <a:bodyPr/>
        <a:lstStyle/>
        <a:p>
          <a:endParaRPr lang="de-DE"/>
        </a:p>
      </dgm:t>
    </dgm:pt>
    <dgm:pt modelId="{2D290DD9-53EE-4D70-B12B-F26D67169B1B}">
      <dgm:prSet phldrT="[Text]" custT="1"/>
      <dgm:spPr/>
      <dgm:t>
        <a:bodyPr/>
        <a:lstStyle/>
        <a:p>
          <a:r>
            <a:rPr lang="de-DE" sz="1500" dirty="0">
              <a:solidFill>
                <a:srgbClr val="002060"/>
              </a:solidFill>
            </a:rPr>
            <a:t>im </a:t>
          </a:r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häuslichen</a:t>
          </a:r>
          <a:r>
            <a:rPr lang="de-DE" sz="1500" dirty="0">
              <a:solidFill>
                <a:srgbClr val="002060"/>
              </a:solidFill>
            </a:rPr>
            <a:t> Umfeld</a:t>
          </a:r>
        </a:p>
      </dgm:t>
    </dgm:pt>
    <dgm:pt modelId="{A2339894-9463-40A6-A2AC-2D26D2285886}" type="parTrans" cxnId="{0771E677-8D6C-4293-8485-E3D795311FEF}">
      <dgm:prSet/>
      <dgm:spPr/>
      <dgm:t>
        <a:bodyPr/>
        <a:lstStyle/>
        <a:p>
          <a:endParaRPr lang="de-DE"/>
        </a:p>
      </dgm:t>
    </dgm:pt>
    <dgm:pt modelId="{9B0D75DD-5A63-4EB7-90B9-59D362665C1D}" type="sibTrans" cxnId="{0771E677-8D6C-4293-8485-E3D795311FEF}">
      <dgm:prSet/>
      <dgm:spPr/>
      <dgm:t>
        <a:bodyPr/>
        <a:lstStyle/>
        <a:p>
          <a:endParaRPr lang="de-DE"/>
        </a:p>
      </dgm:t>
    </dgm:pt>
    <dgm:pt modelId="{445244BF-99F0-4AD2-B454-2F3892CE7200}" type="pres">
      <dgm:prSet presAssocID="{E5393FEB-E84B-49B2-8C85-154A8CDCAE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20F82FB-2ED4-4CAF-BA70-81136118F31B}" type="pres">
      <dgm:prSet presAssocID="{D30739C8-03A6-44CA-87D1-D55BB2588E01}" presName="hierRoot1" presStyleCnt="0">
        <dgm:presLayoutVars>
          <dgm:hierBranch val="init"/>
        </dgm:presLayoutVars>
      </dgm:prSet>
      <dgm:spPr/>
    </dgm:pt>
    <dgm:pt modelId="{86D7AECE-4D84-4EE6-B846-F24770056A12}" type="pres">
      <dgm:prSet presAssocID="{D30739C8-03A6-44CA-87D1-D55BB2588E01}" presName="rootComposite1" presStyleCnt="0"/>
      <dgm:spPr/>
    </dgm:pt>
    <dgm:pt modelId="{84D51849-FC14-4D2D-A247-3A4325BED73D}" type="pres">
      <dgm:prSet presAssocID="{D30739C8-03A6-44CA-87D1-D55BB2588E01}" presName="rootText1" presStyleLbl="node0" presStyleIdx="0" presStyleCnt="1" custScaleX="289210" custScaleY="158613" custLinFactNeighborX="-57" custLinFactNeighborY="23045">
        <dgm:presLayoutVars>
          <dgm:chPref val="3"/>
        </dgm:presLayoutVars>
      </dgm:prSet>
      <dgm:spPr/>
    </dgm:pt>
    <dgm:pt modelId="{2480C8F2-70B3-4A1F-A706-EE3773187CB0}" type="pres">
      <dgm:prSet presAssocID="{D30739C8-03A6-44CA-87D1-D55BB2588E01}" presName="rootConnector1" presStyleLbl="node1" presStyleIdx="0" presStyleCnt="0"/>
      <dgm:spPr/>
    </dgm:pt>
    <dgm:pt modelId="{F71CAA50-1C03-4775-9A58-054DDD834517}" type="pres">
      <dgm:prSet presAssocID="{D30739C8-03A6-44CA-87D1-D55BB2588E01}" presName="hierChild2" presStyleCnt="0"/>
      <dgm:spPr/>
    </dgm:pt>
    <dgm:pt modelId="{2408B1A3-E4AD-4540-8F72-45ECC70C75B4}" type="pres">
      <dgm:prSet presAssocID="{C4977A61-14B7-4A4B-BB02-40509C2288FE}" presName="Name37" presStyleLbl="parChTrans1D2" presStyleIdx="0" presStyleCnt="4"/>
      <dgm:spPr/>
    </dgm:pt>
    <dgm:pt modelId="{189A6327-415D-4A76-AEAA-0FAB74A380F0}" type="pres">
      <dgm:prSet presAssocID="{3AE8F44B-80D0-44D9-9CA4-41D19B0492FD}" presName="hierRoot2" presStyleCnt="0">
        <dgm:presLayoutVars>
          <dgm:hierBranch val="init"/>
        </dgm:presLayoutVars>
      </dgm:prSet>
      <dgm:spPr/>
    </dgm:pt>
    <dgm:pt modelId="{BFF4AB50-FF2B-4D06-87FD-1CD1ED772068}" type="pres">
      <dgm:prSet presAssocID="{3AE8F44B-80D0-44D9-9CA4-41D19B0492FD}" presName="rootComposite" presStyleCnt="0"/>
      <dgm:spPr/>
    </dgm:pt>
    <dgm:pt modelId="{5EC54FF8-C340-4CCE-B57F-93090BE7342F}" type="pres">
      <dgm:prSet presAssocID="{3AE8F44B-80D0-44D9-9CA4-41D19B0492FD}" presName="rootText" presStyleLbl="node2" presStyleIdx="0" presStyleCnt="3" custScaleX="172755" custScaleY="124202" custLinFactNeighborX="-31450" custLinFactNeighborY="-6059">
        <dgm:presLayoutVars>
          <dgm:chPref val="3"/>
        </dgm:presLayoutVars>
      </dgm:prSet>
      <dgm:spPr/>
    </dgm:pt>
    <dgm:pt modelId="{78C26601-CB79-40C1-92C6-105B55EDCA69}" type="pres">
      <dgm:prSet presAssocID="{3AE8F44B-80D0-44D9-9CA4-41D19B0492FD}" presName="rootConnector" presStyleLbl="node2" presStyleIdx="0" presStyleCnt="3"/>
      <dgm:spPr/>
    </dgm:pt>
    <dgm:pt modelId="{CA2AA698-D10A-4FF0-B182-CD17D08310BB}" type="pres">
      <dgm:prSet presAssocID="{3AE8F44B-80D0-44D9-9CA4-41D19B0492FD}" presName="hierChild4" presStyleCnt="0"/>
      <dgm:spPr/>
    </dgm:pt>
    <dgm:pt modelId="{7894BAD1-0A15-43C0-A209-D70CF2CDAD40}" type="pres">
      <dgm:prSet presAssocID="{3AE8F44B-80D0-44D9-9CA4-41D19B0492FD}" presName="hierChild5" presStyleCnt="0"/>
      <dgm:spPr/>
    </dgm:pt>
    <dgm:pt modelId="{93031E4F-BDB2-4698-80F6-A867487EF440}" type="pres">
      <dgm:prSet presAssocID="{B53DF584-6114-40C0-B33A-263F4F3EEB8E}" presName="Name37" presStyleLbl="parChTrans1D2" presStyleIdx="1" presStyleCnt="4"/>
      <dgm:spPr/>
    </dgm:pt>
    <dgm:pt modelId="{7D2FAFD4-43E6-426A-9E79-82FF54400BC3}" type="pres">
      <dgm:prSet presAssocID="{6FAF8D6A-BC8F-42B8-86BC-BF66249FA15D}" presName="hierRoot2" presStyleCnt="0">
        <dgm:presLayoutVars>
          <dgm:hierBranch val="init"/>
        </dgm:presLayoutVars>
      </dgm:prSet>
      <dgm:spPr/>
    </dgm:pt>
    <dgm:pt modelId="{DA361DCB-324C-4006-817A-9DFB28CD540A}" type="pres">
      <dgm:prSet presAssocID="{6FAF8D6A-BC8F-42B8-86BC-BF66249FA15D}" presName="rootComposite" presStyleCnt="0"/>
      <dgm:spPr/>
    </dgm:pt>
    <dgm:pt modelId="{22748757-8640-47EA-8570-D3023C04425B}" type="pres">
      <dgm:prSet presAssocID="{6FAF8D6A-BC8F-42B8-86BC-BF66249FA15D}" presName="rootText" presStyleLbl="node2" presStyleIdx="1" presStyleCnt="3" custScaleX="177538" custScaleY="142942" custLinFactNeighborX="-1429" custLinFactNeighborY="21436">
        <dgm:presLayoutVars>
          <dgm:chPref val="3"/>
        </dgm:presLayoutVars>
      </dgm:prSet>
      <dgm:spPr/>
    </dgm:pt>
    <dgm:pt modelId="{2B9B1445-1E53-4D2B-90BD-7F4DE222612B}" type="pres">
      <dgm:prSet presAssocID="{6FAF8D6A-BC8F-42B8-86BC-BF66249FA15D}" presName="rootConnector" presStyleLbl="node2" presStyleIdx="1" presStyleCnt="3"/>
      <dgm:spPr/>
    </dgm:pt>
    <dgm:pt modelId="{BB11A88B-F575-49DC-B311-786175A5E780}" type="pres">
      <dgm:prSet presAssocID="{6FAF8D6A-BC8F-42B8-86BC-BF66249FA15D}" presName="hierChild4" presStyleCnt="0"/>
      <dgm:spPr/>
    </dgm:pt>
    <dgm:pt modelId="{2C4ACA59-E2D4-4FFA-864C-9A2014DBB71F}" type="pres">
      <dgm:prSet presAssocID="{6FAF8D6A-BC8F-42B8-86BC-BF66249FA15D}" presName="hierChild5" presStyleCnt="0"/>
      <dgm:spPr/>
    </dgm:pt>
    <dgm:pt modelId="{1F47F434-20D6-4E9A-BDC2-73F31FED902F}" type="pres">
      <dgm:prSet presAssocID="{A2339894-9463-40A6-A2AC-2D26D2285886}" presName="Name37" presStyleLbl="parChTrans1D2" presStyleIdx="2" presStyleCnt="4"/>
      <dgm:spPr/>
    </dgm:pt>
    <dgm:pt modelId="{A31C559F-A1C2-4200-844A-AA69CCC306DF}" type="pres">
      <dgm:prSet presAssocID="{2D290DD9-53EE-4D70-B12B-F26D67169B1B}" presName="hierRoot2" presStyleCnt="0">
        <dgm:presLayoutVars>
          <dgm:hierBranch val="init"/>
        </dgm:presLayoutVars>
      </dgm:prSet>
      <dgm:spPr/>
    </dgm:pt>
    <dgm:pt modelId="{0A2255EB-0DC5-486E-A9D8-05E9C685ACA0}" type="pres">
      <dgm:prSet presAssocID="{2D290DD9-53EE-4D70-B12B-F26D67169B1B}" presName="rootComposite" presStyleCnt="0"/>
      <dgm:spPr/>
    </dgm:pt>
    <dgm:pt modelId="{ABA48A19-12DC-4C3E-A7F1-1B17377B8143}" type="pres">
      <dgm:prSet presAssocID="{2D290DD9-53EE-4D70-B12B-F26D67169B1B}" presName="rootText" presStyleLbl="node2" presStyleIdx="2" presStyleCnt="3" custScaleX="146397" custLinFactNeighborX="4685" custLinFactNeighborY="23426">
        <dgm:presLayoutVars>
          <dgm:chPref val="3"/>
        </dgm:presLayoutVars>
      </dgm:prSet>
      <dgm:spPr/>
    </dgm:pt>
    <dgm:pt modelId="{6A940935-129F-43CA-B176-F047BBA01543}" type="pres">
      <dgm:prSet presAssocID="{2D290DD9-53EE-4D70-B12B-F26D67169B1B}" presName="rootConnector" presStyleLbl="node2" presStyleIdx="2" presStyleCnt="3"/>
      <dgm:spPr/>
    </dgm:pt>
    <dgm:pt modelId="{E00F071D-1B94-4F58-9F4B-D93259945579}" type="pres">
      <dgm:prSet presAssocID="{2D290DD9-53EE-4D70-B12B-F26D67169B1B}" presName="hierChild4" presStyleCnt="0"/>
      <dgm:spPr/>
    </dgm:pt>
    <dgm:pt modelId="{FD5BE734-9249-4781-8409-DD215E0F98FE}" type="pres">
      <dgm:prSet presAssocID="{2D290DD9-53EE-4D70-B12B-F26D67169B1B}" presName="hierChild5" presStyleCnt="0"/>
      <dgm:spPr/>
    </dgm:pt>
    <dgm:pt modelId="{74CBC6CA-8626-48BA-861A-885057EE7581}" type="pres">
      <dgm:prSet presAssocID="{D30739C8-03A6-44CA-87D1-D55BB2588E01}" presName="hierChild3" presStyleCnt="0"/>
      <dgm:spPr/>
    </dgm:pt>
    <dgm:pt modelId="{A0AC5400-D749-4716-AA9F-DF3A9438DFC7}" type="pres">
      <dgm:prSet presAssocID="{F37754AF-EE60-467F-9E71-C039A52DE46D}" presName="Name111" presStyleLbl="parChTrans1D2" presStyleIdx="3" presStyleCnt="4"/>
      <dgm:spPr/>
    </dgm:pt>
    <dgm:pt modelId="{533E0472-0BF9-4CB3-8E04-DA6BF60A1D70}" type="pres">
      <dgm:prSet presAssocID="{38AC65AE-3497-4DE3-BDF2-AD1FB40B8B26}" presName="hierRoot3" presStyleCnt="0">
        <dgm:presLayoutVars>
          <dgm:hierBranch val="init"/>
        </dgm:presLayoutVars>
      </dgm:prSet>
      <dgm:spPr/>
    </dgm:pt>
    <dgm:pt modelId="{DA3C2994-BF28-4F81-811E-E25FC4DDBE3F}" type="pres">
      <dgm:prSet presAssocID="{38AC65AE-3497-4DE3-BDF2-AD1FB40B8B26}" presName="rootComposite3" presStyleCnt="0"/>
      <dgm:spPr/>
    </dgm:pt>
    <dgm:pt modelId="{E217D716-9590-44AF-A37F-550BCD847F21}" type="pres">
      <dgm:prSet presAssocID="{38AC65AE-3497-4DE3-BDF2-AD1FB40B8B26}" presName="rootText3" presStyleLbl="asst1" presStyleIdx="0" presStyleCnt="1" custScaleX="222354" custScaleY="157171">
        <dgm:presLayoutVars>
          <dgm:chPref val="3"/>
        </dgm:presLayoutVars>
      </dgm:prSet>
      <dgm:spPr/>
    </dgm:pt>
    <dgm:pt modelId="{2493C872-A581-43C2-A92A-F795BCCB736D}" type="pres">
      <dgm:prSet presAssocID="{38AC65AE-3497-4DE3-BDF2-AD1FB40B8B26}" presName="rootConnector3" presStyleLbl="asst1" presStyleIdx="0" presStyleCnt="1"/>
      <dgm:spPr/>
    </dgm:pt>
    <dgm:pt modelId="{2768E4B8-63DA-4938-B639-77C635F9ED7E}" type="pres">
      <dgm:prSet presAssocID="{38AC65AE-3497-4DE3-BDF2-AD1FB40B8B26}" presName="hierChild6" presStyleCnt="0"/>
      <dgm:spPr/>
    </dgm:pt>
    <dgm:pt modelId="{7E2B0600-5518-438B-9EC9-EAD73ABB0DD7}" type="pres">
      <dgm:prSet presAssocID="{38AC65AE-3497-4DE3-BDF2-AD1FB40B8B26}" presName="hierChild7" presStyleCnt="0"/>
      <dgm:spPr/>
    </dgm:pt>
  </dgm:ptLst>
  <dgm:cxnLst>
    <dgm:cxn modelId="{193D9507-5A90-48DE-9D4A-13D07A3B1AA2}" srcId="{E5393FEB-E84B-49B2-8C85-154A8CDCAE41}" destId="{D30739C8-03A6-44CA-87D1-D55BB2588E01}" srcOrd="0" destOrd="0" parTransId="{1D29A005-05A0-4B2F-8C3E-F49E3DA81B29}" sibTransId="{4CE8A9ED-2BA4-442B-8E95-91876F369510}"/>
    <dgm:cxn modelId="{72C76B25-BDE2-4B01-9373-F647B58F38F0}" type="presOf" srcId="{3AE8F44B-80D0-44D9-9CA4-41D19B0492FD}" destId="{5EC54FF8-C340-4CCE-B57F-93090BE7342F}" srcOrd="0" destOrd="0" presId="urn:microsoft.com/office/officeart/2005/8/layout/orgChart1"/>
    <dgm:cxn modelId="{6D249936-9167-4265-A31E-6E35996CC9D4}" type="presOf" srcId="{E5393FEB-E84B-49B2-8C85-154A8CDCAE41}" destId="{445244BF-99F0-4AD2-B454-2F3892CE7200}" srcOrd="0" destOrd="0" presId="urn:microsoft.com/office/officeart/2005/8/layout/orgChart1"/>
    <dgm:cxn modelId="{0843D243-B0B4-43BC-A94F-F624EEBB6F7A}" type="presOf" srcId="{B53DF584-6114-40C0-B33A-263F4F3EEB8E}" destId="{93031E4F-BDB2-4698-80F6-A867487EF440}" srcOrd="0" destOrd="0" presId="urn:microsoft.com/office/officeart/2005/8/layout/orgChart1"/>
    <dgm:cxn modelId="{7D220C6D-6AF1-4B07-8DA6-AC7A9CD8FF23}" type="presOf" srcId="{2D290DD9-53EE-4D70-B12B-F26D67169B1B}" destId="{6A940935-129F-43CA-B176-F047BBA01543}" srcOrd="1" destOrd="0" presId="urn:microsoft.com/office/officeart/2005/8/layout/orgChart1"/>
    <dgm:cxn modelId="{0D2B6353-862C-4492-825C-6857E30F350E}" type="presOf" srcId="{2D290DD9-53EE-4D70-B12B-F26D67169B1B}" destId="{ABA48A19-12DC-4C3E-A7F1-1B17377B8143}" srcOrd="0" destOrd="0" presId="urn:microsoft.com/office/officeart/2005/8/layout/orgChart1"/>
    <dgm:cxn modelId="{3597CF54-11DC-40F3-AA5B-D081CF4BC463}" type="presOf" srcId="{D30739C8-03A6-44CA-87D1-D55BB2588E01}" destId="{2480C8F2-70B3-4A1F-A706-EE3773187CB0}" srcOrd="1" destOrd="0" presId="urn:microsoft.com/office/officeart/2005/8/layout/orgChart1"/>
    <dgm:cxn modelId="{0771E677-8D6C-4293-8485-E3D795311FEF}" srcId="{D30739C8-03A6-44CA-87D1-D55BB2588E01}" destId="{2D290DD9-53EE-4D70-B12B-F26D67169B1B}" srcOrd="3" destOrd="0" parTransId="{A2339894-9463-40A6-A2AC-2D26D2285886}" sibTransId="{9B0D75DD-5A63-4EB7-90B9-59D362665C1D}"/>
    <dgm:cxn modelId="{15A16E89-AF8C-477F-BF26-36EA39F01070}" type="presOf" srcId="{38AC65AE-3497-4DE3-BDF2-AD1FB40B8B26}" destId="{E217D716-9590-44AF-A37F-550BCD847F21}" srcOrd="0" destOrd="0" presId="urn:microsoft.com/office/officeart/2005/8/layout/orgChart1"/>
    <dgm:cxn modelId="{C8195597-0675-49CC-B8FC-BE9C6535DBA8}" srcId="{D30739C8-03A6-44CA-87D1-D55BB2588E01}" destId="{6FAF8D6A-BC8F-42B8-86BC-BF66249FA15D}" srcOrd="2" destOrd="0" parTransId="{B53DF584-6114-40C0-B33A-263F4F3EEB8E}" sibTransId="{7DDD0F84-1152-4B49-AF2C-5E4BC1244E81}"/>
    <dgm:cxn modelId="{31E91E98-FA4E-4EF9-A807-00350A664907}" type="presOf" srcId="{6FAF8D6A-BC8F-42B8-86BC-BF66249FA15D}" destId="{22748757-8640-47EA-8570-D3023C04425B}" srcOrd="0" destOrd="0" presId="urn:microsoft.com/office/officeart/2005/8/layout/orgChart1"/>
    <dgm:cxn modelId="{AF7296A3-8720-4597-BF87-1B2E58FF922D}" type="presOf" srcId="{6FAF8D6A-BC8F-42B8-86BC-BF66249FA15D}" destId="{2B9B1445-1E53-4D2B-90BD-7F4DE222612B}" srcOrd="1" destOrd="0" presId="urn:microsoft.com/office/officeart/2005/8/layout/orgChart1"/>
    <dgm:cxn modelId="{1C39F0A4-1309-453F-BB83-4C94394291D8}" type="presOf" srcId="{A2339894-9463-40A6-A2AC-2D26D2285886}" destId="{1F47F434-20D6-4E9A-BDC2-73F31FED902F}" srcOrd="0" destOrd="0" presId="urn:microsoft.com/office/officeart/2005/8/layout/orgChart1"/>
    <dgm:cxn modelId="{2A70ACA7-0C66-44F1-AA2F-322DE913C87B}" srcId="{D30739C8-03A6-44CA-87D1-D55BB2588E01}" destId="{3AE8F44B-80D0-44D9-9CA4-41D19B0492FD}" srcOrd="1" destOrd="0" parTransId="{C4977A61-14B7-4A4B-BB02-40509C2288FE}" sibTransId="{257D1237-9BF4-4418-92F4-D297C61FD951}"/>
    <dgm:cxn modelId="{03E7C5B8-EDBB-4A01-BE34-D157A042AD7E}" srcId="{D30739C8-03A6-44CA-87D1-D55BB2588E01}" destId="{38AC65AE-3497-4DE3-BDF2-AD1FB40B8B26}" srcOrd="0" destOrd="0" parTransId="{F37754AF-EE60-467F-9E71-C039A52DE46D}" sibTransId="{287154B0-87D7-4822-8C5D-50EACE4DA860}"/>
    <dgm:cxn modelId="{40A6DBC2-3762-4856-80F5-DFD33417F819}" type="presOf" srcId="{3AE8F44B-80D0-44D9-9CA4-41D19B0492FD}" destId="{78C26601-CB79-40C1-92C6-105B55EDCA69}" srcOrd="1" destOrd="0" presId="urn:microsoft.com/office/officeart/2005/8/layout/orgChart1"/>
    <dgm:cxn modelId="{10A9ABC4-F84A-4A81-B053-6F09B2ABEA31}" type="presOf" srcId="{38AC65AE-3497-4DE3-BDF2-AD1FB40B8B26}" destId="{2493C872-A581-43C2-A92A-F795BCCB736D}" srcOrd="1" destOrd="0" presId="urn:microsoft.com/office/officeart/2005/8/layout/orgChart1"/>
    <dgm:cxn modelId="{80E305DF-26D3-4AD6-A02A-958A11F8BECC}" type="presOf" srcId="{F37754AF-EE60-467F-9E71-C039A52DE46D}" destId="{A0AC5400-D749-4716-AA9F-DF3A9438DFC7}" srcOrd="0" destOrd="0" presId="urn:microsoft.com/office/officeart/2005/8/layout/orgChart1"/>
    <dgm:cxn modelId="{63E6A7E2-7BDC-4683-8E7D-8474476F0AB1}" type="presOf" srcId="{C4977A61-14B7-4A4B-BB02-40509C2288FE}" destId="{2408B1A3-E4AD-4540-8F72-45ECC70C75B4}" srcOrd="0" destOrd="0" presId="urn:microsoft.com/office/officeart/2005/8/layout/orgChart1"/>
    <dgm:cxn modelId="{7AF692EC-53CA-47B4-B8F8-76748BAC0954}" type="presOf" srcId="{D30739C8-03A6-44CA-87D1-D55BB2588E01}" destId="{84D51849-FC14-4D2D-A247-3A4325BED73D}" srcOrd="0" destOrd="0" presId="urn:microsoft.com/office/officeart/2005/8/layout/orgChart1"/>
    <dgm:cxn modelId="{33E12541-873C-467F-9826-D6117026FD2E}" type="presParOf" srcId="{445244BF-99F0-4AD2-B454-2F3892CE7200}" destId="{820F82FB-2ED4-4CAF-BA70-81136118F31B}" srcOrd="0" destOrd="0" presId="urn:microsoft.com/office/officeart/2005/8/layout/orgChart1"/>
    <dgm:cxn modelId="{5073575D-3A70-4B46-B071-62A1C50D9E39}" type="presParOf" srcId="{820F82FB-2ED4-4CAF-BA70-81136118F31B}" destId="{86D7AECE-4D84-4EE6-B846-F24770056A12}" srcOrd="0" destOrd="0" presId="urn:microsoft.com/office/officeart/2005/8/layout/orgChart1"/>
    <dgm:cxn modelId="{2AE59F28-33B1-473E-82FC-7F90F0A4C8FB}" type="presParOf" srcId="{86D7AECE-4D84-4EE6-B846-F24770056A12}" destId="{84D51849-FC14-4D2D-A247-3A4325BED73D}" srcOrd="0" destOrd="0" presId="urn:microsoft.com/office/officeart/2005/8/layout/orgChart1"/>
    <dgm:cxn modelId="{C1955B89-CBC7-401E-A263-45648E3E1AF3}" type="presParOf" srcId="{86D7AECE-4D84-4EE6-B846-F24770056A12}" destId="{2480C8F2-70B3-4A1F-A706-EE3773187CB0}" srcOrd="1" destOrd="0" presId="urn:microsoft.com/office/officeart/2005/8/layout/orgChart1"/>
    <dgm:cxn modelId="{A598E128-710F-44E9-91D0-EBA4DF2A3AE6}" type="presParOf" srcId="{820F82FB-2ED4-4CAF-BA70-81136118F31B}" destId="{F71CAA50-1C03-4775-9A58-054DDD834517}" srcOrd="1" destOrd="0" presId="urn:microsoft.com/office/officeart/2005/8/layout/orgChart1"/>
    <dgm:cxn modelId="{CD2C83DD-C45A-4D0C-A456-0CC371A7FB64}" type="presParOf" srcId="{F71CAA50-1C03-4775-9A58-054DDD834517}" destId="{2408B1A3-E4AD-4540-8F72-45ECC70C75B4}" srcOrd="0" destOrd="0" presId="urn:microsoft.com/office/officeart/2005/8/layout/orgChart1"/>
    <dgm:cxn modelId="{C961F8F1-FE8E-4A7A-BACE-FBFB3C7F447D}" type="presParOf" srcId="{F71CAA50-1C03-4775-9A58-054DDD834517}" destId="{189A6327-415D-4A76-AEAA-0FAB74A380F0}" srcOrd="1" destOrd="0" presId="urn:microsoft.com/office/officeart/2005/8/layout/orgChart1"/>
    <dgm:cxn modelId="{7706B53E-E12A-453B-95E2-1669CFCEA1C0}" type="presParOf" srcId="{189A6327-415D-4A76-AEAA-0FAB74A380F0}" destId="{BFF4AB50-FF2B-4D06-87FD-1CD1ED772068}" srcOrd="0" destOrd="0" presId="urn:microsoft.com/office/officeart/2005/8/layout/orgChart1"/>
    <dgm:cxn modelId="{4511C09A-0630-4C66-94ED-09546FDF17A3}" type="presParOf" srcId="{BFF4AB50-FF2B-4D06-87FD-1CD1ED772068}" destId="{5EC54FF8-C340-4CCE-B57F-93090BE7342F}" srcOrd="0" destOrd="0" presId="urn:microsoft.com/office/officeart/2005/8/layout/orgChart1"/>
    <dgm:cxn modelId="{F7EBF89D-B4F9-4A4C-9DAE-5185D9A26BC4}" type="presParOf" srcId="{BFF4AB50-FF2B-4D06-87FD-1CD1ED772068}" destId="{78C26601-CB79-40C1-92C6-105B55EDCA69}" srcOrd="1" destOrd="0" presId="urn:microsoft.com/office/officeart/2005/8/layout/orgChart1"/>
    <dgm:cxn modelId="{50CBC37E-80A3-4CDE-B1F9-467324460FE4}" type="presParOf" srcId="{189A6327-415D-4A76-AEAA-0FAB74A380F0}" destId="{CA2AA698-D10A-4FF0-B182-CD17D08310BB}" srcOrd="1" destOrd="0" presId="urn:microsoft.com/office/officeart/2005/8/layout/orgChart1"/>
    <dgm:cxn modelId="{822C231E-6D0D-45DC-A250-D3E5D4FA8A86}" type="presParOf" srcId="{189A6327-415D-4A76-AEAA-0FAB74A380F0}" destId="{7894BAD1-0A15-43C0-A209-D70CF2CDAD40}" srcOrd="2" destOrd="0" presId="urn:microsoft.com/office/officeart/2005/8/layout/orgChart1"/>
    <dgm:cxn modelId="{385F2B5B-25B0-448E-8252-266C87E24C3D}" type="presParOf" srcId="{F71CAA50-1C03-4775-9A58-054DDD834517}" destId="{93031E4F-BDB2-4698-80F6-A867487EF440}" srcOrd="2" destOrd="0" presId="urn:microsoft.com/office/officeart/2005/8/layout/orgChart1"/>
    <dgm:cxn modelId="{E4BE13B9-8A48-474C-B898-AE231135F9E1}" type="presParOf" srcId="{F71CAA50-1C03-4775-9A58-054DDD834517}" destId="{7D2FAFD4-43E6-426A-9E79-82FF54400BC3}" srcOrd="3" destOrd="0" presId="urn:microsoft.com/office/officeart/2005/8/layout/orgChart1"/>
    <dgm:cxn modelId="{ED7F9675-0161-4DEF-9799-148C42471C9A}" type="presParOf" srcId="{7D2FAFD4-43E6-426A-9E79-82FF54400BC3}" destId="{DA361DCB-324C-4006-817A-9DFB28CD540A}" srcOrd="0" destOrd="0" presId="urn:microsoft.com/office/officeart/2005/8/layout/orgChart1"/>
    <dgm:cxn modelId="{2B142D6D-D396-40E6-AAF2-BB76B8E18C01}" type="presParOf" srcId="{DA361DCB-324C-4006-817A-9DFB28CD540A}" destId="{22748757-8640-47EA-8570-D3023C04425B}" srcOrd="0" destOrd="0" presId="urn:microsoft.com/office/officeart/2005/8/layout/orgChart1"/>
    <dgm:cxn modelId="{A2587F71-28DE-4B0E-9E5F-6400528A37A2}" type="presParOf" srcId="{DA361DCB-324C-4006-817A-9DFB28CD540A}" destId="{2B9B1445-1E53-4D2B-90BD-7F4DE222612B}" srcOrd="1" destOrd="0" presId="urn:microsoft.com/office/officeart/2005/8/layout/orgChart1"/>
    <dgm:cxn modelId="{0DB1EB4B-9B07-4CB4-9A23-32577F768628}" type="presParOf" srcId="{7D2FAFD4-43E6-426A-9E79-82FF54400BC3}" destId="{BB11A88B-F575-49DC-B311-786175A5E780}" srcOrd="1" destOrd="0" presId="urn:microsoft.com/office/officeart/2005/8/layout/orgChart1"/>
    <dgm:cxn modelId="{AC1BFAAD-DA2C-4796-9C98-76155C957DDD}" type="presParOf" srcId="{7D2FAFD4-43E6-426A-9E79-82FF54400BC3}" destId="{2C4ACA59-E2D4-4FFA-864C-9A2014DBB71F}" srcOrd="2" destOrd="0" presId="urn:microsoft.com/office/officeart/2005/8/layout/orgChart1"/>
    <dgm:cxn modelId="{62F96A19-382F-4637-9994-093538237AA4}" type="presParOf" srcId="{F71CAA50-1C03-4775-9A58-054DDD834517}" destId="{1F47F434-20D6-4E9A-BDC2-73F31FED902F}" srcOrd="4" destOrd="0" presId="urn:microsoft.com/office/officeart/2005/8/layout/orgChart1"/>
    <dgm:cxn modelId="{E11F10A0-3ED4-489F-893C-C925251610F7}" type="presParOf" srcId="{F71CAA50-1C03-4775-9A58-054DDD834517}" destId="{A31C559F-A1C2-4200-844A-AA69CCC306DF}" srcOrd="5" destOrd="0" presId="urn:microsoft.com/office/officeart/2005/8/layout/orgChart1"/>
    <dgm:cxn modelId="{D8DD3260-3011-49AF-92A8-BB96906A4F79}" type="presParOf" srcId="{A31C559F-A1C2-4200-844A-AA69CCC306DF}" destId="{0A2255EB-0DC5-486E-A9D8-05E9C685ACA0}" srcOrd="0" destOrd="0" presId="urn:microsoft.com/office/officeart/2005/8/layout/orgChart1"/>
    <dgm:cxn modelId="{C802473E-7709-49E5-82B8-49308320D038}" type="presParOf" srcId="{0A2255EB-0DC5-486E-A9D8-05E9C685ACA0}" destId="{ABA48A19-12DC-4C3E-A7F1-1B17377B8143}" srcOrd="0" destOrd="0" presId="urn:microsoft.com/office/officeart/2005/8/layout/orgChart1"/>
    <dgm:cxn modelId="{A2E79E1E-B577-4FCC-816A-E84739ADF254}" type="presParOf" srcId="{0A2255EB-0DC5-486E-A9D8-05E9C685ACA0}" destId="{6A940935-129F-43CA-B176-F047BBA01543}" srcOrd="1" destOrd="0" presId="urn:microsoft.com/office/officeart/2005/8/layout/orgChart1"/>
    <dgm:cxn modelId="{9178990A-A2AC-4906-98AB-BF08AFB3434D}" type="presParOf" srcId="{A31C559F-A1C2-4200-844A-AA69CCC306DF}" destId="{E00F071D-1B94-4F58-9F4B-D93259945579}" srcOrd="1" destOrd="0" presId="urn:microsoft.com/office/officeart/2005/8/layout/orgChart1"/>
    <dgm:cxn modelId="{CDB56D24-F955-43A9-A6FC-2AD9B9B0BA31}" type="presParOf" srcId="{A31C559F-A1C2-4200-844A-AA69CCC306DF}" destId="{FD5BE734-9249-4781-8409-DD215E0F98FE}" srcOrd="2" destOrd="0" presId="urn:microsoft.com/office/officeart/2005/8/layout/orgChart1"/>
    <dgm:cxn modelId="{7ECBB1A9-0786-449D-AF48-D12FFC5EB0DC}" type="presParOf" srcId="{820F82FB-2ED4-4CAF-BA70-81136118F31B}" destId="{74CBC6CA-8626-48BA-861A-885057EE7581}" srcOrd="2" destOrd="0" presId="urn:microsoft.com/office/officeart/2005/8/layout/orgChart1"/>
    <dgm:cxn modelId="{CECD8216-6496-4D17-8BD4-B2D9FE4BBC21}" type="presParOf" srcId="{74CBC6CA-8626-48BA-861A-885057EE7581}" destId="{A0AC5400-D749-4716-AA9F-DF3A9438DFC7}" srcOrd="0" destOrd="0" presId="urn:microsoft.com/office/officeart/2005/8/layout/orgChart1"/>
    <dgm:cxn modelId="{D659DFA0-D379-49BD-A9B9-D8B3F8ECB7C7}" type="presParOf" srcId="{74CBC6CA-8626-48BA-861A-885057EE7581}" destId="{533E0472-0BF9-4CB3-8E04-DA6BF60A1D70}" srcOrd="1" destOrd="0" presId="urn:microsoft.com/office/officeart/2005/8/layout/orgChart1"/>
    <dgm:cxn modelId="{AE89A3D4-76CB-4E9B-8284-A251FDE2DD34}" type="presParOf" srcId="{533E0472-0BF9-4CB3-8E04-DA6BF60A1D70}" destId="{DA3C2994-BF28-4F81-811E-E25FC4DDBE3F}" srcOrd="0" destOrd="0" presId="urn:microsoft.com/office/officeart/2005/8/layout/orgChart1"/>
    <dgm:cxn modelId="{BA8EBA54-89B5-4E37-8162-7AE6B0D50782}" type="presParOf" srcId="{DA3C2994-BF28-4F81-811E-E25FC4DDBE3F}" destId="{E217D716-9590-44AF-A37F-550BCD847F21}" srcOrd="0" destOrd="0" presId="urn:microsoft.com/office/officeart/2005/8/layout/orgChart1"/>
    <dgm:cxn modelId="{0CCEC9D3-EBA2-4A9D-927E-6B2588F57A20}" type="presParOf" srcId="{DA3C2994-BF28-4F81-811E-E25FC4DDBE3F}" destId="{2493C872-A581-43C2-A92A-F795BCCB736D}" srcOrd="1" destOrd="0" presId="urn:microsoft.com/office/officeart/2005/8/layout/orgChart1"/>
    <dgm:cxn modelId="{EEE82142-3869-43A3-90F3-8720D9659FE7}" type="presParOf" srcId="{533E0472-0BF9-4CB3-8E04-DA6BF60A1D70}" destId="{2768E4B8-63DA-4938-B639-77C635F9ED7E}" srcOrd="1" destOrd="0" presId="urn:microsoft.com/office/officeart/2005/8/layout/orgChart1"/>
    <dgm:cxn modelId="{9E5581D6-74CC-4FC6-9E30-036E2B86CF81}" type="presParOf" srcId="{533E0472-0BF9-4CB3-8E04-DA6BF60A1D70}" destId="{7E2B0600-5518-438B-9EC9-EAD73ABB0DD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9C81C9-DF29-4EEE-A0D6-72E424C7AC88}" type="doc">
      <dgm:prSet loTypeId="urn:microsoft.com/office/officeart/2005/8/layout/radial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DE"/>
        </a:p>
      </dgm:t>
    </dgm:pt>
    <dgm:pt modelId="{3D6671E0-A6A7-471C-B408-60D217A571E5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Soziotherapie</a:t>
          </a:r>
        </a:p>
      </dgm:t>
    </dgm:pt>
    <dgm:pt modelId="{6725CF65-450F-4FCF-B303-1660AF7A5EAF}" type="parTrans" cxnId="{480B1622-44F4-4B30-AB43-23C9C9880734}">
      <dgm:prSet/>
      <dgm:spPr/>
      <dgm:t>
        <a:bodyPr/>
        <a:lstStyle/>
        <a:p>
          <a:endParaRPr lang="de-DE"/>
        </a:p>
      </dgm:t>
    </dgm:pt>
    <dgm:pt modelId="{E753C3E2-0C9D-4916-A7BD-A6F63901F932}" type="sibTrans" cxnId="{480B1622-44F4-4B30-AB43-23C9C9880734}">
      <dgm:prSet/>
      <dgm:spPr/>
      <dgm:t>
        <a:bodyPr/>
        <a:lstStyle/>
        <a:p>
          <a:endParaRPr lang="de-DE"/>
        </a:p>
      </dgm:t>
    </dgm:pt>
    <dgm:pt modelId="{311AFF02-400C-4ECE-A265-B2F34C76EA94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schwere psychische Erkrankung</a:t>
          </a:r>
        </a:p>
      </dgm:t>
    </dgm:pt>
    <dgm:pt modelId="{FDD5282B-F175-49E8-A199-428C706AE613}" type="parTrans" cxnId="{C99742B2-31C7-4EF2-86B9-3DCF8383B2C7}">
      <dgm:prSet/>
      <dgm:spPr/>
      <dgm:t>
        <a:bodyPr/>
        <a:lstStyle/>
        <a:p>
          <a:endParaRPr lang="de-DE"/>
        </a:p>
      </dgm:t>
    </dgm:pt>
    <dgm:pt modelId="{39B538D7-EBD7-4901-B4F2-06CDB3D3139E}" type="sibTrans" cxnId="{C99742B2-31C7-4EF2-86B9-3DCF8383B2C7}">
      <dgm:prSet/>
      <dgm:spPr/>
      <dgm:t>
        <a:bodyPr/>
        <a:lstStyle/>
        <a:p>
          <a:endParaRPr lang="de-DE"/>
        </a:p>
      </dgm:t>
    </dgm:pt>
    <dgm:pt modelId="{0C4ADEBC-69A0-46DD-8D60-E4C8506D1CDA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Koordination</a:t>
          </a:r>
        </a:p>
      </dgm:t>
    </dgm:pt>
    <dgm:pt modelId="{735C4C5D-BCA9-47EE-BE31-58A91B324909}" type="parTrans" cxnId="{2DC74DFA-EF38-4952-9999-E81E45E9229A}">
      <dgm:prSet/>
      <dgm:spPr/>
      <dgm:t>
        <a:bodyPr/>
        <a:lstStyle/>
        <a:p>
          <a:endParaRPr lang="de-DE"/>
        </a:p>
      </dgm:t>
    </dgm:pt>
    <dgm:pt modelId="{CD74E9ED-3C04-429D-924E-E4F6B4E0A7EB}" type="sibTrans" cxnId="{2DC74DFA-EF38-4952-9999-E81E45E9229A}">
      <dgm:prSet/>
      <dgm:spPr/>
      <dgm:t>
        <a:bodyPr/>
        <a:lstStyle/>
        <a:p>
          <a:endParaRPr lang="de-DE"/>
        </a:p>
      </dgm:t>
    </dgm:pt>
    <dgm:pt modelId="{61871D5D-7303-440C-9679-EB74C2E120CB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Anleitung und Motivation</a:t>
          </a:r>
        </a:p>
      </dgm:t>
    </dgm:pt>
    <dgm:pt modelId="{6033C915-D40E-4E1C-AC45-10853115B233}" type="parTrans" cxnId="{511F1B56-0A5A-439B-863F-C4CF3E9B76F8}">
      <dgm:prSet/>
      <dgm:spPr/>
      <dgm:t>
        <a:bodyPr/>
        <a:lstStyle/>
        <a:p>
          <a:endParaRPr lang="de-DE"/>
        </a:p>
      </dgm:t>
    </dgm:pt>
    <dgm:pt modelId="{9732A6C7-A25F-49D3-BF43-0D4A6810320E}" type="sibTrans" cxnId="{511F1B56-0A5A-439B-863F-C4CF3E9B76F8}">
      <dgm:prSet/>
      <dgm:spPr/>
      <dgm:t>
        <a:bodyPr/>
        <a:lstStyle/>
        <a:p>
          <a:endParaRPr lang="de-DE"/>
        </a:p>
      </dgm:t>
    </dgm:pt>
    <dgm:pt modelId="{AA25FEF4-5488-4E95-917B-DDE02BA27BD6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120 Std. innerhalb von 3 Jahren / Krankheitsfall</a:t>
          </a:r>
        </a:p>
      </dgm:t>
    </dgm:pt>
    <dgm:pt modelId="{F4FBFC4F-749D-47F9-B7FB-9D08AC953800}" type="parTrans" cxnId="{6B7DDB95-C26A-495B-9936-41A9AC65184D}">
      <dgm:prSet/>
      <dgm:spPr/>
      <dgm:t>
        <a:bodyPr/>
        <a:lstStyle/>
        <a:p>
          <a:endParaRPr lang="de-DE"/>
        </a:p>
      </dgm:t>
    </dgm:pt>
    <dgm:pt modelId="{FA6BC32B-4E3A-499C-9D0F-90709A2B5566}" type="sibTrans" cxnId="{6B7DDB95-C26A-495B-9936-41A9AC65184D}">
      <dgm:prSet/>
      <dgm:spPr/>
      <dgm:t>
        <a:bodyPr/>
        <a:lstStyle/>
        <a:p>
          <a:endParaRPr lang="de-DE"/>
        </a:p>
      </dgm:t>
    </dgm:pt>
    <dgm:pt modelId="{A6838F82-5A8C-43D1-A0F9-0BF57BCA3BEA}" type="pres">
      <dgm:prSet presAssocID="{7D9C81C9-DF29-4EEE-A0D6-72E424C7AC8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7DFD3F3-92BA-4C81-9EFC-01F18A0F1622}" type="pres">
      <dgm:prSet presAssocID="{3D6671E0-A6A7-471C-B408-60D217A571E5}" presName="centerShape" presStyleLbl="node0" presStyleIdx="0" presStyleCnt="1" custScaleX="148109" custScaleY="116044"/>
      <dgm:spPr/>
    </dgm:pt>
    <dgm:pt modelId="{6328BF59-8E75-41CD-8909-1751E5FB094F}" type="pres">
      <dgm:prSet presAssocID="{311AFF02-400C-4ECE-A265-B2F34C76EA94}" presName="node" presStyleLbl="node1" presStyleIdx="0" presStyleCnt="4" custScaleX="178866" custRadScaleRad="97146" custRadScaleInc="-4244">
        <dgm:presLayoutVars>
          <dgm:bulletEnabled val="1"/>
        </dgm:presLayoutVars>
      </dgm:prSet>
      <dgm:spPr/>
    </dgm:pt>
    <dgm:pt modelId="{E6C13719-748F-4C79-B9EC-B337EFB0A5E3}" type="pres">
      <dgm:prSet presAssocID="{311AFF02-400C-4ECE-A265-B2F34C76EA94}" presName="dummy" presStyleCnt="0"/>
      <dgm:spPr/>
    </dgm:pt>
    <dgm:pt modelId="{F7C4606F-0B20-4283-B824-71F5F59A14AC}" type="pres">
      <dgm:prSet presAssocID="{39B538D7-EBD7-4901-B4F2-06CDB3D3139E}" presName="sibTrans" presStyleLbl="sibTrans2D1" presStyleIdx="0" presStyleCnt="4"/>
      <dgm:spPr/>
    </dgm:pt>
    <dgm:pt modelId="{676AB7CF-8906-4A61-B736-E453E33C18B0}" type="pres">
      <dgm:prSet presAssocID="{0C4ADEBC-69A0-46DD-8D60-E4C8506D1CDA}" presName="node" presStyleLbl="node1" presStyleIdx="1" presStyleCnt="4" custScaleX="221099" custRadScaleRad="144648" custRadScaleInc="-4750">
        <dgm:presLayoutVars>
          <dgm:bulletEnabled val="1"/>
        </dgm:presLayoutVars>
      </dgm:prSet>
      <dgm:spPr/>
    </dgm:pt>
    <dgm:pt modelId="{79730F86-501F-468A-8CFE-5144CFC8BC7F}" type="pres">
      <dgm:prSet presAssocID="{0C4ADEBC-69A0-46DD-8D60-E4C8506D1CDA}" presName="dummy" presStyleCnt="0"/>
      <dgm:spPr/>
    </dgm:pt>
    <dgm:pt modelId="{E680D9E9-0D1B-4BD1-9C05-3CF67024B8A0}" type="pres">
      <dgm:prSet presAssocID="{CD74E9ED-3C04-429D-924E-E4F6B4E0A7EB}" presName="sibTrans" presStyleLbl="sibTrans2D1" presStyleIdx="1" presStyleCnt="4"/>
      <dgm:spPr/>
    </dgm:pt>
    <dgm:pt modelId="{D153EEFB-88BC-4BB0-9E9E-93776B4332F0}" type="pres">
      <dgm:prSet presAssocID="{61871D5D-7303-440C-9679-EB74C2E120CB}" presName="node" presStyleLbl="node1" presStyleIdx="2" presStyleCnt="4" custScaleX="182864">
        <dgm:presLayoutVars>
          <dgm:bulletEnabled val="1"/>
        </dgm:presLayoutVars>
      </dgm:prSet>
      <dgm:spPr/>
    </dgm:pt>
    <dgm:pt modelId="{416D125D-6962-4CEA-9949-F59CAC855B92}" type="pres">
      <dgm:prSet presAssocID="{61871D5D-7303-440C-9679-EB74C2E120CB}" presName="dummy" presStyleCnt="0"/>
      <dgm:spPr/>
    </dgm:pt>
    <dgm:pt modelId="{19509436-AC45-4CE6-9E0F-8F1D076BBEEC}" type="pres">
      <dgm:prSet presAssocID="{9732A6C7-A25F-49D3-BF43-0D4A6810320E}" presName="sibTrans" presStyleLbl="sibTrans2D1" presStyleIdx="2" presStyleCnt="4"/>
      <dgm:spPr/>
    </dgm:pt>
    <dgm:pt modelId="{9E8DB6D5-CC83-41DD-ADD8-45D30343AEEB}" type="pres">
      <dgm:prSet presAssocID="{AA25FEF4-5488-4E95-917B-DDE02BA27BD6}" presName="node" presStyleLbl="node1" presStyleIdx="3" presStyleCnt="4" custScaleX="180074" custScaleY="149412" custRadScaleRad="144651" custRadScaleInc="13648">
        <dgm:presLayoutVars>
          <dgm:bulletEnabled val="1"/>
        </dgm:presLayoutVars>
      </dgm:prSet>
      <dgm:spPr/>
    </dgm:pt>
    <dgm:pt modelId="{72EF8288-E01E-457A-86CA-CA2B0BE02439}" type="pres">
      <dgm:prSet presAssocID="{AA25FEF4-5488-4E95-917B-DDE02BA27BD6}" presName="dummy" presStyleCnt="0"/>
      <dgm:spPr/>
    </dgm:pt>
    <dgm:pt modelId="{D8043566-3717-49BB-BE80-82F2E3489AA2}" type="pres">
      <dgm:prSet presAssocID="{FA6BC32B-4E3A-499C-9D0F-90709A2B5566}" presName="sibTrans" presStyleLbl="sibTrans2D1" presStyleIdx="3" presStyleCnt="4"/>
      <dgm:spPr/>
    </dgm:pt>
  </dgm:ptLst>
  <dgm:cxnLst>
    <dgm:cxn modelId="{480B1622-44F4-4B30-AB43-23C9C9880734}" srcId="{7D9C81C9-DF29-4EEE-A0D6-72E424C7AC88}" destId="{3D6671E0-A6A7-471C-B408-60D217A571E5}" srcOrd="0" destOrd="0" parTransId="{6725CF65-450F-4FCF-B303-1660AF7A5EAF}" sibTransId="{E753C3E2-0C9D-4916-A7BD-A6F63901F932}"/>
    <dgm:cxn modelId="{2B408F29-082F-4351-9867-DBFEC8FCAE6D}" type="presOf" srcId="{311AFF02-400C-4ECE-A265-B2F34C76EA94}" destId="{6328BF59-8E75-41CD-8909-1751E5FB094F}" srcOrd="0" destOrd="0" presId="urn:microsoft.com/office/officeart/2005/8/layout/radial6"/>
    <dgm:cxn modelId="{509F0035-109C-44B1-9DE7-FA1CEFED143F}" type="presOf" srcId="{7D9C81C9-DF29-4EEE-A0D6-72E424C7AC88}" destId="{A6838F82-5A8C-43D1-A0F9-0BF57BCA3BEA}" srcOrd="0" destOrd="0" presId="urn:microsoft.com/office/officeart/2005/8/layout/radial6"/>
    <dgm:cxn modelId="{03709E4A-4A8F-4C42-AB15-DF76F0022EA5}" type="presOf" srcId="{3D6671E0-A6A7-471C-B408-60D217A571E5}" destId="{77DFD3F3-92BA-4C81-9EFC-01F18A0F1622}" srcOrd="0" destOrd="0" presId="urn:microsoft.com/office/officeart/2005/8/layout/radial6"/>
    <dgm:cxn modelId="{D9F69C70-10AB-4935-81ED-098625C1E886}" type="presOf" srcId="{AA25FEF4-5488-4E95-917B-DDE02BA27BD6}" destId="{9E8DB6D5-CC83-41DD-ADD8-45D30343AEEB}" srcOrd="0" destOrd="0" presId="urn:microsoft.com/office/officeart/2005/8/layout/radial6"/>
    <dgm:cxn modelId="{511F1B56-0A5A-439B-863F-C4CF3E9B76F8}" srcId="{3D6671E0-A6A7-471C-B408-60D217A571E5}" destId="{61871D5D-7303-440C-9679-EB74C2E120CB}" srcOrd="2" destOrd="0" parTransId="{6033C915-D40E-4E1C-AC45-10853115B233}" sibTransId="{9732A6C7-A25F-49D3-BF43-0D4A6810320E}"/>
    <dgm:cxn modelId="{D9CE1B5A-0A5C-402C-A125-D786753FB7E4}" type="presOf" srcId="{39B538D7-EBD7-4901-B4F2-06CDB3D3139E}" destId="{F7C4606F-0B20-4283-B824-71F5F59A14AC}" srcOrd="0" destOrd="0" presId="urn:microsoft.com/office/officeart/2005/8/layout/radial6"/>
    <dgm:cxn modelId="{8FD25D93-6C7C-4125-85F0-001C025CAE91}" type="presOf" srcId="{9732A6C7-A25F-49D3-BF43-0D4A6810320E}" destId="{19509436-AC45-4CE6-9E0F-8F1D076BBEEC}" srcOrd="0" destOrd="0" presId="urn:microsoft.com/office/officeart/2005/8/layout/radial6"/>
    <dgm:cxn modelId="{D7772295-61FE-40A1-9ECB-4500BB93F555}" type="presOf" srcId="{0C4ADEBC-69A0-46DD-8D60-E4C8506D1CDA}" destId="{676AB7CF-8906-4A61-B736-E453E33C18B0}" srcOrd="0" destOrd="0" presId="urn:microsoft.com/office/officeart/2005/8/layout/radial6"/>
    <dgm:cxn modelId="{6B7DDB95-C26A-495B-9936-41A9AC65184D}" srcId="{3D6671E0-A6A7-471C-B408-60D217A571E5}" destId="{AA25FEF4-5488-4E95-917B-DDE02BA27BD6}" srcOrd="3" destOrd="0" parTransId="{F4FBFC4F-749D-47F9-B7FB-9D08AC953800}" sibTransId="{FA6BC32B-4E3A-499C-9D0F-90709A2B5566}"/>
    <dgm:cxn modelId="{6116A6AD-62B6-4FED-89C5-F1C4A870480B}" type="presOf" srcId="{FA6BC32B-4E3A-499C-9D0F-90709A2B5566}" destId="{D8043566-3717-49BB-BE80-82F2E3489AA2}" srcOrd="0" destOrd="0" presId="urn:microsoft.com/office/officeart/2005/8/layout/radial6"/>
    <dgm:cxn modelId="{C99742B2-31C7-4EF2-86B9-3DCF8383B2C7}" srcId="{3D6671E0-A6A7-471C-B408-60D217A571E5}" destId="{311AFF02-400C-4ECE-A265-B2F34C76EA94}" srcOrd="0" destOrd="0" parTransId="{FDD5282B-F175-49E8-A199-428C706AE613}" sibTransId="{39B538D7-EBD7-4901-B4F2-06CDB3D3139E}"/>
    <dgm:cxn modelId="{4B8230BF-0C7B-41C7-AC4A-D84B67E2C87B}" type="presOf" srcId="{61871D5D-7303-440C-9679-EB74C2E120CB}" destId="{D153EEFB-88BC-4BB0-9E9E-93776B4332F0}" srcOrd="0" destOrd="0" presId="urn:microsoft.com/office/officeart/2005/8/layout/radial6"/>
    <dgm:cxn modelId="{2DC74DFA-EF38-4952-9999-E81E45E9229A}" srcId="{3D6671E0-A6A7-471C-B408-60D217A571E5}" destId="{0C4ADEBC-69A0-46DD-8D60-E4C8506D1CDA}" srcOrd="1" destOrd="0" parTransId="{735C4C5D-BCA9-47EE-BE31-58A91B324909}" sibTransId="{CD74E9ED-3C04-429D-924E-E4F6B4E0A7EB}"/>
    <dgm:cxn modelId="{8B68AEFE-957C-48A1-A008-66EA520471D8}" type="presOf" srcId="{CD74E9ED-3C04-429D-924E-E4F6B4E0A7EB}" destId="{E680D9E9-0D1B-4BD1-9C05-3CF67024B8A0}" srcOrd="0" destOrd="0" presId="urn:microsoft.com/office/officeart/2005/8/layout/radial6"/>
    <dgm:cxn modelId="{5395A51C-C8DB-4D47-8501-F6F355C3E665}" type="presParOf" srcId="{A6838F82-5A8C-43D1-A0F9-0BF57BCA3BEA}" destId="{77DFD3F3-92BA-4C81-9EFC-01F18A0F1622}" srcOrd="0" destOrd="0" presId="urn:microsoft.com/office/officeart/2005/8/layout/radial6"/>
    <dgm:cxn modelId="{5D38D2A7-44F3-4465-B0A1-979232EC0A4D}" type="presParOf" srcId="{A6838F82-5A8C-43D1-A0F9-0BF57BCA3BEA}" destId="{6328BF59-8E75-41CD-8909-1751E5FB094F}" srcOrd="1" destOrd="0" presId="urn:microsoft.com/office/officeart/2005/8/layout/radial6"/>
    <dgm:cxn modelId="{29E1260D-E79F-4D94-A695-8FD25DBFCEB9}" type="presParOf" srcId="{A6838F82-5A8C-43D1-A0F9-0BF57BCA3BEA}" destId="{E6C13719-748F-4C79-B9EC-B337EFB0A5E3}" srcOrd="2" destOrd="0" presId="urn:microsoft.com/office/officeart/2005/8/layout/radial6"/>
    <dgm:cxn modelId="{9D111851-36A8-4DB9-AAC2-5B3BC853ADF1}" type="presParOf" srcId="{A6838F82-5A8C-43D1-A0F9-0BF57BCA3BEA}" destId="{F7C4606F-0B20-4283-B824-71F5F59A14AC}" srcOrd="3" destOrd="0" presId="urn:microsoft.com/office/officeart/2005/8/layout/radial6"/>
    <dgm:cxn modelId="{C763862E-B291-4F24-AE87-A1376689884D}" type="presParOf" srcId="{A6838F82-5A8C-43D1-A0F9-0BF57BCA3BEA}" destId="{676AB7CF-8906-4A61-B736-E453E33C18B0}" srcOrd="4" destOrd="0" presId="urn:microsoft.com/office/officeart/2005/8/layout/radial6"/>
    <dgm:cxn modelId="{C9311EC1-4365-478A-A682-A2AF7A2787DD}" type="presParOf" srcId="{A6838F82-5A8C-43D1-A0F9-0BF57BCA3BEA}" destId="{79730F86-501F-468A-8CFE-5144CFC8BC7F}" srcOrd="5" destOrd="0" presId="urn:microsoft.com/office/officeart/2005/8/layout/radial6"/>
    <dgm:cxn modelId="{D4B2DBD7-024C-41FC-BA54-865A48EE4E48}" type="presParOf" srcId="{A6838F82-5A8C-43D1-A0F9-0BF57BCA3BEA}" destId="{E680D9E9-0D1B-4BD1-9C05-3CF67024B8A0}" srcOrd="6" destOrd="0" presId="urn:microsoft.com/office/officeart/2005/8/layout/radial6"/>
    <dgm:cxn modelId="{3F7B0116-BE9A-4304-860A-14B6D85C8886}" type="presParOf" srcId="{A6838F82-5A8C-43D1-A0F9-0BF57BCA3BEA}" destId="{D153EEFB-88BC-4BB0-9E9E-93776B4332F0}" srcOrd="7" destOrd="0" presId="urn:microsoft.com/office/officeart/2005/8/layout/radial6"/>
    <dgm:cxn modelId="{0BD7F6AE-3F04-4A34-998D-A034E0434D3F}" type="presParOf" srcId="{A6838F82-5A8C-43D1-A0F9-0BF57BCA3BEA}" destId="{416D125D-6962-4CEA-9949-F59CAC855B92}" srcOrd="8" destOrd="0" presId="urn:microsoft.com/office/officeart/2005/8/layout/radial6"/>
    <dgm:cxn modelId="{933295F0-CF0E-4183-93C3-C31D140D45CF}" type="presParOf" srcId="{A6838F82-5A8C-43D1-A0F9-0BF57BCA3BEA}" destId="{19509436-AC45-4CE6-9E0F-8F1D076BBEEC}" srcOrd="9" destOrd="0" presId="urn:microsoft.com/office/officeart/2005/8/layout/radial6"/>
    <dgm:cxn modelId="{127A6AD4-E0CB-4474-9672-4F4F43F6905F}" type="presParOf" srcId="{A6838F82-5A8C-43D1-A0F9-0BF57BCA3BEA}" destId="{9E8DB6D5-CC83-41DD-ADD8-45D30343AEEB}" srcOrd="10" destOrd="0" presId="urn:microsoft.com/office/officeart/2005/8/layout/radial6"/>
    <dgm:cxn modelId="{8D4D5263-559D-40BF-96E4-8A8E096E18A0}" type="presParOf" srcId="{A6838F82-5A8C-43D1-A0F9-0BF57BCA3BEA}" destId="{72EF8288-E01E-457A-86CA-CA2B0BE02439}" srcOrd="11" destOrd="0" presId="urn:microsoft.com/office/officeart/2005/8/layout/radial6"/>
    <dgm:cxn modelId="{18AB0B79-59C1-4080-B288-2E9DC8D0502F}" type="presParOf" srcId="{A6838F82-5A8C-43D1-A0F9-0BF57BCA3BEA}" destId="{D8043566-3717-49BB-BE80-82F2E3489AA2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530951-8095-435F-BD1E-295AE545C78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DE"/>
        </a:p>
      </dgm:t>
    </dgm:pt>
    <dgm:pt modelId="{10CD374C-7220-41A9-86A9-73AB394B5F8A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Krankenhausbehandlung</a:t>
          </a:r>
        </a:p>
      </dgm:t>
    </dgm:pt>
    <dgm:pt modelId="{E0FA9030-B486-4CA1-9D8D-816B55821CDA}" type="parTrans" cxnId="{7D94B966-BD4E-4B45-9B8B-3A1A7202540B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F233779-C136-439A-9D75-FC8D5E7533BF}" type="sibTrans" cxnId="{7D94B966-BD4E-4B45-9B8B-3A1A7202540B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446597-BF82-4FCD-ADAE-35DB3B1F5DFA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Sekundäre oder tertiäre Prävention</a:t>
          </a:r>
        </a:p>
      </dgm:t>
    </dgm:pt>
    <dgm:pt modelId="{2BB073CF-0CBF-4656-84A2-BB38AB81B135}" type="parTrans" cxnId="{0DB8FE9D-6F8D-413E-AA20-F264269C23E7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C03C2D6-A3B9-4D86-898A-072F62BDF116}" type="sibTrans" cxnId="{0DB8FE9D-6F8D-413E-AA20-F264269C23E7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2CF6AFC-732A-420C-BD2A-DB3B2402D413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fachlich- medizinisch</a:t>
          </a:r>
        </a:p>
      </dgm:t>
    </dgm:pt>
    <dgm:pt modelId="{F80D1EC2-E12D-4AE9-AC37-00D3969549D1}" type="parTrans" cxnId="{59E100FB-A3C7-43BC-B95E-BF1896BBCD19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3D8F56E-3603-498B-A9CE-D65FBFFE5D13}" type="sibTrans" cxnId="{59E100FB-A3C7-43BC-B95E-BF1896BBCD19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BF2A814-1E6B-4753-A0D4-ADB1B09D0684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Geburtshilfe</a:t>
          </a:r>
        </a:p>
      </dgm:t>
    </dgm:pt>
    <dgm:pt modelId="{2259501C-5374-4E87-9F08-A2E1C10171A1}" type="parTrans" cxnId="{67C65915-35F0-4B32-A847-5AB906B14BDE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2036540-B5D2-41A7-A637-FD81B343E9D6}" type="sibTrans" cxnId="{67C65915-35F0-4B32-A847-5AB906B14BDE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BB24796-0B54-48A6-9BEE-CF55BA95BB87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pflegerisch-</a:t>
          </a:r>
        </a:p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sozialtherapeutisch</a:t>
          </a:r>
        </a:p>
      </dgm:t>
    </dgm:pt>
    <dgm:pt modelId="{ED29DD3D-2424-43ED-A412-77B4727075A6}" type="parTrans" cxnId="{2B39A003-A77C-471B-AD71-451B5E2DC0B4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3E3D1CF-3FA0-4227-989F-2CB732C3F0A7}" type="sibTrans" cxnId="{2B39A003-A77C-471B-AD71-451B5E2DC0B4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2500F91-5882-40AC-8FC8-9DC13E7EC593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Krankenhäuser, Vorsorge/ oder Rehabilitationseinrichtungen</a:t>
          </a:r>
        </a:p>
      </dgm:t>
    </dgm:pt>
    <dgm:pt modelId="{D3787471-1190-42FD-B6E4-1966A1C09BE4}" type="sibTrans" cxnId="{EFA77E98-CFA0-4301-88FA-0001A6BE9F07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E90CCC0-3919-4FA7-8700-BDDA0B6E5B9B}" type="parTrans" cxnId="{EFA77E98-CFA0-4301-88FA-0001A6BE9F07}">
      <dgm:prSet/>
      <dgm:spPr/>
      <dgm:t>
        <a:bodyPr/>
        <a:lstStyle/>
        <a:p>
          <a:endParaRPr lang="de-DE" sz="160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62CA277-CD95-451E-B154-F888AE09073C}" type="pres">
      <dgm:prSet presAssocID="{A7530951-8095-435F-BD1E-295AE545C7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9F8547D-DF98-4CCD-B02C-A812ECDFFF8F}" type="pres">
      <dgm:prSet presAssocID="{72500F91-5882-40AC-8FC8-9DC13E7EC593}" presName="hierRoot1" presStyleCnt="0"/>
      <dgm:spPr/>
    </dgm:pt>
    <dgm:pt modelId="{424BC7EA-B7BA-40A6-8922-CF3C7EBF9E23}" type="pres">
      <dgm:prSet presAssocID="{72500F91-5882-40AC-8FC8-9DC13E7EC593}" presName="composite" presStyleCnt="0"/>
      <dgm:spPr/>
    </dgm:pt>
    <dgm:pt modelId="{BFBEC4AD-C4A4-474E-9AF9-19DEC823E9BD}" type="pres">
      <dgm:prSet presAssocID="{72500F91-5882-40AC-8FC8-9DC13E7EC593}" presName="background" presStyleLbl="node0" presStyleIdx="0" presStyleCnt="1"/>
      <dgm:spPr/>
    </dgm:pt>
    <dgm:pt modelId="{EF50E6EF-E9EC-410E-B170-0469782BEB93}" type="pres">
      <dgm:prSet presAssocID="{72500F91-5882-40AC-8FC8-9DC13E7EC593}" presName="text" presStyleLbl="fgAcc0" presStyleIdx="0" presStyleCnt="1" custScaleX="327073" custScaleY="127392">
        <dgm:presLayoutVars>
          <dgm:chPref val="3"/>
        </dgm:presLayoutVars>
      </dgm:prSet>
      <dgm:spPr/>
    </dgm:pt>
    <dgm:pt modelId="{6976AEE3-EF61-4D25-A5DE-456E2D81E6D0}" type="pres">
      <dgm:prSet presAssocID="{72500F91-5882-40AC-8FC8-9DC13E7EC593}" presName="hierChild2" presStyleCnt="0"/>
      <dgm:spPr/>
    </dgm:pt>
    <dgm:pt modelId="{8C5D020D-0B86-45FF-8964-CDD9F5F03A48}" type="pres">
      <dgm:prSet presAssocID="{E0FA9030-B486-4CA1-9D8D-816B55821CDA}" presName="Name10" presStyleLbl="parChTrans1D2" presStyleIdx="0" presStyleCnt="2"/>
      <dgm:spPr/>
    </dgm:pt>
    <dgm:pt modelId="{B21412A1-A542-4394-A739-4E231E2D1954}" type="pres">
      <dgm:prSet presAssocID="{10CD374C-7220-41A9-86A9-73AB394B5F8A}" presName="hierRoot2" presStyleCnt="0"/>
      <dgm:spPr/>
    </dgm:pt>
    <dgm:pt modelId="{C0BB0281-0FAA-4A33-93C6-B3A1082A290B}" type="pres">
      <dgm:prSet presAssocID="{10CD374C-7220-41A9-86A9-73AB394B5F8A}" presName="composite2" presStyleCnt="0"/>
      <dgm:spPr/>
    </dgm:pt>
    <dgm:pt modelId="{C34EA265-DD87-441C-8D34-C8CB75B5BA3B}" type="pres">
      <dgm:prSet presAssocID="{10CD374C-7220-41A9-86A9-73AB394B5F8A}" presName="background2" presStyleLbl="node2" presStyleIdx="0" presStyleCnt="2"/>
      <dgm:spPr/>
    </dgm:pt>
    <dgm:pt modelId="{BF26DD98-08CF-4B57-8E77-94EEE71D28E7}" type="pres">
      <dgm:prSet presAssocID="{10CD374C-7220-41A9-86A9-73AB394B5F8A}" presName="text2" presStyleLbl="fgAcc2" presStyleIdx="0" presStyleCnt="2" custScaleX="211691">
        <dgm:presLayoutVars>
          <dgm:chPref val="3"/>
        </dgm:presLayoutVars>
      </dgm:prSet>
      <dgm:spPr/>
    </dgm:pt>
    <dgm:pt modelId="{A9DC744E-D2F1-4D52-A143-DCE9FC2F61A1}" type="pres">
      <dgm:prSet presAssocID="{10CD374C-7220-41A9-86A9-73AB394B5F8A}" presName="hierChild3" presStyleCnt="0"/>
      <dgm:spPr/>
    </dgm:pt>
    <dgm:pt modelId="{C954286C-87CA-4369-885C-3C4C2E94B2C2}" type="pres">
      <dgm:prSet presAssocID="{2BB073CF-0CBF-4656-84A2-BB38AB81B135}" presName="Name17" presStyleLbl="parChTrans1D3" presStyleIdx="0" presStyleCnt="3"/>
      <dgm:spPr/>
    </dgm:pt>
    <dgm:pt modelId="{B1025AD4-94FD-4CF4-BA5B-6B5D5D93488A}" type="pres">
      <dgm:prSet presAssocID="{40446597-BF82-4FCD-ADAE-35DB3B1F5DFA}" presName="hierRoot3" presStyleCnt="0"/>
      <dgm:spPr/>
    </dgm:pt>
    <dgm:pt modelId="{682C14D0-EB5F-46AD-85E9-710CCE6800F1}" type="pres">
      <dgm:prSet presAssocID="{40446597-BF82-4FCD-ADAE-35DB3B1F5DFA}" presName="composite3" presStyleCnt="0"/>
      <dgm:spPr/>
    </dgm:pt>
    <dgm:pt modelId="{8AD02F83-31EC-4AF0-9321-D3DEBA1A1BB2}" type="pres">
      <dgm:prSet presAssocID="{40446597-BF82-4FCD-ADAE-35DB3B1F5DFA}" presName="background3" presStyleLbl="node3" presStyleIdx="0" presStyleCnt="3"/>
      <dgm:spPr/>
    </dgm:pt>
    <dgm:pt modelId="{904ECB55-CA0E-4264-9E6D-6A3276124C3F}" type="pres">
      <dgm:prSet presAssocID="{40446597-BF82-4FCD-ADAE-35DB3B1F5DFA}" presName="text3" presStyleLbl="fgAcc3" presStyleIdx="0" presStyleCnt="3" custScaleX="145697">
        <dgm:presLayoutVars>
          <dgm:chPref val="3"/>
        </dgm:presLayoutVars>
      </dgm:prSet>
      <dgm:spPr/>
    </dgm:pt>
    <dgm:pt modelId="{54C9AFCF-D2B5-4582-A4D0-0A6F4DD89DDD}" type="pres">
      <dgm:prSet presAssocID="{40446597-BF82-4FCD-ADAE-35DB3B1F5DFA}" presName="hierChild4" presStyleCnt="0"/>
      <dgm:spPr/>
    </dgm:pt>
    <dgm:pt modelId="{F55BA352-C135-402E-93B4-FF6167122230}" type="pres">
      <dgm:prSet presAssocID="{F80D1EC2-E12D-4AE9-AC37-00D3969549D1}" presName="Name17" presStyleLbl="parChTrans1D3" presStyleIdx="1" presStyleCnt="3"/>
      <dgm:spPr/>
    </dgm:pt>
    <dgm:pt modelId="{C6D3D5B5-65BD-40CE-8265-104F7EF95B78}" type="pres">
      <dgm:prSet presAssocID="{02CF6AFC-732A-420C-BD2A-DB3B2402D413}" presName="hierRoot3" presStyleCnt="0"/>
      <dgm:spPr/>
    </dgm:pt>
    <dgm:pt modelId="{EF6BBEBF-771B-4A64-B05A-58A0AF0437F6}" type="pres">
      <dgm:prSet presAssocID="{02CF6AFC-732A-420C-BD2A-DB3B2402D413}" presName="composite3" presStyleCnt="0"/>
      <dgm:spPr/>
    </dgm:pt>
    <dgm:pt modelId="{1AA97341-F372-44CF-9EF2-8520B46B020A}" type="pres">
      <dgm:prSet presAssocID="{02CF6AFC-732A-420C-BD2A-DB3B2402D413}" presName="background3" presStyleLbl="node3" presStyleIdx="1" presStyleCnt="3"/>
      <dgm:spPr/>
    </dgm:pt>
    <dgm:pt modelId="{8D630C01-85E8-42C8-8DFC-98D9C0A39E8E}" type="pres">
      <dgm:prSet presAssocID="{02CF6AFC-732A-420C-BD2A-DB3B2402D413}" presName="text3" presStyleLbl="fgAcc3" presStyleIdx="1" presStyleCnt="3" custScaleX="122096">
        <dgm:presLayoutVars>
          <dgm:chPref val="3"/>
        </dgm:presLayoutVars>
      </dgm:prSet>
      <dgm:spPr/>
    </dgm:pt>
    <dgm:pt modelId="{8570F3BF-A0CD-4943-9C06-95C290924203}" type="pres">
      <dgm:prSet presAssocID="{02CF6AFC-732A-420C-BD2A-DB3B2402D413}" presName="hierChild4" presStyleCnt="0"/>
      <dgm:spPr/>
    </dgm:pt>
    <dgm:pt modelId="{BD1153AB-36FE-4F4F-AB81-4C3CFBE03E80}" type="pres">
      <dgm:prSet presAssocID="{2259501C-5374-4E87-9F08-A2E1C10171A1}" presName="Name10" presStyleLbl="parChTrans1D2" presStyleIdx="1" presStyleCnt="2"/>
      <dgm:spPr/>
    </dgm:pt>
    <dgm:pt modelId="{D75DDD41-B350-4D39-B069-47E854243DB2}" type="pres">
      <dgm:prSet presAssocID="{5BF2A814-1E6B-4753-A0D4-ADB1B09D0684}" presName="hierRoot2" presStyleCnt="0"/>
      <dgm:spPr/>
    </dgm:pt>
    <dgm:pt modelId="{EEC116B1-F5CD-4912-9E3F-54110E350E7B}" type="pres">
      <dgm:prSet presAssocID="{5BF2A814-1E6B-4753-A0D4-ADB1B09D0684}" presName="composite2" presStyleCnt="0"/>
      <dgm:spPr/>
    </dgm:pt>
    <dgm:pt modelId="{6D4F2396-9624-48B9-A1EC-1414D9593EE5}" type="pres">
      <dgm:prSet presAssocID="{5BF2A814-1E6B-4753-A0D4-ADB1B09D0684}" presName="background2" presStyleLbl="node2" presStyleIdx="1" presStyleCnt="2"/>
      <dgm:spPr/>
    </dgm:pt>
    <dgm:pt modelId="{6EBF0C83-2EA2-4842-9026-F381AD074973}" type="pres">
      <dgm:prSet presAssocID="{5BF2A814-1E6B-4753-A0D4-ADB1B09D0684}" presName="text2" presStyleLbl="fgAcc2" presStyleIdx="1" presStyleCnt="2" custScaleX="136943">
        <dgm:presLayoutVars>
          <dgm:chPref val="3"/>
        </dgm:presLayoutVars>
      </dgm:prSet>
      <dgm:spPr/>
    </dgm:pt>
    <dgm:pt modelId="{5C402FFD-8C22-4204-868E-65CF37CCFBF4}" type="pres">
      <dgm:prSet presAssocID="{5BF2A814-1E6B-4753-A0D4-ADB1B09D0684}" presName="hierChild3" presStyleCnt="0"/>
      <dgm:spPr/>
    </dgm:pt>
    <dgm:pt modelId="{AFAB87B1-5A7E-4F87-8248-99F90F758F03}" type="pres">
      <dgm:prSet presAssocID="{ED29DD3D-2424-43ED-A412-77B4727075A6}" presName="Name17" presStyleLbl="parChTrans1D3" presStyleIdx="2" presStyleCnt="3"/>
      <dgm:spPr/>
    </dgm:pt>
    <dgm:pt modelId="{4B28A2C4-80E6-4F59-91A7-E62117717F84}" type="pres">
      <dgm:prSet presAssocID="{6BB24796-0B54-48A6-9BEE-CF55BA95BB87}" presName="hierRoot3" presStyleCnt="0"/>
      <dgm:spPr/>
    </dgm:pt>
    <dgm:pt modelId="{CEF84AEB-0C45-414D-BECC-3118FFAD37E9}" type="pres">
      <dgm:prSet presAssocID="{6BB24796-0B54-48A6-9BEE-CF55BA95BB87}" presName="composite3" presStyleCnt="0"/>
      <dgm:spPr/>
    </dgm:pt>
    <dgm:pt modelId="{60EA50EB-0309-4744-8DE9-CA1802E5CA0D}" type="pres">
      <dgm:prSet presAssocID="{6BB24796-0B54-48A6-9BEE-CF55BA95BB87}" presName="background3" presStyleLbl="node3" presStyleIdx="2" presStyleCnt="3"/>
      <dgm:spPr/>
    </dgm:pt>
    <dgm:pt modelId="{25352B7D-88F7-4853-8532-1F8D3EAC3E17}" type="pres">
      <dgm:prSet presAssocID="{6BB24796-0B54-48A6-9BEE-CF55BA95BB87}" presName="text3" presStyleLbl="fgAcc3" presStyleIdx="2" presStyleCnt="3" custScaleX="173992" custLinFactNeighborX="53745" custLinFactNeighborY="-13792">
        <dgm:presLayoutVars>
          <dgm:chPref val="3"/>
        </dgm:presLayoutVars>
      </dgm:prSet>
      <dgm:spPr/>
    </dgm:pt>
    <dgm:pt modelId="{60600A4E-EEF7-439B-9888-83A2436145BA}" type="pres">
      <dgm:prSet presAssocID="{6BB24796-0B54-48A6-9BEE-CF55BA95BB87}" presName="hierChild4" presStyleCnt="0"/>
      <dgm:spPr/>
    </dgm:pt>
  </dgm:ptLst>
  <dgm:cxnLst>
    <dgm:cxn modelId="{7F1A1700-9EE9-458B-B1DA-E7A09640C682}" type="presOf" srcId="{40446597-BF82-4FCD-ADAE-35DB3B1F5DFA}" destId="{904ECB55-CA0E-4264-9E6D-6A3276124C3F}" srcOrd="0" destOrd="0" presId="urn:microsoft.com/office/officeart/2005/8/layout/hierarchy1"/>
    <dgm:cxn modelId="{2B39A003-A77C-471B-AD71-451B5E2DC0B4}" srcId="{5BF2A814-1E6B-4753-A0D4-ADB1B09D0684}" destId="{6BB24796-0B54-48A6-9BEE-CF55BA95BB87}" srcOrd="0" destOrd="0" parTransId="{ED29DD3D-2424-43ED-A412-77B4727075A6}" sibTransId="{53E3D1CF-3FA0-4227-989F-2CB732C3F0A7}"/>
    <dgm:cxn modelId="{67C65915-35F0-4B32-A847-5AB906B14BDE}" srcId="{72500F91-5882-40AC-8FC8-9DC13E7EC593}" destId="{5BF2A814-1E6B-4753-A0D4-ADB1B09D0684}" srcOrd="1" destOrd="0" parTransId="{2259501C-5374-4E87-9F08-A2E1C10171A1}" sibTransId="{22036540-B5D2-41A7-A637-FD81B343E9D6}"/>
    <dgm:cxn modelId="{90B8CC16-8907-482F-AB6C-820A8234DC9D}" type="presOf" srcId="{02CF6AFC-732A-420C-BD2A-DB3B2402D413}" destId="{8D630C01-85E8-42C8-8DFC-98D9C0A39E8E}" srcOrd="0" destOrd="0" presId="urn:microsoft.com/office/officeart/2005/8/layout/hierarchy1"/>
    <dgm:cxn modelId="{CA1D8C3E-3224-4F0E-8DD3-110F2649A619}" type="presOf" srcId="{10CD374C-7220-41A9-86A9-73AB394B5F8A}" destId="{BF26DD98-08CF-4B57-8E77-94EEE71D28E7}" srcOrd="0" destOrd="0" presId="urn:microsoft.com/office/officeart/2005/8/layout/hierarchy1"/>
    <dgm:cxn modelId="{56DBF165-D8B0-440A-8965-E36BFCFAE0AD}" type="presOf" srcId="{6BB24796-0B54-48A6-9BEE-CF55BA95BB87}" destId="{25352B7D-88F7-4853-8532-1F8D3EAC3E17}" srcOrd="0" destOrd="0" presId="urn:microsoft.com/office/officeart/2005/8/layout/hierarchy1"/>
    <dgm:cxn modelId="{7D94B966-BD4E-4B45-9B8B-3A1A7202540B}" srcId="{72500F91-5882-40AC-8FC8-9DC13E7EC593}" destId="{10CD374C-7220-41A9-86A9-73AB394B5F8A}" srcOrd="0" destOrd="0" parTransId="{E0FA9030-B486-4CA1-9D8D-816B55821CDA}" sibTransId="{0F233779-C136-439A-9D75-FC8D5E7533BF}"/>
    <dgm:cxn modelId="{2501F28A-DEED-47B6-BD42-71F92913CE78}" type="presOf" srcId="{2BB073CF-0CBF-4656-84A2-BB38AB81B135}" destId="{C954286C-87CA-4369-885C-3C4C2E94B2C2}" srcOrd="0" destOrd="0" presId="urn:microsoft.com/office/officeart/2005/8/layout/hierarchy1"/>
    <dgm:cxn modelId="{EFA77E98-CFA0-4301-88FA-0001A6BE9F07}" srcId="{A7530951-8095-435F-BD1E-295AE545C789}" destId="{72500F91-5882-40AC-8FC8-9DC13E7EC593}" srcOrd="0" destOrd="0" parTransId="{1E90CCC0-3919-4FA7-8700-BDDA0B6E5B9B}" sibTransId="{D3787471-1190-42FD-B6E4-1966A1C09BE4}"/>
    <dgm:cxn modelId="{0DB8FE9D-6F8D-413E-AA20-F264269C23E7}" srcId="{10CD374C-7220-41A9-86A9-73AB394B5F8A}" destId="{40446597-BF82-4FCD-ADAE-35DB3B1F5DFA}" srcOrd="0" destOrd="0" parTransId="{2BB073CF-0CBF-4656-84A2-BB38AB81B135}" sibTransId="{2C03C2D6-A3B9-4D86-898A-072F62BDF116}"/>
    <dgm:cxn modelId="{6F642CA1-1D61-4E4D-95E2-5C0032753AA6}" type="presOf" srcId="{A7530951-8095-435F-BD1E-295AE545C789}" destId="{262CA277-CD95-451E-B154-F888AE09073C}" srcOrd="0" destOrd="0" presId="urn:microsoft.com/office/officeart/2005/8/layout/hierarchy1"/>
    <dgm:cxn modelId="{BCD821A3-7642-448E-9783-24104DD479E0}" type="presOf" srcId="{2259501C-5374-4E87-9F08-A2E1C10171A1}" destId="{BD1153AB-36FE-4F4F-AB81-4C3CFBE03E80}" srcOrd="0" destOrd="0" presId="urn:microsoft.com/office/officeart/2005/8/layout/hierarchy1"/>
    <dgm:cxn modelId="{866D3AB1-5602-4F8E-8EC7-148727B0A5FC}" type="presOf" srcId="{ED29DD3D-2424-43ED-A412-77B4727075A6}" destId="{AFAB87B1-5A7E-4F87-8248-99F90F758F03}" srcOrd="0" destOrd="0" presId="urn:microsoft.com/office/officeart/2005/8/layout/hierarchy1"/>
    <dgm:cxn modelId="{E117F2B1-EB0B-4D58-BDFF-7B57B306B347}" type="presOf" srcId="{F80D1EC2-E12D-4AE9-AC37-00D3969549D1}" destId="{F55BA352-C135-402E-93B4-FF6167122230}" srcOrd="0" destOrd="0" presId="urn:microsoft.com/office/officeart/2005/8/layout/hierarchy1"/>
    <dgm:cxn modelId="{06DE3ED9-F919-4995-8992-3F67A2B952D0}" type="presOf" srcId="{72500F91-5882-40AC-8FC8-9DC13E7EC593}" destId="{EF50E6EF-E9EC-410E-B170-0469782BEB93}" srcOrd="0" destOrd="0" presId="urn:microsoft.com/office/officeart/2005/8/layout/hierarchy1"/>
    <dgm:cxn modelId="{886D7FEE-3F79-436C-8777-B41C9ED6E1A0}" type="presOf" srcId="{5BF2A814-1E6B-4753-A0D4-ADB1B09D0684}" destId="{6EBF0C83-2EA2-4842-9026-F381AD074973}" srcOrd="0" destOrd="0" presId="urn:microsoft.com/office/officeart/2005/8/layout/hierarchy1"/>
    <dgm:cxn modelId="{1FBEEDF9-BAE3-40F1-875D-A80F26475F3F}" type="presOf" srcId="{E0FA9030-B486-4CA1-9D8D-816B55821CDA}" destId="{8C5D020D-0B86-45FF-8964-CDD9F5F03A48}" srcOrd="0" destOrd="0" presId="urn:microsoft.com/office/officeart/2005/8/layout/hierarchy1"/>
    <dgm:cxn modelId="{59E100FB-A3C7-43BC-B95E-BF1896BBCD19}" srcId="{10CD374C-7220-41A9-86A9-73AB394B5F8A}" destId="{02CF6AFC-732A-420C-BD2A-DB3B2402D413}" srcOrd="1" destOrd="0" parTransId="{F80D1EC2-E12D-4AE9-AC37-00D3969549D1}" sibTransId="{B3D8F56E-3603-498B-A9CE-D65FBFFE5D13}"/>
    <dgm:cxn modelId="{CBD37A84-C509-4477-9C35-273F6E6BA9B7}" type="presParOf" srcId="{262CA277-CD95-451E-B154-F888AE09073C}" destId="{79F8547D-DF98-4CCD-B02C-A812ECDFFF8F}" srcOrd="0" destOrd="0" presId="urn:microsoft.com/office/officeart/2005/8/layout/hierarchy1"/>
    <dgm:cxn modelId="{0525B01B-AD9B-40D3-A120-774495EE5C07}" type="presParOf" srcId="{79F8547D-DF98-4CCD-B02C-A812ECDFFF8F}" destId="{424BC7EA-B7BA-40A6-8922-CF3C7EBF9E23}" srcOrd="0" destOrd="0" presId="urn:microsoft.com/office/officeart/2005/8/layout/hierarchy1"/>
    <dgm:cxn modelId="{CC9FCB2E-ED49-4D23-9C83-C3265B687717}" type="presParOf" srcId="{424BC7EA-B7BA-40A6-8922-CF3C7EBF9E23}" destId="{BFBEC4AD-C4A4-474E-9AF9-19DEC823E9BD}" srcOrd="0" destOrd="0" presId="urn:microsoft.com/office/officeart/2005/8/layout/hierarchy1"/>
    <dgm:cxn modelId="{CE3D4D37-2717-4CE6-9247-82004B2CD17F}" type="presParOf" srcId="{424BC7EA-B7BA-40A6-8922-CF3C7EBF9E23}" destId="{EF50E6EF-E9EC-410E-B170-0469782BEB93}" srcOrd="1" destOrd="0" presId="urn:microsoft.com/office/officeart/2005/8/layout/hierarchy1"/>
    <dgm:cxn modelId="{6E0843DA-EF8B-4BB6-9F8A-6CEB2C778A28}" type="presParOf" srcId="{79F8547D-DF98-4CCD-B02C-A812ECDFFF8F}" destId="{6976AEE3-EF61-4D25-A5DE-456E2D81E6D0}" srcOrd="1" destOrd="0" presId="urn:microsoft.com/office/officeart/2005/8/layout/hierarchy1"/>
    <dgm:cxn modelId="{D6CDFF6F-A2A7-49C0-AEE1-F316AC7471E7}" type="presParOf" srcId="{6976AEE3-EF61-4D25-A5DE-456E2D81E6D0}" destId="{8C5D020D-0B86-45FF-8964-CDD9F5F03A48}" srcOrd="0" destOrd="0" presId="urn:microsoft.com/office/officeart/2005/8/layout/hierarchy1"/>
    <dgm:cxn modelId="{F27F163C-8D89-4B79-8E96-9D3986B36F5B}" type="presParOf" srcId="{6976AEE3-EF61-4D25-A5DE-456E2D81E6D0}" destId="{B21412A1-A542-4394-A739-4E231E2D1954}" srcOrd="1" destOrd="0" presId="urn:microsoft.com/office/officeart/2005/8/layout/hierarchy1"/>
    <dgm:cxn modelId="{B1575164-04C0-4D79-9604-2A9BCADBC5FE}" type="presParOf" srcId="{B21412A1-A542-4394-A739-4E231E2D1954}" destId="{C0BB0281-0FAA-4A33-93C6-B3A1082A290B}" srcOrd="0" destOrd="0" presId="urn:microsoft.com/office/officeart/2005/8/layout/hierarchy1"/>
    <dgm:cxn modelId="{B33BBE4B-2D01-465B-A8B2-2D7BA4985BF4}" type="presParOf" srcId="{C0BB0281-0FAA-4A33-93C6-B3A1082A290B}" destId="{C34EA265-DD87-441C-8D34-C8CB75B5BA3B}" srcOrd="0" destOrd="0" presId="urn:microsoft.com/office/officeart/2005/8/layout/hierarchy1"/>
    <dgm:cxn modelId="{BE7EDF98-F9D3-4421-80A6-8EE8CAD0F2F5}" type="presParOf" srcId="{C0BB0281-0FAA-4A33-93C6-B3A1082A290B}" destId="{BF26DD98-08CF-4B57-8E77-94EEE71D28E7}" srcOrd="1" destOrd="0" presId="urn:microsoft.com/office/officeart/2005/8/layout/hierarchy1"/>
    <dgm:cxn modelId="{A81E2E0C-15D0-4B02-A19C-4C8E35DD8185}" type="presParOf" srcId="{B21412A1-A542-4394-A739-4E231E2D1954}" destId="{A9DC744E-D2F1-4D52-A143-DCE9FC2F61A1}" srcOrd="1" destOrd="0" presId="urn:microsoft.com/office/officeart/2005/8/layout/hierarchy1"/>
    <dgm:cxn modelId="{124975E3-2F4C-49D6-B11E-D4B3A9F99360}" type="presParOf" srcId="{A9DC744E-D2F1-4D52-A143-DCE9FC2F61A1}" destId="{C954286C-87CA-4369-885C-3C4C2E94B2C2}" srcOrd="0" destOrd="0" presId="urn:microsoft.com/office/officeart/2005/8/layout/hierarchy1"/>
    <dgm:cxn modelId="{12BBEDAF-152B-4981-813F-0A5F56A557EC}" type="presParOf" srcId="{A9DC744E-D2F1-4D52-A143-DCE9FC2F61A1}" destId="{B1025AD4-94FD-4CF4-BA5B-6B5D5D93488A}" srcOrd="1" destOrd="0" presId="urn:microsoft.com/office/officeart/2005/8/layout/hierarchy1"/>
    <dgm:cxn modelId="{2AC1C09A-E4D3-4944-83AF-3C1506F53907}" type="presParOf" srcId="{B1025AD4-94FD-4CF4-BA5B-6B5D5D93488A}" destId="{682C14D0-EB5F-46AD-85E9-710CCE6800F1}" srcOrd="0" destOrd="0" presId="urn:microsoft.com/office/officeart/2005/8/layout/hierarchy1"/>
    <dgm:cxn modelId="{4EB9A361-8331-406C-82D1-AF84233267EE}" type="presParOf" srcId="{682C14D0-EB5F-46AD-85E9-710CCE6800F1}" destId="{8AD02F83-31EC-4AF0-9321-D3DEBA1A1BB2}" srcOrd="0" destOrd="0" presId="urn:microsoft.com/office/officeart/2005/8/layout/hierarchy1"/>
    <dgm:cxn modelId="{6CABE7BC-260B-4761-A95D-0113C2931F72}" type="presParOf" srcId="{682C14D0-EB5F-46AD-85E9-710CCE6800F1}" destId="{904ECB55-CA0E-4264-9E6D-6A3276124C3F}" srcOrd="1" destOrd="0" presId="urn:microsoft.com/office/officeart/2005/8/layout/hierarchy1"/>
    <dgm:cxn modelId="{70A185A6-48E9-4EAD-8B30-04EFEA74A7CB}" type="presParOf" srcId="{B1025AD4-94FD-4CF4-BA5B-6B5D5D93488A}" destId="{54C9AFCF-D2B5-4582-A4D0-0A6F4DD89DDD}" srcOrd="1" destOrd="0" presId="urn:microsoft.com/office/officeart/2005/8/layout/hierarchy1"/>
    <dgm:cxn modelId="{2CD6F2FD-C9EA-484E-8CD9-154E3B0A128A}" type="presParOf" srcId="{A9DC744E-D2F1-4D52-A143-DCE9FC2F61A1}" destId="{F55BA352-C135-402E-93B4-FF6167122230}" srcOrd="2" destOrd="0" presId="urn:microsoft.com/office/officeart/2005/8/layout/hierarchy1"/>
    <dgm:cxn modelId="{D892C74A-5E3F-4346-ACFC-2B7BDAB30BDC}" type="presParOf" srcId="{A9DC744E-D2F1-4D52-A143-DCE9FC2F61A1}" destId="{C6D3D5B5-65BD-40CE-8265-104F7EF95B78}" srcOrd="3" destOrd="0" presId="urn:microsoft.com/office/officeart/2005/8/layout/hierarchy1"/>
    <dgm:cxn modelId="{C9D591FA-3CC8-4369-B001-28F1B94F596D}" type="presParOf" srcId="{C6D3D5B5-65BD-40CE-8265-104F7EF95B78}" destId="{EF6BBEBF-771B-4A64-B05A-58A0AF0437F6}" srcOrd="0" destOrd="0" presId="urn:microsoft.com/office/officeart/2005/8/layout/hierarchy1"/>
    <dgm:cxn modelId="{93EC7D13-CF69-4C92-93C0-9136FA842C47}" type="presParOf" srcId="{EF6BBEBF-771B-4A64-B05A-58A0AF0437F6}" destId="{1AA97341-F372-44CF-9EF2-8520B46B020A}" srcOrd="0" destOrd="0" presId="urn:microsoft.com/office/officeart/2005/8/layout/hierarchy1"/>
    <dgm:cxn modelId="{FFCB0B36-5032-4079-BC70-58317D4B32CE}" type="presParOf" srcId="{EF6BBEBF-771B-4A64-B05A-58A0AF0437F6}" destId="{8D630C01-85E8-42C8-8DFC-98D9C0A39E8E}" srcOrd="1" destOrd="0" presId="urn:microsoft.com/office/officeart/2005/8/layout/hierarchy1"/>
    <dgm:cxn modelId="{EC6C8D56-33E3-45AE-B15F-5C56319D00E5}" type="presParOf" srcId="{C6D3D5B5-65BD-40CE-8265-104F7EF95B78}" destId="{8570F3BF-A0CD-4943-9C06-95C290924203}" srcOrd="1" destOrd="0" presId="urn:microsoft.com/office/officeart/2005/8/layout/hierarchy1"/>
    <dgm:cxn modelId="{1327415B-CC47-43A5-813E-6971C25FA9AC}" type="presParOf" srcId="{6976AEE3-EF61-4D25-A5DE-456E2D81E6D0}" destId="{BD1153AB-36FE-4F4F-AB81-4C3CFBE03E80}" srcOrd="2" destOrd="0" presId="urn:microsoft.com/office/officeart/2005/8/layout/hierarchy1"/>
    <dgm:cxn modelId="{2A1F2D68-CB85-4A28-A2E9-B2AC0AEDEF57}" type="presParOf" srcId="{6976AEE3-EF61-4D25-A5DE-456E2D81E6D0}" destId="{D75DDD41-B350-4D39-B069-47E854243DB2}" srcOrd="3" destOrd="0" presId="urn:microsoft.com/office/officeart/2005/8/layout/hierarchy1"/>
    <dgm:cxn modelId="{CE663F86-EBE7-45AB-B122-2E85DD5DBD44}" type="presParOf" srcId="{D75DDD41-B350-4D39-B069-47E854243DB2}" destId="{EEC116B1-F5CD-4912-9E3F-54110E350E7B}" srcOrd="0" destOrd="0" presId="urn:microsoft.com/office/officeart/2005/8/layout/hierarchy1"/>
    <dgm:cxn modelId="{548EDE9B-24EF-4051-A021-FC5FD5947987}" type="presParOf" srcId="{EEC116B1-F5CD-4912-9E3F-54110E350E7B}" destId="{6D4F2396-9624-48B9-A1EC-1414D9593EE5}" srcOrd="0" destOrd="0" presId="urn:microsoft.com/office/officeart/2005/8/layout/hierarchy1"/>
    <dgm:cxn modelId="{6C693919-557E-4D29-86CB-56BB1590DC8C}" type="presParOf" srcId="{EEC116B1-F5CD-4912-9E3F-54110E350E7B}" destId="{6EBF0C83-2EA2-4842-9026-F381AD074973}" srcOrd="1" destOrd="0" presId="urn:microsoft.com/office/officeart/2005/8/layout/hierarchy1"/>
    <dgm:cxn modelId="{A68A8346-52ED-4279-8A93-A84BEA2408E8}" type="presParOf" srcId="{D75DDD41-B350-4D39-B069-47E854243DB2}" destId="{5C402FFD-8C22-4204-868E-65CF37CCFBF4}" srcOrd="1" destOrd="0" presId="urn:microsoft.com/office/officeart/2005/8/layout/hierarchy1"/>
    <dgm:cxn modelId="{B9ADCDF5-2A35-4349-BE32-66122A54F42F}" type="presParOf" srcId="{5C402FFD-8C22-4204-868E-65CF37CCFBF4}" destId="{AFAB87B1-5A7E-4F87-8248-99F90F758F03}" srcOrd="0" destOrd="0" presId="urn:microsoft.com/office/officeart/2005/8/layout/hierarchy1"/>
    <dgm:cxn modelId="{44CBE824-8114-4F18-BAC8-A8F6F4156EEA}" type="presParOf" srcId="{5C402FFD-8C22-4204-868E-65CF37CCFBF4}" destId="{4B28A2C4-80E6-4F59-91A7-E62117717F84}" srcOrd="1" destOrd="0" presId="urn:microsoft.com/office/officeart/2005/8/layout/hierarchy1"/>
    <dgm:cxn modelId="{D1D2C453-498F-4381-A481-F18B59173046}" type="presParOf" srcId="{4B28A2C4-80E6-4F59-91A7-E62117717F84}" destId="{CEF84AEB-0C45-414D-BECC-3118FFAD37E9}" srcOrd="0" destOrd="0" presId="urn:microsoft.com/office/officeart/2005/8/layout/hierarchy1"/>
    <dgm:cxn modelId="{C6AB6BC0-B2DD-4448-A5A2-85755F995A4E}" type="presParOf" srcId="{CEF84AEB-0C45-414D-BECC-3118FFAD37E9}" destId="{60EA50EB-0309-4744-8DE9-CA1802E5CA0D}" srcOrd="0" destOrd="0" presId="urn:microsoft.com/office/officeart/2005/8/layout/hierarchy1"/>
    <dgm:cxn modelId="{4E470E70-A8B3-47D8-B1FF-F46BF2D50765}" type="presParOf" srcId="{CEF84AEB-0C45-414D-BECC-3118FFAD37E9}" destId="{25352B7D-88F7-4853-8532-1F8D3EAC3E17}" srcOrd="1" destOrd="0" presId="urn:microsoft.com/office/officeart/2005/8/layout/hierarchy1"/>
    <dgm:cxn modelId="{227586EE-619A-45D0-A3BA-2141DE97FDCB}" type="presParOf" srcId="{4B28A2C4-80E6-4F59-91A7-E62117717F84}" destId="{60600A4E-EEF7-439B-9888-83A2436145B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237E2DF-BF7D-4869-A5D6-77E7FC8755E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DE"/>
        </a:p>
      </dgm:t>
    </dgm:pt>
    <dgm:pt modelId="{7153D547-F2DD-4BE1-A73E-C7AE94AF8DBA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Zugelassene</a:t>
          </a:r>
        </a:p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Krankenhäuser </a:t>
          </a:r>
        </a:p>
      </dgm:t>
    </dgm:pt>
    <dgm:pt modelId="{87C9A177-74D3-41EB-8369-69A377F29C8A}" type="parTrans" cxnId="{3F3E871E-8DF6-4158-8036-CC802AFF4795}">
      <dgm:prSet/>
      <dgm:spPr/>
      <dgm:t>
        <a:bodyPr/>
        <a:lstStyle/>
        <a:p>
          <a:endParaRPr lang="de-DE"/>
        </a:p>
      </dgm:t>
    </dgm:pt>
    <dgm:pt modelId="{A2364D3B-5D15-4C32-999C-D033192905FB}" type="sibTrans" cxnId="{3F3E871E-8DF6-4158-8036-CC802AFF4795}">
      <dgm:prSet/>
      <dgm:spPr/>
      <dgm:t>
        <a:bodyPr/>
        <a:lstStyle/>
        <a:p>
          <a:endParaRPr lang="de-DE"/>
        </a:p>
      </dgm:t>
    </dgm:pt>
    <dgm:pt modelId="{3502EA98-2956-472A-93E6-71FF68FE7898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Hochschulkliniken</a:t>
          </a:r>
        </a:p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Maximalkrankenhäuser</a:t>
          </a:r>
        </a:p>
      </dgm:t>
    </dgm:pt>
    <dgm:pt modelId="{DCFD4B7D-2822-450D-8EA9-7B80F3514C57}" type="parTrans" cxnId="{0319C67F-7A94-472E-AC0A-1A14B96DDC52}">
      <dgm:prSet/>
      <dgm:spPr/>
      <dgm:t>
        <a:bodyPr/>
        <a:lstStyle/>
        <a:p>
          <a:endParaRPr lang="de-DE"/>
        </a:p>
      </dgm:t>
    </dgm:pt>
    <dgm:pt modelId="{3DBAFFD0-6658-4372-B326-3CC7D9875CD4}" type="sibTrans" cxnId="{0319C67F-7A94-472E-AC0A-1A14B96DDC52}">
      <dgm:prSet/>
      <dgm:spPr/>
      <dgm:t>
        <a:bodyPr/>
        <a:lstStyle/>
        <a:p>
          <a:endParaRPr lang="de-DE"/>
        </a:p>
      </dgm:t>
    </dgm:pt>
    <dgm:pt modelId="{1366FB97-67D0-4D3D-A6DB-1753802705B5}">
      <dgm:prSet phldrT="[Text]" custT="1"/>
      <dgm:spPr/>
      <dgm:t>
        <a:bodyPr/>
        <a:lstStyle/>
        <a:p>
          <a:r>
            <a:rPr 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Abschluss von </a:t>
          </a:r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Versorgungs- </a:t>
          </a:r>
          <a:r>
            <a:rPr lang="de-DE" sz="16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verträge</a:t>
          </a:r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mit </a:t>
          </a:r>
        </a:p>
        <a:p>
          <a:r>
            <a:rPr 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Krankenhäusern</a:t>
          </a:r>
        </a:p>
      </dgm:t>
    </dgm:pt>
    <dgm:pt modelId="{DCC0C664-3C1D-4985-A0EF-391DE3B621BE}" type="parTrans" cxnId="{5D9422FB-50E8-4E8E-BA8E-91E566B9250E}">
      <dgm:prSet/>
      <dgm:spPr/>
      <dgm:t>
        <a:bodyPr/>
        <a:lstStyle/>
        <a:p>
          <a:endParaRPr lang="de-DE"/>
        </a:p>
      </dgm:t>
    </dgm:pt>
    <dgm:pt modelId="{ECAED904-D525-416D-98EF-B668297C3EE3}" type="sibTrans" cxnId="{5D9422FB-50E8-4E8E-BA8E-91E566B9250E}">
      <dgm:prSet/>
      <dgm:spPr/>
      <dgm:t>
        <a:bodyPr/>
        <a:lstStyle/>
        <a:p>
          <a:endParaRPr lang="de-DE"/>
        </a:p>
      </dgm:t>
    </dgm:pt>
    <dgm:pt modelId="{5996F6DC-A4E2-432A-A45E-2AC81F24C49D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Plankrankenhäuser</a:t>
          </a:r>
        </a:p>
      </dgm:t>
    </dgm:pt>
    <dgm:pt modelId="{37804BA8-2D7A-4B2E-B825-9637ADC259BF}" type="parTrans" cxnId="{38DC38B7-B080-4200-9AC1-3CB344613200}">
      <dgm:prSet/>
      <dgm:spPr/>
      <dgm:t>
        <a:bodyPr/>
        <a:lstStyle/>
        <a:p>
          <a:endParaRPr lang="de-DE"/>
        </a:p>
      </dgm:t>
    </dgm:pt>
    <dgm:pt modelId="{3CAC5D93-2E5B-438A-AEEC-6E959476B0FC}" type="sibTrans" cxnId="{38DC38B7-B080-4200-9AC1-3CB344613200}">
      <dgm:prSet/>
      <dgm:spPr/>
      <dgm:t>
        <a:bodyPr/>
        <a:lstStyle/>
        <a:p>
          <a:endParaRPr lang="de-DE"/>
        </a:p>
      </dgm:t>
    </dgm:pt>
    <dgm:pt modelId="{2292C310-54C3-47C1-A52F-4BCBC0AABCFF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Versorgungsverträge mit Rehabilitations-einrichtungen</a:t>
          </a:r>
        </a:p>
      </dgm:t>
    </dgm:pt>
    <dgm:pt modelId="{C8C5EE77-C8C5-47F3-9410-824C1389AA3C}" type="parTrans" cxnId="{320A2B53-351F-4119-8386-3B3F383EA5BD}">
      <dgm:prSet/>
      <dgm:spPr/>
      <dgm:t>
        <a:bodyPr/>
        <a:lstStyle/>
        <a:p>
          <a:endParaRPr lang="de-DE"/>
        </a:p>
      </dgm:t>
    </dgm:pt>
    <dgm:pt modelId="{02B29E9E-F2FE-4908-B76F-21F7F543C210}" type="sibTrans" cxnId="{320A2B53-351F-4119-8386-3B3F383EA5BD}">
      <dgm:prSet/>
      <dgm:spPr/>
      <dgm:t>
        <a:bodyPr/>
        <a:lstStyle/>
        <a:p>
          <a:endParaRPr lang="de-DE"/>
        </a:p>
      </dgm:t>
    </dgm:pt>
    <dgm:pt modelId="{CB4B3B6C-E10E-4A3F-BCEF-D24F7788A7F1}">
      <dgm:prSet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Krankenhäuser mit einem Versorgungsvertrag</a:t>
          </a:r>
        </a:p>
      </dgm:t>
    </dgm:pt>
    <dgm:pt modelId="{30A80818-FF14-43A7-823B-5BD0933FA8F7}" type="parTrans" cxnId="{E61E0000-BA49-4781-B97B-D6D418EC568B}">
      <dgm:prSet/>
      <dgm:spPr/>
      <dgm:t>
        <a:bodyPr/>
        <a:lstStyle/>
        <a:p>
          <a:endParaRPr lang="de-DE"/>
        </a:p>
      </dgm:t>
    </dgm:pt>
    <dgm:pt modelId="{42CC0FAF-7552-4C1B-8223-5A6051EABBC0}" type="sibTrans" cxnId="{E61E0000-BA49-4781-B97B-D6D418EC568B}">
      <dgm:prSet/>
      <dgm:spPr/>
      <dgm:t>
        <a:bodyPr/>
        <a:lstStyle/>
        <a:p>
          <a:endParaRPr lang="de-DE"/>
        </a:p>
      </dgm:t>
    </dgm:pt>
    <dgm:pt modelId="{1403E0C6-5159-4F2B-A125-11072C51C60A}">
      <dgm:prSet phldrT="[Text]" custT="1"/>
      <dgm:spPr/>
      <dgm:t>
        <a:bodyPr/>
        <a:lstStyle/>
        <a:p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Versorgungs- </a:t>
          </a:r>
          <a:r>
            <a:rPr lang="de-DE" sz="16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verträge</a:t>
          </a:r>
          <a:r>
            <a:rPr lang="de-DE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mit Vorsorge- und Rehabilitations- </a:t>
          </a:r>
          <a:r>
            <a:rPr lang="de-DE" sz="16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einrichtungen</a:t>
          </a:r>
          <a:endParaRPr lang="de-DE" sz="16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610F42C-8B0C-4FC2-8FA4-B2469F4C43D2}" type="sibTrans" cxnId="{EDF42C05-07D6-41FF-915F-6594BE1E0E5E}">
      <dgm:prSet/>
      <dgm:spPr/>
      <dgm:t>
        <a:bodyPr/>
        <a:lstStyle/>
        <a:p>
          <a:endParaRPr lang="de-DE"/>
        </a:p>
      </dgm:t>
    </dgm:pt>
    <dgm:pt modelId="{691A5A33-5F53-4182-9890-6973B6B0716D}" type="parTrans" cxnId="{EDF42C05-07D6-41FF-915F-6594BE1E0E5E}">
      <dgm:prSet/>
      <dgm:spPr/>
      <dgm:t>
        <a:bodyPr/>
        <a:lstStyle/>
        <a:p>
          <a:endParaRPr lang="de-DE"/>
        </a:p>
      </dgm:t>
    </dgm:pt>
    <dgm:pt modelId="{6D147B18-8672-4C04-BB45-22AD840BEF63}" type="pres">
      <dgm:prSet presAssocID="{1237E2DF-BF7D-4869-A5D6-77E7FC8755E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23EE336-03C7-4E17-AB1C-D40CD2F0C362}" type="pres">
      <dgm:prSet presAssocID="{7153D547-F2DD-4BE1-A73E-C7AE94AF8DBA}" presName="hierRoot1" presStyleCnt="0"/>
      <dgm:spPr/>
    </dgm:pt>
    <dgm:pt modelId="{DD75179E-5270-406B-AFC8-4AEB4A153B26}" type="pres">
      <dgm:prSet presAssocID="{7153D547-F2DD-4BE1-A73E-C7AE94AF8DBA}" presName="composite" presStyleCnt="0"/>
      <dgm:spPr/>
    </dgm:pt>
    <dgm:pt modelId="{1D4686AD-6C3B-4401-AE5A-D471313DB89C}" type="pres">
      <dgm:prSet presAssocID="{7153D547-F2DD-4BE1-A73E-C7AE94AF8DBA}" presName="background" presStyleLbl="node0" presStyleIdx="0" presStyleCnt="1"/>
      <dgm:spPr/>
    </dgm:pt>
    <dgm:pt modelId="{CFCF9BE9-6EFA-420F-8EC2-9743375820BA}" type="pres">
      <dgm:prSet presAssocID="{7153D547-F2DD-4BE1-A73E-C7AE94AF8DBA}" presName="text" presStyleLbl="fgAcc0" presStyleIdx="0" presStyleCnt="1" custScaleX="298931">
        <dgm:presLayoutVars>
          <dgm:chPref val="3"/>
        </dgm:presLayoutVars>
      </dgm:prSet>
      <dgm:spPr/>
    </dgm:pt>
    <dgm:pt modelId="{7212C9D4-4C8E-4024-9108-547433E8514F}" type="pres">
      <dgm:prSet presAssocID="{7153D547-F2DD-4BE1-A73E-C7AE94AF8DBA}" presName="hierChild2" presStyleCnt="0"/>
      <dgm:spPr/>
    </dgm:pt>
    <dgm:pt modelId="{A7F5C54D-D812-47A2-8DA1-F43C0B813B35}" type="pres">
      <dgm:prSet presAssocID="{DCFD4B7D-2822-450D-8EA9-7B80F3514C57}" presName="Name10" presStyleLbl="parChTrans1D2" presStyleIdx="0" presStyleCnt="3"/>
      <dgm:spPr/>
    </dgm:pt>
    <dgm:pt modelId="{F7CC9518-3127-44EB-8849-EFA7AEDC2667}" type="pres">
      <dgm:prSet presAssocID="{3502EA98-2956-472A-93E6-71FF68FE7898}" presName="hierRoot2" presStyleCnt="0"/>
      <dgm:spPr/>
    </dgm:pt>
    <dgm:pt modelId="{42E3C345-D3AA-4CA4-A3EC-B36EE9A55276}" type="pres">
      <dgm:prSet presAssocID="{3502EA98-2956-472A-93E6-71FF68FE7898}" presName="composite2" presStyleCnt="0"/>
      <dgm:spPr/>
    </dgm:pt>
    <dgm:pt modelId="{37E0D7C2-AA37-4993-B26E-2F5B869B3482}" type="pres">
      <dgm:prSet presAssocID="{3502EA98-2956-472A-93E6-71FF68FE7898}" presName="background2" presStyleLbl="node2" presStyleIdx="0" presStyleCnt="3"/>
      <dgm:spPr/>
    </dgm:pt>
    <dgm:pt modelId="{22BF7866-6871-4C37-8094-A68611FA199A}" type="pres">
      <dgm:prSet presAssocID="{3502EA98-2956-472A-93E6-71FF68FE7898}" presName="text2" presStyleLbl="fgAcc2" presStyleIdx="0" presStyleCnt="3" custScaleX="253609">
        <dgm:presLayoutVars>
          <dgm:chPref val="3"/>
        </dgm:presLayoutVars>
      </dgm:prSet>
      <dgm:spPr/>
    </dgm:pt>
    <dgm:pt modelId="{FC4E918E-D63F-4F7F-9241-82A988052B8A}" type="pres">
      <dgm:prSet presAssocID="{3502EA98-2956-472A-93E6-71FF68FE7898}" presName="hierChild3" presStyleCnt="0"/>
      <dgm:spPr/>
    </dgm:pt>
    <dgm:pt modelId="{DFC5EA52-9462-4D65-B31F-AD499FE1CBED}" type="pres">
      <dgm:prSet presAssocID="{DCC0C664-3C1D-4985-A0EF-391DE3B621BE}" presName="Name17" presStyleLbl="parChTrans1D3" presStyleIdx="0" presStyleCnt="3"/>
      <dgm:spPr/>
    </dgm:pt>
    <dgm:pt modelId="{9D54E5AF-A2E0-4E26-B610-A417960B7879}" type="pres">
      <dgm:prSet presAssocID="{1366FB97-67D0-4D3D-A6DB-1753802705B5}" presName="hierRoot3" presStyleCnt="0"/>
      <dgm:spPr/>
    </dgm:pt>
    <dgm:pt modelId="{80EE2BF9-FCB6-4CF0-88C0-6AEC13AA38B4}" type="pres">
      <dgm:prSet presAssocID="{1366FB97-67D0-4D3D-A6DB-1753802705B5}" presName="composite3" presStyleCnt="0"/>
      <dgm:spPr/>
    </dgm:pt>
    <dgm:pt modelId="{EDF3AF27-EBF2-47C0-85C7-12C5246350C3}" type="pres">
      <dgm:prSet presAssocID="{1366FB97-67D0-4D3D-A6DB-1753802705B5}" presName="background3" presStyleLbl="node3" presStyleIdx="0" presStyleCnt="3"/>
      <dgm:spPr/>
    </dgm:pt>
    <dgm:pt modelId="{32CC9158-F2AD-4F5E-89B7-89A56268E8F6}" type="pres">
      <dgm:prSet presAssocID="{1366FB97-67D0-4D3D-A6DB-1753802705B5}" presName="text3" presStyleLbl="fgAcc3" presStyleIdx="0" presStyleCnt="3" custScaleX="205508" custScaleY="194589">
        <dgm:presLayoutVars>
          <dgm:chPref val="3"/>
        </dgm:presLayoutVars>
      </dgm:prSet>
      <dgm:spPr/>
    </dgm:pt>
    <dgm:pt modelId="{1562E827-6272-4810-95F6-56FB2275F751}" type="pres">
      <dgm:prSet presAssocID="{1366FB97-67D0-4D3D-A6DB-1753802705B5}" presName="hierChild4" presStyleCnt="0"/>
      <dgm:spPr/>
    </dgm:pt>
    <dgm:pt modelId="{20D92F60-6DB1-4977-A798-26B0C0F030E2}" type="pres">
      <dgm:prSet presAssocID="{691A5A33-5F53-4182-9890-6973B6B0716D}" presName="Name17" presStyleLbl="parChTrans1D3" presStyleIdx="1" presStyleCnt="3"/>
      <dgm:spPr/>
    </dgm:pt>
    <dgm:pt modelId="{CB7E3311-9E0C-40D6-81E2-DBC4D6F0580D}" type="pres">
      <dgm:prSet presAssocID="{1403E0C6-5159-4F2B-A125-11072C51C60A}" presName="hierRoot3" presStyleCnt="0"/>
      <dgm:spPr/>
    </dgm:pt>
    <dgm:pt modelId="{FF20C79E-63B4-4F71-8C77-E214B3F54414}" type="pres">
      <dgm:prSet presAssocID="{1403E0C6-5159-4F2B-A125-11072C51C60A}" presName="composite3" presStyleCnt="0"/>
      <dgm:spPr/>
    </dgm:pt>
    <dgm:pt modelId="{229B07E5-88DD-43D9-9CB4-DF56EAE11C99}" type="pres">
      <dgm:prSet presAssocID="{1403E0C6-5159-4F2B-A125-11072C51C60A}" presName="background3" presStyleLbl="node3" presStyleIdx="1" presStyleCnt="3"/>
      <dgm:spPr/>
    </dgm:pt>
    <dgm:pt modelId="{A950BA8B-733B-4E60-A0E7-4F10268FF7E3}" type="pres">
      <dgm:prSet presAssocID="{1403E0C6-5159-4F2B-A125-11072C51C60A}" presName="text3" presStyleLbl="fgAcc3" presStyleIdx="1" presStyleCnt="3" custScaleX="245065" custScaleY="162438">
        <dgm:presLayoutVars>
          <dgm:chPref val="3"/>
        </dgm:presLayoutVars>
      </dgm:prSet>
      <dgm:spPr/>
    </dgm:pt>
    <dgm:pt modelId="{1F4B81C8-7621-473D-A2D1-7F06815AA98B}" type="pres">
      <dgm:prSet presAssocID="{1403E0C6-5159-4F2B-A125-11072C51C60A}" presName="hierChild4" presStyleCnt="0"/>
      <dgm:spPr/>
    </dgm:pt>
    <dgm:pt modelId="{BE1C6CAC-14AE-4383-A6A2-7AB8583743FC}" type="pres">
      <dgm:prSet presAssocID="{37804BA8-2D7A-4B2E-B825-9637ADC259BF}" presName="Name10" presStyleLbl="parChTrans1D2" presStyleIdx="1" presStyleCnt="3"/>
      <dgm:spPr/>
    </dgm:pt>
    <dgm:pt modelId="{16AD5C29-C18F-4DDF-BAD3-BF4486B0806C}" type="pres">
      <dgm:prSet presAssocID="{5996F6DC-A4E2-432A-A45E-2AC81F24C49D}" presName="hierRoot2" presStyleCnt="0"/>
      <dgm:spPr/>
    </dgm:pt>
    <dgm:pt modelId="{D4824E9B-D1AE-4FCE-89D3-CD26E8E434AB}" type="pres">
      <dgm:prSet presAssocID="{5996F6DC-A4E2-432A-A45E-2AC81F24C49D}" presName="composite2" presStyleCnt="0"/>
      <dgm:spPr/>
    </dgm:pt>
    <dgm:pt modelId="{51B68F59-8139-45C9-92C4-B81A98A65FB1}" type="pres">
      <dgm:prSet presAssocID="{5996F6DC-A4E2-432A-A45E-2AC81F24C49D}" presName="background2" presStyleLbl="node2" presStyleIdx="1" presStyleCnt="3"/>
      <dgm:spPr/>
    </dgm:pt>
    <dgm:pt modelId="{7373E589-D48C-46BC-A53A-B8FDF4FD42ED}" type="pres">
      <dgm:prSet presAssocID="{5996F6DC-A4E2-432A-A45E-2AC81F24C49D}" presName="text2" presStyleLbl="fgAcc2" presStyleIdx="1" presStyleCnt="3" custScaleX="219818" custScaleY="116749" custLinFactNeighborX="2488" custLinFactNeighborY="-3919">
        <dgm:presLayoutVars>
          <dgm:chPref val="3"/>
        </dgm:presLayoutVars>
      </dgm:prSet>
      <dgm:spPr/>
    </dgm:pt>
    <dgm:pt modelId="{DD8F4F32-8A0B-4996-B765-29503714A971}" type="pres">
      <dgm:prSet presAssocID="{5996F6DC-A4E2-432A-A45E-2AC81F24C49D}" presName="hierChild3" presStyleCnt="0"/>
      <dgm:spPr/>
    </dgm:pt>
    <dgm:pt modelId="{BBD9C5E4-8B15-4424-AD89-17ED5AF544EC}" type="pres">
      <dgm:prSet presAssocID="{C8C5EE77-C8C5-47F3-9410-824C1389AA3C}" presName="Name17" presStyleLbl="parChTrans1D3" presStyleIdx="2" presStyleCnt="3"/>
      <dgm:spPr/>
    </dgm:pt>
    <dgm:pt modelId="{D7C143FC-C95A-4E9E-96AA-146C51B31AFB}" type="pres">
      <dgm:prSet presAssocID="{2292C310-54C3-47C1-A52F-4BCBC0AABCFF}" presName="hierRoot3" presStyleCnt="0"/>
      <dgm:spPr/>
    </dgm:pt>
    <dgm:pt modelId="{821E871D-24F7-4188-8C89-3D606F54966D}" type="pres">
      <dgm:prSet presAssocID="{2292C310-54C3-47C1-A52F-4BCBC0AABCFF}" presName="composite3" presStyleCnt="0"/>
      <dgm:spPr/>
    </dgm:pt>
    <dgm:pt modelId="{063AEA11-AF7F-42B2-8286-0FB179908A7F}" type="pres">
      <dgm:prSet presAssocID="{2292C310-54C3-47C1-A52F-4BCBC0AABCFF}" presName="background3" presStyleLbl="node3" presStyleIdx="2" presStyleCnt="3"/>
      <dgm:spPr/>
    </dgm:pt>
    <dgm:pt modelId="{03C46E12-363A-4EA2-B379-E9007D7D7903}" type="pres">
      <dgm:prSet presAssocID="{2292C310-54C3-47C1-A52F-4BCBC0AABCFF}" presName="text3" presStyleLbl="fgAcc3" presStyleIdx="2" presStyleCnt="3" custScaleX="250528" custScaleY="191668" custLinFactNeighborX="81736" custLinFactNeighborY="14159">
        <dgm:presLayoutVars>
          <dgm:chPref val="3"/>
        </dgm:presLayoutVars>
      </dgm:prSet>
      <dgm:spPr/>
    </dgm:pt>
    <dgm:pt modelId="{700CC6CC-5827-4691-A546-202915C8ED03}" type="pres">
      <dgm:prSet presAssocID="{2292C310-54C3-47C1-A52F-4BCBC0AABCFF}" presName="hierChild4" presStyleCnt="0"/>
      <dgm:spPr/>
    </dgm:pt>
    <dgm:pt modelId="{99D6AB89-56DC-4FA8-B1F3-F182BEEEFC4C}" type="pres">
      <dgm:prSet presAssocID="{30A80818-FF14-43A7-823B-5BD0933FA8F7}" presName="Name10" presStyleLbl="parChTrans1D2" presStyleIdx="2" presStyleCnt="3"/>
      <dgm:spPr/>
    </dgm:pt>
    <dgm:pt modelId="{DCD10259-8E3E-4850-9B36-E3DA2CB26BD8}" type="pres">
      <dgm:prSet presAssocID="{CB4B3B6C-E10E-4A3F-BCEF-D24F7788A7F1}" presName="hierRoot2" presStyleCnt="0"/>
      <dgm:spPr/>
    </dgm:pt>
    <dgm:pt modelId="{5D5A7BD8-A2EA-4D46-97FE-0EAD850A0D10}" type="pres">
      <dgm:prSet presAssocID="{CB4B3B6C-E10E-4A3F-BCEF-D24F7788A7F1}" presName="composite2" presStyleCnt="0"/>
      <dgm:spPr/>
    </dgm:pt>
    <dgm:pt modelId="{A36273A8-96E9-4886-A198-B4F12A0A8C21}" type="pres">
      <dgm:prSet presAssocID="{CB4B3B6C-E10E-4A3F-BCEF-D24F7788A7F1}" presName="background2" presStyleLbl="node2" presStyleIdx="2" presStyleCnt="3"/>
      <dgm:spPr/>
    </dgm:pt>
    <dgm:pt modelId="{3A1CFC8E-D99C-40E0-A883-CDE50B670D9E}" type="pres">
      <dgm:prSet presAssocID="{CB4B3B6C-E10E-4A3F-BCEF-D24F7788A7F1}" presName="text2" presStyleLbl="fgAcc2" presStyleIdx="2" presStyleCnt="3" custScaleX="208946" custScaleY="128572">
        <dgm:presLayoutVars>
          <dgm:chPref val="3"/>
        </dgm:presLayoutVars>
      </dgm:prSet>
      <dgm:spPr/>
    </dgm:pt>
    <dgm:pt modelId="{89291EC9-E344-4EB2-9CCF-56B02B439005}" type="pres">
      <dgm:prSet presAssocID="{CB4B3B6C-E10E-4A3F-BCEF-D24F7788A7F1}" presName="hierChild3" presStyleCnt="0"/>
      <dgm:spPr/>
    </dgm:pt>
  </dgm:ptLst>
  <dgm:cxnLst>
    <dgm:cxn modelId="{E61E0000-BA49-4781-B97B-D6D418EC568B}" srcId="{7153D547-F2DD-4BE1-A73E-C7AE94AF8DBA}" destId="{CB4B3B6C-E10E-4A3F-BCEF-D24F7788A7F1}" srcOrd="2" destOrd="0" parTransId="{30A80818-FF14-43A7-823B-5BD0933FA8F7}" sibTransId="{42CC0FAF-7552-4C1B-8223-5A6051EABBC0}"/>
    <dgm:cxn modelId="{EDF42C05-07D6-41FF-915F-6594BE1E0E5E}" srcId="{3502EA98-2956-472A-93E6-71FF68FE7898}" destId="{1403E0C6-5159-4F2B-A125-11072C51C60A}" srcOrd="1" destOrd="0" parTransId="{691A5A33-5F53-4182-9890-6973B6B0716D}" sibTransId="{C610F42C-8B0C-4FC2-8FA4-B2469F4C43D2}"/>
    <dgm:cxn modelId="{B573E908-F543-43B5-9A3B-93D50D451282}" type="presOf" srcId="{1237E2DF-BF7D-4869-A5D6-77E7FC8755E4}" destId="{6D147B18-8672-4C04-BB45-22AD840BEF63}" srcOrd="0" destOrd="0" presId="urn:microsoft.com/office/officeart/2005/8/layout/hierarchy1"/>
    <dgm:cxn modelId="{3F3E871E-8DF6-4158-8036-CC802AFF4795}" srcId="{1237E2DF-BF7D-4869-A5D6-77E7FC8755E4}" destId="{7153D547-F2DD-4BE1-A73E-C7AE94AF8DBA}" srcOrd="0" destOrd="0" parTransId="{87C9A177-74D3-41EB-8369-69A377F29C8A}" sibTransId="{A2364D3B-5D15-4C32-999C-D033192905FB}"/>
    <dgm:cxn modelId="{D03C142F-0D31-4D68-B49D-49AF6D408C54}" type="presOf" srcId="{DCFD4B7D-2822-450D-8EA9-7B80F3514C57}" destId="{A7F5C54D-D812-47A2-8DA1-F43C0B813B35}" srcOrd="0" destOrd="0" presId="urn:microsoft.com/office/officeart/2005/8/layout/hierarchy1"/>
    <dgm:cxn modelId="{320A2B53-351F-4119-8386-3B3F383EA5BD}" srcId="{5996F6DC-A4E2-432A-A45E-2AC81F24C49D}" destId="{2292C310-54C3-47C1-A52F-4BCBC0AABCFF}" srcOrd="0" destOrd="0" parTransId="{C8C5EE77-C8C5-47F3-9410-824C1389AA3C}" sibTransId="{02B29E9E-F2FE-4908-B76F-21F7F543C210}"/>
    <dgm:cxn modelId="{B8325F74-0DE1-47BA-B853-388E21CD211C}" type="presOf" srcId="{7153D547-F2DD-4BE1-A73E-C7AE94AF8DBA}" destId="{CFCF9BE9-6EFA-420F-8EC2-9743375820BA}" srcOrd="0" destOrd="0" presId="urn:microsoft.com/office/officeart/2005/8/layout/hierarchy1"/>
    <dgm:cxn modelId="{1C27C158-8E88-495D-AC20-D5855C32605B}" type="presOf" srcId="{CB4B3B6C-E10E-4A3F-BCEF-D24F7788A7F1}" destId="{3A1CFC8E-D99C-40E0-A883-CDE50B670D9E}" srcOrd="0" destOrd="0" presId="urn:microsoft.com/office/officeart/2005/8/layout/hierarchy1"/>
    <dgm:cxn modelId="{0319C67F-7A94-472E-AC0A-1A14B96DDC52}" srcId="{7153D547-F2DD-4BE1-A73E-C7AE94AF8DBA}" destId="{3502EA98-2956-472A-93E6-71FF68FE7898}" srcOrd="0" destOrd="0" parTransId="{DCFD4B7D-2822-450D-8EA9-7B80F3514C57}" sibTransId="{3DBAFFD0-6658-4372-B326-3CC7D9875CD4}"/>
    <dgm:cxn modelId="{1402DA95-F6EE-4DAE-A4C3-63A35CE75DDD}" type="presOf" srcId="{DCC0C664-3C1D-4985-A0EF-391DE3B621BE}" destId="{DFC5EA52-9462-4D65-B31F-AD499FE1CBED}" srcOrd="0" destOrd="0" presId="urn:microsoft.com/office/officeart/2005/8/layout/hierarchy1"/>
    <dgm:cxn modelId="{B6B0A9A6-D2A3-4E22-A74E-CF03A8B1D461}" type="presOf" srcId="{C8C5EE77-C8C5-47F3-9410-824C1389AA3C}" destId="{BBD9C5E4-8B15-4424-AD89-17ED5AF544EC}" srcOrd="0" destOrd="0" presId="urn:microsoft.com/office/officeart/2005/8/layout/hierarchy1"/>
    <dgm:cxn modelId="{498C2EA7-0B37-498A-9706-2C482D563F57}" type="presOf" srcId="{2292C310-54C3-47C1-A52F-4BCBC0AABCFF}" destId="{03C46E12-363A-4EA2-B379-E9007D7D7903}" srcOrd="0" destOrd="0" presId="urn:microsoft.com/office/officeart/2005/8/layout/hierarchy1"/>
    <dgm:cxn modelId="{F1C9ADAF-6247-4CE7-BAC9-B2B06759FB53}" type="presOf" srcId="{691A5A33-5F53-4182-9890-6973B6B0716D}" destId="{20D92F60-6DB1-4977-A798-26B0C0F030E2}" srcOrd="0" destOrd="0" presId="urn:microsoft.com/office/officeart/2005/8/layout/hierarchy1"/>
    <dgm:cxn modelId="{38DC38B7-B080-4200-9AC1-3CB344613200}" srcId="{7153D547-F2DD-4BE1-A73E-C7AE94AF8DBA}" destId="{5996F6DC-A4E2-432A-A45E-2AC81F24C49D}" srcOrd="1" destOrd="0" parTransId="{37804BA8-2D7A-4B2E-B825-9637ADC259BF}" sibTransId="{3CAC5D93-2E5B-438A-AEEC-6E959476B0FC}"/>
    <dgm:cxn modelId="{BA6C32D3-F783-40F2-9BB5-C6B3C2502B85}" type="presOf" srcId="{37804BA8-2D7A-4B2E-B825-9637ADC259BF}" destId="{BE1C6CAC-14AE-4383-A6A2-7AB8583743FC}" srcOrd="0" destOrd="0" presId="urn:microsoft.com/office/officeart/2005/8/layout/hierarchy1"/>
    <dgm:cxn modelId="{1138E3E0-0E1C-476E-8C85-41241FDD6735}" type="presOf" srcId="{30A80818-FF14-43A7-823B-5BD0933FA8F7}" destId="{99D6AB89-56DC-4FA8-B1F3-F182BEEEFC4C}" srcOrd="0" destOrd="0" presId="urn:microsoft.com/office/officeart/2005/8/layout/hierarchy1"/>
    <dgm:cxn modelId="{DE2E95E2-643E-452E-823C-D9EE6570EE49}" type="presOf" srcId="{1403E0C6-5159-4F2B-A125-11072C51C60A}" destId="{A950BA8B-733B-4E60-A0E7-4F10268FF7E3}" srcOrd="0" destOrd="0" presId="urn:microsoft.com/office/officeart/2005/8/layout/hierarchy1"/>
    <dgm:cxn modelId="{B216F0E9-47CA-4FF8-BC3F-D5440A1139A0}" type="presOf" srcId="{1366FB97-67D0-4D3D-A6DB-1753802705B5}" destId="{32CC9158-F2AD-4F5E-89B7-89A56268E8F6}" srcOrd="0" destOrd="0" presId="urn:microsoft.com/office/officeart/2005/8/layout/hierarchy1"/>
    <dgm:cxn modelId="{10DE29EC-217C-41D7-931C-3B9365038335}" type="presOf" srcId="{3502EA98-2956-472A-93E6-71FF68FE7898}" destId="{22BF7866-6871-4C37-8094-A68611FA199A}" srcOrd="0" destOrd="0" presId="urn:microsoft.com/office/officeart/2005/8/layout/hierarchy1"/>
    <dgm:cxn modelId="{EA8822F5-733B-45E1-A198-4C94587FB0DA}" type="presOf" srcId="{5996F6DC-A4E2-432A-A45E-2AC81F24C49D}" destId="{7373E589-D48C-46BC-A53A-B8FDF4FD42ED}" srcOrd="0" destOrd="0" presId="urn:microsoft.com/office/officeart/2005/8/layout/hierarchy1"/>
    <dgm:cxn modelId="{5D9422FB-50E8-4E8E-BA8E-91E566B9250E}" srcId="{3502EA98-2956-472A-93E6-71FF68FE7898}" destId="{1366FB97-67D0-4D3D-A6DB-1753802705B5}" srcOrd="0" destOrd="0" parTransId="{DCC0C664-3C1D-4985-A0EF-391DE3B621BE}" sibTransId="{ECAED904-D525-416D-98EF-B668297C3EE3}"/>
    <dgm:cxn modelId="{0A0FB7B2-A74D-485F-A854-684998A0EAF4}" type="presParOf" srcId="{6D147B18-8672-4C04-BB45-22AD840BEF63}" destId="{823EE336-03C7-4E17-AB1C-D40CD2F0C362}" srcOrd="0" destOrd="0" presId="urn:microsoft.com/office/officeart/2005/8/layout/hierarchy1"/>
    <dgm:cxn modelId="{C7293F0D-29B3-4019-BFBC-5AFE28E144B1}" type="presParOf" srcId="{823EE336-03C7-4E17-AB1C-D40CD2F0C362}" destId="{DD75179E-5270-406B-AFC8-4AEB4A153B26}" srcOrd="0" destOrd="0" presId="urn:microsoft.com/office/officeart/2005/8/layout/hierarchy1"/>
    <dgm:cxn modelId="{7907F28D-C2D7-4CA7-BCEF-1EA52DB77454}" type="presParOf" srcId="{DD75179E-5270-406B-AFC8-4AEB4A153B26}" destId="{1D4686AD-6C3B-4401-AE5A-D471313DB89C}" srcOrd="0" destOrd="0" presId="urn:microsoft.com/office/officeart/2005/8/layout/hierarchy1"/>
    <dgm:cxn modelId="{2A8E0D5F-0F78-4E62-880D-9C0FFF24C836}" type="presParOf" srcId="{DD75179E-5270-406B-AFC8-4AEB4A153B26}" destId="{CFCF9BE9-6EFA-420F-8EC2-9743375820BA}" srcOrd="1" destOrd="0" presId="urn:microsoft.com/office/officeart/2005/8/layout/hierarchy1"/>
    <dgm:cxn modelId="{37F91366-F89F-45DD-BFAB-7B1B7BBE9A3C}" type="presParOf" srcId="{823EE336-03C7-4E17-AB1C-D40CD2F0C362}" destId="{7212C9D4-4C8E-4024-9108-547433E8514F}" srcOrd="1" destOrd="0" presId="urn:microsoft.com/office/officeart/2005/8/layout/hierarchy1"/>
    <dgm:cxn modelId="{A9115FF0-BE27-4FB4-A4C2-86366C48254F}" type="presParOf" srcId="{7212C9D4-4C8E-4024-9108-547433E8514F}" destId="{A7F5C54D-D812-47A2-8DA1-F43C0B813B35}" srcOrd="0" destOrd="0" presId="urn:microsoft.com/office/officeart/2005/8/layout/hierarchy1"/>
    <dgm:cxn modelId="{CD9220D9-FD22-4647-9A78-6881AB2EE58B}" type="presParOf" srcId="{7212C9D4-4C8E-4024-9108-547433E8514F}" destId="{F7CC9518-3127-44EB-8849-EFA7AEDC2667}" srcOrd="1" destOrd="0" presId="urn:microsoft.com/office/officeart/2005/8/layout/hierarchy1"/>
    <dgm:cxn modelId="{7BBCCBD0-083B-408A-A724-2C4CAC1BCFC9}" type="presParOf" srcId="{F7CC9518-3127-44EB-8849-EFA7AEDC2667}" destId="{42E3C345-D3AA-4CA4-A3EC-B36EE9A55276}" srcOrd="0" destOrd="0" presId="urn:microsoft.com/office/officeart/2005/8/layout/hierarchy1"/>
    <dgm:cxn modelId="{876940E5-72D0-4176-800B-0AEBD8D949DF}" type="presParOf" srcId="{42E3C345-D3AA-4CA4-A3EC-B36EE9A55276}" destId="{37E0D7C2-AA37-4993-B26E-2F5B869B3482}" srcOrd="0" destOrd="0" presId="urn:microsoft.com/office/officeart/2005/8/layout/hierarchy1"/>
    <dgm:cxn modelId="{7AE9FBCF-C96F-455F-9C31-F6884844EAE8}" type="presParOf" srcId="{42E3C345-D3AA-4CA4-A3EC-B36EE9A55276}" destId="{22BF7866-6871-4C37-8094-A68611FA199A}" srcOrd="1" destOrd="0" presId="urn:microsoft.com/office/officeart/2005/8/layout/hierarchy1"/>
    <dgm:cxn modelId="{D2EBB872-4FA0-47F6-8538-D191D18BAC81}" type="presParOf" srcId="{F7CC9518-3127-44EB-8849-EFA7AEDC2667}" destId="{FC4E918E-D63F-4F7F-9241-82A988052B8A}" srcOrd="1" destOrd="0" presId="urn:microsoft.com/office/officeart/2005/8/layout/hierarchy1"/>
    <dgm:cxn modelId="{91329704-5987-4A98-8EC9-8BDA2B26A33E}" type="presParOf" srcId="{FC4E918E-D63F-4F7F-9241-82A988052B8A}" destId="{DFC5EA52-9462-4D65-B31F-AD499FE1CBED}" srcOrd="0" destOrd="0" presId="urn:microsoft.com/office/officeart/2005/8/layout/hierarchy1"/>
    <dgm:cxn modelId="{EC06D67B-12A2-4590-8578-712FFCF8FCF5}" type="presParOf" srcId="{FC4E918E-D63F-4F7F-9241-82A988052B8A}" destId="{9D54E5AF-A2E0-4E26-B610-A417960B7879}" srcOrd="1" destOrd="0" presId="urn:microsoft.com/office/officeart/2005/8/layout/hierarchy1"/>
    <dgm:cxn modelId="{97509ACF-8238-4072-9D77-0BE7E0C2A119}" type="presParOf" srcId="{9D54E5AF-A2E0-4E26-B610-A417960B7879}" destId="{80EE2BF9-FCB6-4CF0-88C0-6AEC13AA38B4}" srcOrd="0" destOrd="0" presId="urn:microsoft.com/office/officeart/2005/8/layout/hierarchy1"/>
    <dgm:cxn modelId="{32AC25AF-139C-47BB-9354-576B68910503}" type="presParOf" srcId="{80EE2BF9-FCB6-4CF0-88C0-6AEC13AA38B4}" destId="{EDF3AF27-EBF2-47C0-85C7-12C5246350C3}" srcOrd="0" destOrd="0" presId="urn:microsoft.com/office/officeart/2005/8/layout/hierarchy1"/>
    <dgm:cxn modelId="{0674423F-B3D8-44EF-A2EB-993CE61049EE}" type="presParOf" srcId="{80EE2BF9-FCB6-4CF0-88C0-6AEC13AA38B4}" destId="{32CC9158-F2AD-4F5E-89B7-89A56268E8F6}" srcOrd="1" destOrd="0" presId="urn:microsoft.com/office/officeart/2005/8/layout/hierarchy1"/>
    <dgm:cxn modelId="{4D3D812C-FA7C-4B72-83D6-10B5AC13235C}" type="presParOf" srcId="{9D54E5AF-A2E0-4E26-B610-A417960B7879}" destId="{1562E827-6272-4810-95F6-56FB2275F751}" srcOrd="1" destOrd="0" presId="urn:microsoft.com/office/officeart/2005/8/layout/hierarchy1"/>
    <dgm:cxn modelId="{3E496F9E-619A-4D3C-BC5E-2CB1E5AFC133}" type="presParOf" srcId="{FC4E918E-D63F-4F7F-9241-82A988052B8A}" destId="{20D92F60-6DB1-4977-A798-26B0C0F030E2}" srcOrd="2" destOrd="0" presId="urn:microsoft.com/office/officeart/2005/8/layout/hierarchy1"/>
    <dgm:cxn modelId="{037428CE-D7EA-4FB9-B1E5-EBA397A752A7}" type="presParOf" srcId="{FC4E918E-D63F-4F7F-9241-82A988052B8A}" destId="{CB7E3311-9E0C-40D6-81E2-DBC4D6F0580D}" srcOrd="3" destOrd="0" presId="urn:microsoft.com/office/officeart/2005/8/layout/hierarchy1"/>
    <dgm:cxn modelId="{5493807C-18B8-47CF-89E8-93DE26DDA71C}" type="presParOf" srcId="{CB7E3311-9E0C-40D6-81E2-DBC4D6F0580D}" destId="{FF20C79E-63B4-4F71-8C77-E214B3F54414}" srcOrd="0" destOrd="0" presId="urn:microsoft.com/office/officeart/2005/8/layout/hierarchy1"/>
    <dgm:cxn modelId="{54AFECFC-CE93-4873-858C-FA0DCFA3DC3F}" type="presParOf" srcId="{FF20C79E-63B4-4F71-8C77-E214B3F54414}" destId="{229B07E5-88DD-43D9-9CB4-DF56EAE11C99}" srcOrd="0" destOrd="0" presId="urn:microsoft.com/office/officeart/2005/8/layout/hierarchy1"/>
    <dgm:cxn modelId="{BC2812B3-2C6E-4095-9147-ECF6D350C72E}" type="presParOf" srcId="{FF20C79E-63B4-4F71-8C77-E214B3F54414}" destId="{A950BA8B-733B-4E60-A0E7-4F10268FF7E3}" srcOrd="1" destOrd="0" presId="urn:microsoft.com/office/officeart/2005/8/layout/hierarchy1"/>
    <dgm:cxn modelId="{E8A1E7D9-3029-44F7-9BF6-3FF6A5C54023}" type="presParOf" srcId="{CB7E3311-9E0C-40D6-81E2-DBC4D6F0580D}" destId="{1F4B81C8-7621-473D-A2D1-7F06815AA98B}" srcOrd="1" destOrd="0" presId="urn:microsoft.com/office/officeart/2005/8/layout/hierarchy1"/>
    <dgm:cxn modelId="{D8D509EC-A852-48B1-89A0-C5815A9BA3BD}" type="presParOf" srcId="{7212C9D4-4C8E-4024-9108-547433E8514F}" destId="{BE1C6CAC-14AE-4383-A6A2-7AB8583743FC}" srcOrd="2" destOrd="0" presId="urn:microsoft.com/office/officeart/2005/8/layout/hierarchy1"/>
    <dgm:cxn modelId="{DDEF221C-A33C-4B13-99CA-E25E0E30BFA6}" type="presParOf" srcId="{7212C9D4-4C8E-4024-9108-547433E8514F}" destId="{16AD5C29-C18F-4DDF-BAD3-BF4486B0806C}" srcOrd="3" destOrd="0" presId="urn:microsoft.com/office/officeart/2005/8/layout/hierarchy1"/>
    <dgm:cxn modelId="{A2DDE425-067C-407C-9CD2-B5E257A74AF6}" type="presParOf" srcId="{16AD5C29-C18F-4DDF-BAD3-BF4486B0806C}" destId="{D4824E9B-D1AE-4FCE-89D3-CD26E8E434AB}" srcOrd="0" destOrd="0" presId="urn:microsoft.com/office/officeart/2005/8/layout/hierarchy1"/>
    <dgm:cxn modelId="{85302D8E-ECA8-4663-A789-7E9E60F249F3}" type="presParOf" srcId="{D4824E9B-D1AE-4FCE-89D3-CD26E8E434AB}" destId="{51B68F59-8139-45C9-92C4-B81A98A65FB1}" srcOrd="0" destOrd="0" presId="urn:microsoft.com/office/officeart/2005/8/layout/hierarchy1"/>
    <dgm:cxn modelId="{4B96F8E4-E5FA-4194-9A92-00F1FF9BE424}" type="presParOf" srcId="{D4824E9B-D1AE-4FCE-89D3-CD26E8E434AB}" destId="{7373E589-D48C-46BC-A53A-B8FDF4FD42ED}" srcOrd="1" destOrd="0" presId="urn:microsoft.com/office/officeart/2005/8/layout/hierarchy1"/>
    <dgm:cxn modelId="{DE55C9C3-0725-40D3-AE7F-A0BE0981B051}" type="presParOf" srcId="{16AD5C29-C18F-4DDF-BAD3-BF4486B0806C}" destId="{DD8F4F32-8A0B-4996-B765-29503714A971}" srcOrd="1" destOrd="0" presId="urn:microsoft.com/office/officeart/2005/8/layout/hierarchy1"/>
    <dgm:cxn modelId="{224B7AEA-015C-4DD8-9996-76D0C0EF0E5A}" type="presParOf" srcId="{DD8F4F32-8A0B-4996-B765-29503714A971}" destId="{BBD9C5E4-8B15-4424-AD89-17ED5AF544EC}" srcOrd="0" destOrd="0" presId="urn:microsoft.com/office/officeart/2005/8/layout/hierarchy1"/>
    <dgm:cxn modelId="{E023653F-DDF8-4856-A865-4DBDDE8C9718}" type="presParOf" srcId="{DD8F4F32-8A0B-4996-B765-29503714A971}" destId="{D7C143FC-C95A-4E9E-96AA-146C51B31AFB}" srcOrd="1" destOrd="0" presId="urn:microsoft.com/office/officeart/2005/8/layout/hierarchy1"/>
    <dgm:cxn modelId="{D1942573-4A2A-4D86-9832-ACFDA282D5CD}" type="presParOf" srcId="{D7C143FC-C95A-4E9E-96AA-146C51B31AFB}" destId="{821E871D-24F7-4188-8C89-3D606F54966D}" srcOrd="0" destOrd="0" presId="urn:microsoft.com/office/officeart/2005/8/layout/hierarchy1"/>
    <dgm:cxn modelId="{CEA26853-CDB3-4AF7-A1CB-889C1BCB8100}" type="presParOf" srcId="{821E871D-24F7-4188-8C89-3D606F54966D}" destId="{063AEA11-AF7F-42B2-8286-0FB179908A7F}" srcOrd="0" destOrd="0" presId="urn:microsoft.com/office/officeart/2005/8/layout/hierarchy1"/>
    <dgm:cxn modelId="{299973CD-E23D-43F7-ADBA-F00735BEF213}" type="presParOf" srcId="{821E871D-24F7-4188-8C89-3D606F54966D}" destId="{03C46E12-363A-4EA2-B379-E9007D7D7903}" srcOrd="1" destOrd="0" presId="urn:microsoft.com/office/officeart/2005/8/layout/hierarchy1"/>
    <dgm:cxn modelId="{0EE5B41E-99CD-4BF2-B092-8948ABCC8B42}" type="presParOf" srcId="{D7C143FC-C95A-4E9E-96AA-146C51B31AFB}" destId="{700CC6CC-5827-4691-A546-202915C8ED03}" srcOrd="1" destOrd="0" presId="urn:microsoft.com/office/officeart/2005/8/layout/hierarchy1"/>
    <dgm:cxn modelId="{F717FFCA-91DA-4301-AEBD-A56065D7478D}" type="presParOf" srcId="{7212C9D4-4C8E-4024-9108-547433E8514F}" destId="{99D6AB89-56DC-4FA8-B1F3-F182BEEEFC4C}" srcOrd="4" destOrd="0" presId="urn:microsoft.com/office/officeart/2005/8/layout/hierarchy1"/>
    <dgm:cxn modelId="{4F78C970-4E3E-4CD1-9E21-17D52F785814}" type="presParOf" srcId="{7212C9D4-4C8E-4024-9108-547433E8514F}" destId="{DCD10259-8E3E-4850-9B36-E3DA2CB26BD8}" srcOrd="5" destOrd="0" presId="urn:microsoft.com/office/officeart/2005/8/layout/hierarchy1"/>
    <dgm:cxn modelId="{A30362F7-62C7-4328-81F4-9143E1C49059}" type="presParOf" srcId="{DCD10259-8E3E-4850-9B36-E3DA2CB26BD8}" destId="{5D5A7BD8-A2EA-4D46-97FE-0EAD850A0D10}" srcOrd="0" destOrd="0" presId="urn:microsoft.com/office/officeart/2005/8/layout/hierarchy1"/>
    <dgm:cxn modelId="{BA230B35-38E4-4456-A2A3-79061F620589}" type="presParOf" srcId="{5D5A7BD8-A2EA-4D46-97FE-0EAD850A0D10}" destId="{A36273A8-96E9-4886-A198-B4F12A0A8C21}" srcOrd="0" destOrd="0" presId="urn:microsoft.com/office/officeart/2005/8/layout/hierarchy1"/>
    <dgm:cxn modelId="{C707D20B-487D-407E-B994-A0A690EE98F5}" type="presParOf" srcId="{5D5A7BD8-A2EA-4D46-97FE-0EAD850A0D10}" destId="{3A1CFC8E-D99C-40E0-A883-CDE50B670D9E}" srcOrd="1" destOrd="0" presId="urn:microsoft.com/office/officeart/2005/8/layout/hierarchy1"/>
    <dgm:cxn modelId="{CCF8DEB0-D827-4A31-8036-776E23496A58}" type="presParOf" srcId="{DCD10259-8E3E-4850-9B36-E3DA2CB26BD8}" destId="{89291EC9-E344-4EB2-9CCF-56B02B43900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A0592EA-E308-457C-9E60-B6C0FF6BCA69}" type="doc">
      <dgm:prSet loTypeId="urn:microsoft.com/office/officeart/2005/8/layout/pyramid1" loCatId="pyramid" qsTypeId="urn:microsoft.com/office/officeart/2005/8/quickstyle/simple1" qsCatId="simple" csTypeId="urn:microsoft.com/office/officeart/2005/8/colors/accent2_3" csCatId="accent2" phldr="1"/>
      <dgm:spPr/>
    </dgm:pt>
    <dgm:pt modelId="{4F707E30-8F03-4CEF-B6C6-8536CF40103E}">
      <dgm:prSet phldrT="[Text]" custT="1"/>
      <dgm:spPr/>
      <dgm:t>
        <a:bodyPr/>
        <a:lstStyle/>
        <a:p>
          <a:r>
            <a:rPr lang="de-DE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öffentlich</a:t>
          </a:r>
        </a:p>
      </dgm:t>
    </dgm:pt>
    <dgm:pt modelId="{23E39562-9D64-42F1-BA6E-3BC2291BAB45}" type="parTrans" cxnId="{C8B9378E-0247-4D60-93BD-3317502F2EF5}">
      <dgm:prSet/>
      <dgm:spPr/>
      <dgm:t>
        <a:bodyPr/>
        <a:lstStyle/>
        <a:p>
          <a:endParaRPr lang="de-DE"/>
        </a:p>
      </dgm:t>
    </dgm:pt>
    <dgm:pt modelId="{1EC405C7-7372-4A81-95FC-E6A89B9D2D7E}" type="sibTrans" cxnId="{C8B9378E-0247-4D60-93BD-3317502F2EF5}">
      <dgm:prSet/>
      <dgm:spPr/>
      <dgm:t>
        <a:bodyPr/>
        <a:lstStyle/>
        <a:p>
          <a:endParaRPr lang="de-DE"/>
        </a:p>
      </dgm:t>
    </dgm:pt>
    <dgm:pt modelId="{ED23B86B-E842-4DC4-926F-62F77590D634}">
      <dgm:prSet phldrT="[Text]" custT="1"/>
      <dgm:spPr/>
      <dgm:t>
        <a:bodyPr/>
        <a:lstStyle/>
        <a:p>
          <a:r>
            <a: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gemeinnützig</a:t>
          </a:r>
        </a:p>
      </dgm:t>
    </dgm:pt>
    <dgm:pt modelId="{01126DE6-36FF-4337-BC26-1F72F46B9D7E}" type="parTrans" cxnId="{BD8BC745-1DDF-43E3-B131-F83990710715}">
      <dgm:prSet/>
      <dgm:spPr/>
      <dgm:t>
        <a:bodyPr/>
        <a:lstStyle/>
        <a:p>
          <a:endParaRPr lang="de-DE"/>
        </a:p>
      </dgm:t>
    </dgm:pt>
    <dgm:pt modelId="{BB696D9C-454F-4AF6-BE12-FB6D437DAFD2}" type="sibTrans" cxnId="{BD8BC745-1DDF-43E3-B131-F83990710715}">
      <dgm:prSet/>
      <dgm:spPr/>
      <dgm:t>
        <a:bodyPr/>
        <a:lstStyle/>
        <a:p>
          <a:endParaRPr lang="de-DE"/>
        </a:p>
      </dgm:t>
    </dgm:pt>
    <dgm:pt modelId="{9BB2F930-CEF6-43CE-BB36-41C70D7BA5EA}">
      <dgm:prSet phldrT="[Text]" custT="1"/>
      <dgm:spPr/>
      <dgm:t>
        <a:bodyPr/>
        <a:lstStyle/>
        <a:p>
          <a:r>
            <a:rPr lang="de-DE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privat</a:t>
          </a:r>
        </a:p>
      </dgm:t>
    </dgm:pt>
    <dgm:pt modelId="{E46F6EDB-B15D-42E0-A69E-183AD4E5B504}" type="parTrans" cxnId="{9545BFD1-7BCE-499D-AC56-429D0E07DDF8}">
      <dgm:prSet/>
      <dgm:spPr/>
      <dgm:t>
        <a:bodyPr/>
        <a:lstStyle/>
        <a:p>
          <a:endParaRPr lang="de-DE"/>
        </a:p>
      </dgm:t>
    </dgm:pt>
    <dgm:pt modelId="{3317176A-C980-441B-B95C-13E16E9FD71F}" type="sibTrans" cxnId="{9545BFD1-7BCE-499D-AC56-429D0E07DDF8}">
      <dgm:prSet/>
      <dgm:spPr/>
      <dgm:t>
        <a:bodyPr/>
        <a:lstStyle/>
        <a:p>
          <a:endParaRPr lang="de-DE"/>
        </a:p>
      </dgm:t>
    </dgm:pt>
    <dgm:pt modelId="{6683FBFB-110A-4592-9D80-1682735FB20D}" type="pres">
      <dgm:prSet presAssocID="{6A0592EA-E308-457C-9E60-B6C0FF6BCA69}" presName="Name0" presStyleCnt="0">
        <dgm:presLayoutVars>
          <dgm:dir/>
          <dgm:animLvl val="lvl"/>
          <dgm:resizeHandles val="exact"/>
        </dgm:presLayoutVars>
      </dgm:prSet>
      <dgm:spPr/>
    </dgm:pt>
    <dgm:pt modelId="{9A354D51-3144-41BC-8CBC-9E07FF34A411}" type="pres">
      <dgm:prSet presAssocID="{4F707E30-8F03-4CEF-B6C6-8536CF40103E}" presName="Name8" presStyleCnt="0"/>
      <dgm:spPr/>
    </dgm:pt>
    <dgm:pt modelId="{29EAFAD7-89AC-4F52-AC95-0767243A87BA}" type="pres">
      <dgm:prSet presAssocID="{4F707E30-8F03-4CEF-B6C6-8536CF40103E}" presName="level" presStyleLbl="node1" presStyleIdx="0" presStyleCnt="3">
        <dgm:presLayoutVars>
          <dgm:chMax val="1"/>
          <dgm:bulletEnabled val="1"/>
        </dgm:presLayoutVars>
      </dgm:prSet>
      <dgm:spPr/>
    </dgm:pt>
    <dgm:pt modelId="{5A5E3F2C-A303-4D58-B679-5F396A726441}" type="pres">
      <dgm:prSet presAssocID="{4F707E30-8F03-4CEF-B6C6-8536CF40103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4B4A34A-0BE9-4615-90BA-E6007D23CC23}" type="pres">
      <dgm:prSet presAssocID="{ED23B86B-E842-4DC4-926F-62F77590D634}" presName="Name8" presStyleCnt="0"/>
      <dgm:spPr/>
    </dgm:pt>
    <dgm:pt modelId="{D4EFF370-8271-4147-96CC-F4E6AA5EC915}" type="pres">
      <dgm:prSet presAssocID="{ED23B86B-E842-4DC4-926F-62F77590D634}" presName="level" presStyleLbl="node1" presStyleIdx="1" presStyleCnt="3">
        <dgm:presLayoutVars>
          <dgm:chMax val="1"/>
          <dgm:bulletEnabled val="1"/>
        </dgm:presLayoutVars>
      </dgm:prSet>
      <dgm:spPr/>
    </dgm:pt>
    <dgm:pt modelId="{48FB1452-E655-4DF9-B5C2-30E14336EEAC}" type="pres">
      <dgm:prSet presAssocID="{ED23B86B-E842-4DC4-926F-62F77590D63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A376522-074B-4F91-B7CE-A58EEC24AA7B}" type="pres">
      <dgm:prSet presAssocID="{9BB2F930-CEF6-43CE-BB36-41C70D7BA5EA}" presName="Name8" presStyleCnt="0"/>
      <dgm:spPr/>
    </dgm:pt>
    <dgm:pt modelId="{CF577A55-8A87-4195-8EB6-A59090C17731}" type="pres">
      <dgm:prSet presAssocID="{9BB2F930-CEF6-43CE-BB36-41C70D7BA5EA}" presName="level" presStyleLbl="node1" presStyleIdx="2" presStyleCnt="3">
        <dgm:presLayoutVars>
          <dgm:chMax val="1"/>
          <dgm:bulletEnabled val="1"/>
        </dgm:presLayoutVars>
      </dgm:prSet>
      <dgm:spPr/>
    </dgm:pt>
    <dgm:pt modelId="{FBC508D4-C48F-4E0A-84A9-B0ED5B156C2F}" type="pres">
      <dgm:prSet presAssocID="{9BB2F930-CEF6-43CE-BB36-41C70D7BA5E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C204B03-056A-4E12-8EA9-D29938F48AA3}" type="presOf" srcId="{ED23B86B-E842-4DC4-926F-62F77590D634}" destId="{48FB1452-E655-4DF9-B5C2-30E14336EEAC}" srcOrd="1" destOrd="0" presId="urn:microsoft.com/office/officeart/2005/8/layout/pyramid1"/>
    <dgm:cxn modelId="{BD8BC745-1DDF-43E3-B131-F83990710715}" srcId="{6A0592EA-E308-457C-9E60-B6C0FF6BCA69}" destId="{ED23B86B-E842-4DC4-926F-62F77590D634}" srcOrd="1" destOrd="0" parTransId="{01126DE6-36FF-4337-BC26-1F72F46B9D7E}" sibTransId="{BB696D9C-454F-4AF6-BE12-FB6D437DAFD2}"/>
    <dgm:cxn modelId="{E60C2768-E45C-4DDF-A50C-71F46C1793F2}" type="presOf" srcId="{9BB2F930-CEF6-43CE-BB36-41C70D7BA5EA}" destId="{FBC508D4-C48F-4E0A-84A9-B0ED5B156C2F}" srcOrd="1" destOrd="0" presId="urn:microsoft.com/office/officeart/2005/8/layout/pyramid1"/>
    <dgm:cxn modelId="{47F33583-CEC9-4BD2-9298-F14ABBF30F68}" type="presOf" srcId="{ED23B86B-E842-4DC4-926F-62F77590D634}" destId="{D4EFF370-8271-4147-96CC-F4E6AA5EC915}" srcOrd="0" destOrd="0" presId="urn:microsoft.com/office/officeart/2005/8/layout/pyramid1"/>
    <dgm:cxn modelId="{C8B9378E-0247-4D60-93BD-3317502F2EF5}" srcId="{6A0592EA-E308-457C-9E60-B6C0FF6BCA69}" destId="{4F707E30-8F03-4CEF-B6C6-8536CF40103E}" srcOrd="0" destOrd="0" parTransId="{23E39562-9D64-42F1-BA6E-3BC2291BAB45}" sibTransId="{1EC405C7-7372-4A81-95FC-E6A89B9D2D7E}"/>
    <dgm:cxn modelId="{831C90A9-454B-4BF7-811B-377B03D97E99}" type="presOf" srcId="{6A0592EA-E308-457C-9E60-B6C0FF6BCA69}" destId="{6683FBFB-110A-4592-9D80-1682735FB20D}" srcOrd="0" destOrd="0" presId="urn:microsoft.com/office/officeart/2005/8/layout/pyramid1"/>
    <dgm:cxn modelId="{9D8C5CBD-347D-4CBA-840A-E2618DA562CC}" type="presOf" srcId="{9BB2F930-CEF6-43CE-BB36-41C70D7BA5EA}" destId="{CF577A55-8A87-4195-8EB6-A59090C17731}" srcOrd="0" destOrd="0" presId="urn:microsoft.com/office/officeart/2005/8/layout/pyramid1"/>
    <dgm:cxn modelId="{65D218C4-0855-4061-A3AF-45D25EEC0EF2}" type="presOf" srcId="{4F707E30-8F03-4CEF-B6C6-8536CF40103E}" destId="{29EAFAD7-89AC-4F52-AC95-0767243A87BA}" srcOrd="0" destOrd="0" presId="urn:microsoft.com/office/officeart/2005/8/layout/pyramid1"/>
    <dgm:cxn modelId="{C16070CF-26F8-49E6-B1B8-87812523F9A1}" type="presOf" srcId="{4F707E30-8F03-4CEF-B6C6-8536CF40103E}" destId="{5A5E3F2C-A303-4D58-B679-5F396A726441}" srcOrd="1" destOrd="0" presId="urn:microsoft.com/office/officeart/2005/8/layout/pyramid1"/>
    <dgm:cxn modelId="{9545BFD1-7BCE-499D-AC56-429D0E07DDF8}" srcId="{6A0592EA-E308-457C-9E60-B6C0FF6BCA69}" destId="{9BB2F930-CEF6-43CE-BB36-41C70D7BA5EA}" srcOrd="2" destOrd="0" parTransId="{E46F6EDB-B15D-42E0-A69E-183AD4E5B504}" sibTransId="{3317176A-C980-441B-B95C-13E16E9FD71F}"/>
    <dgm:cxn modelId="{AD6599DE-CAE0-4ABA-ACBF-55C98DA1529B}" type="presParOf" srcId="{6683FBFB-110A-4592-9D80-1682735FB20D}" destId="{9A354D51-3144-41BC-8CBC-9E07FF34A411}" srcOrd="0" destOrd="0" presId="urn:microsoft.com/office/officeart/2005/8/layout/pyramid1"/>
    <dgm:cxn modelId="{7056DC78-FAD5-4A22-983F-A64873AB0609}" type="presParOf" srcId="{9A354D51-3144-41BC-8CBC-9E07FF34A411}" destId="{29EAFAD7-89AC-4F52-AC95-0767243A87BA}" srcOrd="0" destOrd="0" presId="urn:microsoft.com/office/officeart/2005/8/layout/pyramid1"/>
    <dgm:cxn modelId="{17BC5A27-E735-4962-9712-C35A73E9AE03}" type="presParOf" srcId="{9A354D51-3144-41BC-8CBC-9E07FF34A411}" destId="{5A5E3F2C-A303-4D58-B679-5F396A726441}" srcOrd="1" destOrd="0" presId="urn:microsoft.com/office/officeart/2005/8/layout/pyramid1"/>
    <dgm:cxn modelId="{BF02E3F0-0A06-4C24-BA88-5C18793D78ED}" type="presParOf" srcId="{6683FBFB-110A-4592-9D80-1682735FB20D}" destId="{A4B4A34A-0BE9-4615-90BA-E6007D23CC23}" srcOrd="1" destOrd="0" presId="urn:microsoft.com/office/officeart/2005/8/layout/pyramid1"/>
    <dgm:cxn modelId="{6D04D112-FD4B-4576-B8B5-3F77DF245CF0}" type="presParOf" srcId="{A4B4A34A-0BE9-4615-90BA-E6007D23CC23}" destId="{D4EFF370-8271-4147-96CC-F4E6AA5EC915}" srcOrd="0" destOrd="0" presId="urn:microsoft.com/office/officeart/2005/8/layout/pyramid1"/>
    <dgm:cxn modelId="{ED81BDF3-70E0-4316-B752-BC2834F0B57B}" type="presParOf" srcId="{A4B4A34A-0BE9-4615-90BA-E6007D23CC23}" destId="{48FB1452-E655-4DF9-B5C2-30E14336EEAC}" srcOrd="1" destOrd="0" presId="urn:microsoft.com/office/officeart/2005/8/layout/pyramid1"/>
    <dgm:cxn modelId="{A11FAACE-C2D0-4000-A5CF-CD9077FA2AF4}" type="presParOf" srcId="{6683FBFB-110A-4592-9D80-1682735FB20D}" destId="{CA376522-074B-4F91-B7CE-A58EEC24AA7B}" srcOrd="2" destOrd="0" presId="urn:microsoft.com/office/officeart/2005/8/layout/pyramid1"/>
    <dgm:cxn modelId="{BF2F6584-54E3-4710-A5FE-4FE2E4108F72}" type="presParOf" srcId="{CA376522-074B-4F91-B7CE-A58EEC24AA7B}" destId="{CF577A55-8A87-4195-8EB6-A59090C17731}" srcOrd="0" destOrd="0" presId="urn:microsoft.com/office/officeart/2005/8/layout/pyramid1"/>
    <dgm:cxn modelId="{B64616E0-9507-4C7F-ADED-7FCB9F532C06}" type="presParOf" srcId="{CA376522-074B-4F91-B7CE-A58EEC24AA7B}" destId="{FBC508D4-C48F-4E0A-84A9-B0ED5B156C2F}" srcOrd="1" destOrd="0" presId="urn:microsoft.com/office/officeart/2005/8/layout/pyramid1"/>
  </dgm:cxnLst>
  <dgm:bg>
    <a:solidFill>
      <a:srgbClr val="0070C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8B8775E-6048-4881-AFF4-DDFD8BD250EB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4F9FC53-E4BC-47D4-AAE4-13525627547D}">
      <dgm:prSet phldrT="[Text]"/>
      <dgm:spPr>
        <a:solidFill>
          <a:srgbClr val="0070C0"/>
        </a:solidFill>
        <a:ln>
          <a:solidFill>
            <a:srgbClr val="FF0000"/>
          </a:solidFill>
        </a:ln>
      </dgm:spPr>
      <dgm:t>
        <a:bodyPr/>
        <a:lstStyle/>
        <a:p>
          <a:r>
            <a: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Dreiseitige (Rahmen-)Verträge</a:t>
          </a:r>
        </a:p>
        <a:p>
          <a:r>
            <a: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Zwischen Krankenkassen Krankenhäuser und Vertragsärzten  </a:t>
          </a:r>
        </a:p>
      </dgm:t>
    </dgm:pt>
    <dgm:pt modelId="{63E47FE5-818B-481B-8594-73EF95D1D81A}" type="parTrans" cxnId="{B8BD4242-56E2-4BCA-9005-30ABDECE0BBB}">
      <dgm:prSet/>
      <dgm:spPr/>
      <dgm:t>
        <a:bodyPr/>
        <a:lstStyle/>
        <a:p>
          <a:endParaRPr lang="de-DE"/>
        </a:p>
      </dgm:t>
    </dgm:pt>
    <dgm:pt modelId="{ED97727F-D632-4756-BF88-47A003C02E11}" type="sibTrans" cxnId="{B8BD4242-56E2-4BCA-9005-30ABDECE0BBB}">
      <dgm:prSet/>
      <dgm:spPr/>
      <dgm:t>
        <a:bodyPr/>
        <a:lstStyle/>
        <a:p>
          <a:endParaRPr lang="de-DE"/>
        </a:p>
      </dgm:t>
    </dgm:pt>
    <dgm:pt modelId="{5AD39275-1565-4AAB-B472-C9A91BA8C68F}">
      <dgm:prSet phldrT="[Text]" custT="1"/>
      <dgm:spPr/>
      <dgm:t>
        <a:bodyPr/>
        <a:lstStyle/>
        <a:p>
          <a:r>
            <a:rPr lang="de-DE" sz="1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vorstationär</a:t>
          </a:r>
        </a:p>
      </dgm:t>
    </dgm:pt>
    <dgm:pt modelId="{3B0DB19E-9D37-4B3B-8B2D-7504725ABA77}" type="parTrans" cxnId="{124E091C-6D56-4A97-81F0-D5540279D09B}">
      <dgm:prSet/>
      <dgm:spPr/>
      <dgm:t>
        <a:bodyPr/>
        <a:lstStyle/>
        <a:p>
          <a:endParaRPr lang="de-DE"/>
        </a:p>
      </dgm:t>
    </dgm:pt>
    <dgm:pt modelId="{E55939AE-767D-46A8-91CD-D352F107251E}" type="sibTrans" cxnId="{124E091C-6D56-4A97-81F0-D5540279D09B}">
      <dgm:prSet/>
      <dgm:spPr/>
      <dgm:t>
        <a:bodyPr/>
        <a:lstStyle/>
        <a:p>
          <a:endParaRPr lang="de-DE"/>
        </a:p>
      </dgm:t>
    </dgm:pt>
    <dgm:pt modelId="{CC44FBF9-B6E0-49B2-86D6-264E1D442B4E}">
      <dgm:prSet phldrT="[Text]" custT="1"/>
      <dgm:spPr/>
      <dgm:t>
        <a:bodyPr/>
        <a:lstStyle/>
        <a:p>
          <a:r>
            <a:rPr lang="de-DE" sz="1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nachstationär</a:t>
          </a:r>
        </a:p>
      </dgm:t>
    </dgm:pt>
    <dgm:pt modelId="{229EE544-1F9E-4836-A088-288F2E8EA535}" type="parTrans" cxnId="{42A6C27B-8F65-47E6-A217-3358E74CF3BC}">
      <dgm:prSet/>
      <dgm:spPr/>
      <dgm:t>
        <a:bodyPr/>
        <a:lstStyle/>
        <a:p>
          <a:endParaRPr lang="de-DE"/>
        </a:p>
      </dgm:t>
    </dgm:pt>
    <dgm:pt modelId="{D6DC7C98-72C1-4BEE-9807-9A5A7AD6B5E5}" type="sibTrans" cxnId="{42A6C27B-8F65-47E6-A217-3358E74CF3BC}">
      <dgm:prSet/>
      <dgm:spPr/>
      <dgm:t>
        <a:bodyPr/>
        <a:lstStyle/>
        <a:p>
          <a:endParaRPr lang="de-DE"/>
        </a:p>
      </dgm:t>
    </dgm:pt>
    <dgm:pt modelId="{1DE903BD-C3CB-4700-9267-AE2F46153EE9}">
      <dgm:prSet phldrT="[Text]" custT="1"/>
      <dgm:spPr/>
      <dgm:t>
        <a:bodyPr/>
        <a:lstStyle/>
        <a:p>
          <a:r>
            <a:rPr lang="de-DE" sz="1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ambulantes </a:t>
          </a:r>
        </a:p>
        <a:p>
          <a:r>
            <a:rPr lang="de-DE" sz="1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Operieren</a:t>
          </a:r>
        </a:p>
      </dgm:t>
    </dgm:pt>
    <dgm:pt modelId="{63172376-66D6-48AD-A454-E19D2BD90A5D}" type="parTrans" cxnId="{55346518-BBF1-4ACB-9F42-51287C03962C}">
      <dgm:prSet/>
      <dgm:spPr/>
      <dgm:t>
        <a:bodyPr/>
        <a:lstStyle/>
        <a:p>
          <a:endParaRPr lang="de-DE"/>
        </a:p>
      </dgm:t>
    </dgm:pt>
    <dgm:pt modelId="{D7040971-8DD4-43B7-9958-F913D2FDE3C0}" type="sibTrans" cxnId="{55346518-BBF1-4ACB-9F42-51287C03962C}">
      <dgm:prSet/>
      <dgm:spPr/>
      <dgm:t>
        <a:bodyPr/>
        <a:lstStyle/>
        <a:p>
          <a:endParaRPr lang="de-DE"/>
        </a:p>
      </dgm:t>
    </dgm:pt>
    <dgm:pt modelId="{AEC21CFF-A959-4A86-B0F2-76DEED4AC17B}" type="pres">
      <dgm:prSet presAssocID="{E8B8775E-6048-4881-AFF4-DDFD8BD250E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A01C5B2-8614-41E9-B082-A3002A01522D}" type="pres">
      <dgm:prSet presAssocID="{14F9FC53-E4BC-47D4-AAE4-13525627547D}" presName="hierRoot1" presStyleCnt="0">
        <dgm:presLayoutVars>
          <dgm:hierBranch val="init"/>
        </dgm:presLayoutVars>
      </dgm:prSet>
      <dgm:spPr/>
    </dgm:pt>
    <dgm:pt modelId="{33F63568-3983-49EC-8D61-588A04578975}" type="pres">
      <dgm:prSet presAssocID="{14F9FC53-E4BC-47D4-AAE4-13525627547D}" presName="rootComposite1" presStyleCnt="0"/>
      <dgm:spPr/>
    </dgm:pt>
    <dgm:pt modelId="{AFA35F29-3247-4252-82B7-8FE66EEB3201}" type="pres">
      <dgm:prSet presAssocID="{14F9FC53-E4BC-47D4-AAE4-13525627547D}" presName="rootText1" presStyleLbl="node0" presStyleIdx="0" presStyleCnt="1" custScaleX="408434" custLinFactNeighborX="-6492" custLinFactNeighborY="7083">
        <dgm:presLayoutVars>
          <dgm:chPref val="3"/>
        </dgm:presLayoutVars>
      </dgm:prSet>
      <dgm:spPr/>
    </dgm:pt>
    <dgm:pt modelId="{F9EC784E-E1F4-4C3D-8E4C-C717EDDF8929}" type="pres">
      <dgm:prSet presAssocID="{14F9FC53-E4BC-47D4-AAE4-13525627547D}" presName="rootConnector1" presStyleLbl="node1" presStyleIdx="0" presStyleCnt="0"/>
      <dgm:spPr/>
    </dgm:pt>
    <dgm:pt modelId="{BC7FF3D7-4959-4087-9B7E-7E619CDAEEFD}" type="pres">
      <dgm:prSet presAssocID="{14F9FC53-E4BC-47D4-AAE4-13525627547D}" presName="hierChild2" presStyleCnt="0"/>
      <dgm:spPr/>
    </dgm:pt>
    <dgm:pt modelId="{EBE04723-D62D-45A0-BF46-DA53CB229F40}" type="pres">
      <dgm:prSet presAssocID="{3B0DB19E-9D37-4B3B-8B2D-7504725ABA77}" presName="Name37" presStyleLbl="parChTrans1D2" presStyleIdx="0" presStyleCnt="3"/>
      <dgm:spPr/>
    </dgm:pt>
    <dgm:pt modelId="{F82A7C04-E5F5-405C-89E2-726A23B816A9}" type="pres">
      <dgm:prSet presAssocID="{5AD39275-1565-4AAB-B472-C9A91BA8C68F}" presName="hierRoot2" presStyleCnt="0">
        <dgm:presLayoutVars>
          <dgm:hierBranch val="init"/>
        </dgm:presLayoutVars>
      </dgm:prSet>
      <dgm:spPr/>
    </dgm:pt>
    <dgm:pt modelId="{D3A6DD62-01FE-4A28-91AA-DBFAE9BAA881}" type="pres">
      <dgm:prSet presAssocID="{5AD39275-1565-4AAB-B472-C9A91BA8C68F}" presName="rootComposite" presStyleCnt="0"/>
      <dgm:spPr/>
    </dgm:pt>
    <dgm:pt modelId="{0D78285B-27B5-4662-AEB3-58BFDF47E6AE}" type="pres">
      <dgm:prSet presAssocID="{5AD39275-1565-4AAB-B472-C9A91BA8C68F}" presName="rootText" presStyleLbl="node2" presStyleIdx="0" presStyleCnt="3" custScaleY="82898" custLinFactNeighborX="0" custLinFactNeighborY="9764">
        <dgm:presLayoutVars>
          <dgm:chPref val="3"/>
        </dgm:presLayoutVars>
      </dgm:prSet>
      <dgm:spPr/>
    </dgm:pt>
    <dgm:pt modelId="{ED87357A-9774-48CA-9D1D-3293EAFF785A}" type="pres">
      <dgm:prSet presAssocID="{5AD39275-1565-4AAB-B472-C9A91BA8C68F}" presName="rootConnector" presStyleLbl="node2" presStyleIdx="0" presStyleCnt="3"/>
      <dgm:spPr/>
    </dgm:pt>
    <dgm:pt modelId="{B9C3803D-C7AE-4BB1-A574-8B312E29860E}" type="pres">
      <dgm:prSet presAssocID="{5AD39275-1565-4AAB-B472-C9A91BA8C68F}" presName="hierChild4" presStyleCnt="0"/>
      <dgm:spPr/>
    </dgm:pt>
    <dgm:pt modelId="{8230F12A-B044-4E79-AACC-F8348D95EC23}" type="pres">
      <dgm:prSet presAssocID="{5AD39275-1565-4AAB-B472-C9A91BA8C68F}" presName="hierChild5" presStyleCnt="0"/>
      <dgm:spPr/>
    </dgm:pt>
    <dgm:pt modelId="{FDB2E8CA-7F70-4FAB-9769-9D3BD8550F35}" type="pres">
      <dgm:prSet presAssocID="{229EE544-1F9E-4836-A088-288F2E8EA535}" presName="Name37" presStyleLbl="parChTrans1D2" presStyleIdx="1" presStyleCnt="3"/>
      <dgm:spPr/>
    </dgm:pt>
    <dgm:pt modelId="{6B17AFC5-F7D6-4CE9-9335-77E5A1F8823B}" type="pres">
      <dgm:prSet presAssocID="{CC44FBF9-B6E0-49B2-86D6-264E1D442B4E}" presName="hierRoot2" presStyleCnt="0">
        <dgm:presLayoutVars>
          <dgm:hierBranch val="init"/>
        </dgm:presLayoutVars>
      </dgm:prSet>
      <dgm:spPr/>
    </dgm:pt>
    <dgm:pt modelId="{39011AB4-F332-4A90-B2AC-013DE758A968}" type="pres">
      <dgm:prSet presAssocID="{CC44FBF9-B6E0-49B2-86D6-264E1D442B4E}" presName="rootComposite" presStyleCnt="0"/>
      <dgm:spPr/>
    </dgm:pt>
    <dgm:pt modelId="{D7822161-89AE-4B2E-8DD6-898891025B47}" type="pres">
      <dgm:prSet presAssocID="{CC44FBF9-B6E0-49B2-86D6-264E1D442B4E}" presName="rootText" presStyleLbl="node2" presStyleIdx="1" presStyleCnt="3">
        <dgm:presLayoutVars>
          <dgm:chPref val="3"/>
        </dgm:presLayoutVars>
      </dgm:prSet>
      <dgm:spPr/>
    </dgm:pt>
    <dgm:pt modelId="{21C5C4F4-01FF-4516-A5E8-3E8F9E261EE7}" type="pres">
      <dgm:prSet presAssocID="{CC44FBF9-B6E0-49B2-86D6-264E1D442B4E}" presName="rootConnector" presStyleLbl="node2" presStyleIdx="1" presStyleCnt="3"/>
      <dgm:spPr/>
    </dgm:pt>
    <dgm:pt modelId="{672A8FC1-E767-4018-9D2A-D361A0B5AA7E}" type="pres">
      <dgm:prSet presAssocID="{CC44FBF9-B6E0-49B2-86D6-264E1D442B4E}" presName="hierChild4" presStyleCnt="0"/>
      <dgm:spPr/>
    </dgm:pt>
    <dgm:pt modelId="{E4329239-61B9-4C80-B541-4F4931523B1D}" type="pres">
      <dgm:prSet presAssocID="{CC44FBF9-B6E0-49B2-86D6-264E1D442B4E}" presName="hierChild5" presStyleCnt="0"/>
      <dgm:spPr/>
    </dgm:pt>
    <dgm:pt modelId="{229285D7-30A0-49D7-8591-F8DF5DC3FC6F}" type="pres">
      <dgm:prSet presAssocID="{63172376-66D6-48AD-A454-E19D2BD90A5D}" presName="Name37" presStyleLbl="parChTrans1D2" presStyleIdx="2" presStyleCnt="3"/>
      <dgm:spPr/>
    </dgm:pt>
    <dgm:pt modelId="{F814ABB1-CF37-4BE3-9E1F-B573289424C9}" type="pres">
      <dgm:prSet presAssocID="{1DE903BD-C3CB-4700-9267-AE2F46153EE9}" presName="hierRoot2" presStyleCnt="0">
        <dgm:presLayoutVars>
          <dgm:hierBranch val="init"/>
        </dgm:presLayoutVars>
      </dgm:prSet>
      <dgm:spPr/>
    </dgm:pt>
    <dgm:pt modelId="{57BC5394-6AC6-4373-91CD-990AF082477E}" type="pres">
      <dgm:prSet presAssocID="{1DE903BD-C3CB-4700-9267-AE2F46153EE9}" presName="rootComposite" presStyleCnt="0"/>
      <dgm:spPr/>
    </dgm:pt>
    <dgm:pt modelId="{825CFD9C-B948-4576-A97E-18C0395A7E79}" type="pres">
      <dgm:prSet presAssocID="{1DE903BD-C3CB-4700-9267-AE2F46153EE9}" presName="rootText" presStyleLbl="node2" presStyleIdx="2" presStyleCnt="3">
        <dgm:presLayoutVars>
          <dgm:chPref val="3"/>
        </dgm:presLayoutVars>
      </dgm:prSet>
      <dgm:spPr/>
    </dgm:pt>
    <dgm:pt modelId="{0B5F6007-2C49-4B37-A79D-0869367CCA31}" type="pres">
      <dgm:prSet presAssocID="{1DE903BD-C3CB-4700-9267-AE2F46153EE9}" presName="rootConnector" presStyleLbl="node2" presStyleIdx="2" presStyleCnt="3"/>
      <dgm:spPr/>
    </dgm:pt>
    <dgm:pt modelId="{9ABE46FF-0F92-4092-AE2D-A4D918CCBA63}" type="pres">
      <dgm:prSet presAssocID="{1DE903BD-C3CB-4700-9267-AE2F46153EE9}" presName="hierChild4" presStyleCnt="0"/>
      <dgm:spPr/>
    </dgm:pt>
    <dgm:pt modelId="{246C829F-0CDC-4129-92FE-CF657C9E6A12}" type="pres">
      <dgm:prSet presAssocID="{1DE903BD-C3CB-4700-9267-AE2F46153EE9}" presName="hierChild5" presStyleCnt="0"/>
      <dgm:spPr/>
    </dgm:pt>
    <dgm:pt modelId="{7FFD5C9F-2AFD-494D-8999-A04DA5D6AF1C}" type="pres">
      <dgm:prSet presAssocID="{14F9FC53-E4BC-47D4-AAE4-13525627547D}" presName="hierChild3" presStyleCnt="0"/>
      <dgm:spPr/>
    </dgm:pt>
  </dgm:ptLst>
  <dgm:cxnLst>
    <dgm:cxn modelId="{55346518-BBF1-4ACB-9F42-51287C03962C}" srcId="{14F9FC53-E4BC-47D4-AAE4-13525627547D}" destId="{1DE903BD-C3CB-4700-9267-AE2F46153EE9}" srcOrd="2" destOrd="0" parTransId="{63172376-66D6-48AD-A454-E19D2BD90A5D}" sibTransId="{D7040971-8DD4-43B7-9958-F913D2FDE3C0}"/>
    <dgm:cxn modelId="{124E091C-6D56-4A97-81F0-D5540279D09B}" srcId="{14F9FC53-E4BC-47D4-AAE4-13525627547D}" destId="{5AD39275-1565-4AAB-B472-C9A91BA8C68F}" srcOrd="0" destOrd="0" parTransId="{3B0DB19E-9D37-4B3B-8B2D-7504725ABA77}" sibTransId="{E55939AE-767D-46A8-91CD-D352F107251E}"/>
    <dgm:cxn modelId="{4BF6BB24-C4EC-4C8A-95BC-DD52A38DCC1D}" type="presOf" srcId="{14F9FC53-E4BC-47D4-AAE4-13525627547D}" destId="{F9EC784E-E1F4-4C3D-8E4C-C717EDDF8929}" srcOrd="1" destOrd="0" presId="urn:microsoft.com/office/officeart/2005/8/layout/orgChart1"/>
    <dgm:cxn modelId="{74E3912E-BCDB-49A3-B02C-AC45F208171B}" type="presOf" srcId="{1DE903BD-C3CB-4700-9267-AE2F46153EE9}" destId="{825CFD9C-B948-4576-A97E-18C0395A7E79}" srcOrd="0" destOrd="0" presId="urn:microsoft.com/office/officeart/2005/8/layout/orgChart1"/>
    <dgm:cxn modelId="{806B3938-2E4C-44AE-988E-145546AFEFD3}" type="presOf" srcId="{E8B8775E-6048-4881-AFF4-DDFD8BD250EB}" destId="{AEC21CFF-A959-4A86-B0F2-76DEED4AC17B}" srcOrd="0" destOrd="0" presId="urn:microsoft.com/office/officeart/2005/8/layout/orgChart1"/>
    <dgm:cxn modelId="{B8BD4242-56E2-4BCA-9005-30ABDECE0BBB}" srcId="{E8B8775E-6048-4881-AFF4-DDFD8BD250EB}" destId="{14F9FC53-E4BC-47D4-AAE4-13525627547D}" srcOrd="0" destOrd="0" parTransId="{63E47FE5-818B-481B-8594-73EF95D1D81A}" sibTransId="{ED97727F-D632-4756-BF88-47A003C02E11}"/>
    <dgm:cxn modelId="{51449D43-3131-41BB-ACA2-8D6CDEA2FD8E}" type="presOf" srcId="{14F9FC53-E4BC-47D4-AAE4-13525627547D}" destId="{AFA35F29-3247-4252-82B7-8FE66EEB3201}" srcOrd="0" destOrd="0" presId="urn:microsoft.com/office/officeart/2005/8/layout/orgChart1"/>
    <dgm:cxn modelId="{A6E76F49-D9D3-4203-B6D5-09CE281F3761}" type="presOf" srcId="{CC44FBF9-B6E0-49B2-86D6-264E1D442B4E}" destId="{D7822161-89AE-4B2E-8DD6-898891025B47}" srcOrd="0" destOrd="0" presId="urn:microsoft.com/office/officeart/2005/8/layout/orgChart1"/>
    <dgm:cxn modelId="{5CD9DB4A-DE99-44AA-B755-C34F44ADD80E}" type="presOf" srcId="{1DE903BD-C3CB-4700-9267-AE2F46153EE9}" destId="{0B5F6007-2C49-4B37-A79D-0869367CCA31}" srcOrd="1" destOrd="0" presId="urn:microsoft.com/office/officeart/2005/8/layout/orgChart1"/>
    <dgm:cxn modelId="{42A6C27B-8F65-47E6-A217-3358E74CF3BC}" srcId="{14F9FC53-E4BC-47D4-AAE4-13525627547D}" destId="{CC44FBF9-B6E0-49B2-86D6-264E1D442B4E}" srcOrd="1" destOrd="0" parTransId="{229EE544-1F9E-4836-A088-288F2E8EA535}" sibTransId="{D6DC7C98-72C1-4BEE-9807-9A5A7AD6B5E5}"/>
    <dgm:cxn modelId="{9B260B80-C91E-45CA-88A1-9767B61AE735}" type="presOf" srcId="{3B0DB19E-9D37-4B3B-8B2D-7504725ABA77}" destId="{EBE04723-D62D-45A0-BF46-DA53CB229F40}" srcOrd="0" destOrd="0" presId="urn:microsoft.com/office/officeart/2005/8/layout/orgChart1"/>
    <dgm:cxn modelId="{500FD0B0-5D6D-4BB6-BE09-982542BB6447}" type="presOf" srcId="{5AD39275-1565-4AAB-B472-C9A91BA8C68F}" destId="{ED87357A-9774-48CA-9D1D-3293EAFF785A}" srcOrd="1" destOrd="0" presId="urn:microsoft.com/office/officeart/2005/8/layout/orgChart1"/>
    <dgm:cxn modelId="{54425FD7-E802-499C-89D9-BBB190ADED50}" type="presOf" srcId="{229EE544-1F9E-4836-A088-288F2E8EA535}" destId="{FDB2E8CA-7F70-4FAB-9769-9D3BD8550F35}" srcOrd="0" destOrd="0" presId="urn:microsoft.com/office/officeart/2005/8/layout/orgChart1"/>
    <dgm:cxn modelId="{53725EE1-7C82-41DC-8B73-287A04F89073}" type="presOf" srcId="{5AD39275-1565-4AAB-B472-C9A91BA8C68F}" destId="{0D78285B-27B5-4662-AEB3-58BFDF47E6AE}" srcOrd="0" destOrd="0" presId="urn:microsoft.com/office/officeart/2005/8/layout/orgChart1"/>
    <dgm:cxn modelId="{AFF06AE9-114D-42D1-ABDB-069EFD6A0E18}" type="presOf" srcId="{63172376-66D6-48AD-A454-E19D2BD90A5D}" destId="{229285D7-30A0-49D7-8591-F8DF5DC3FC6F}" srcOrd="0" destOrd="0" presId="urn:microsoft.com/office/officeart/2005/8/layout/orgChart1"/>
    <dgm:cxn modelId="{9EAC80F2-BB34-489E-AF01-BB1FA0204E21}" type="presOf" srcId="{CC44FBF9-B6E0-49B2-86D6-264E1D442B4E}" destId="{21C5C4F4-01FF-4516-A5E8-3E8F9E261EE7}" srcOrd="1" destOrd="0" presId="urn:microsoft.com/office/officeart/2005/8/layout/orgChart1"/>
    <dgm:cxn modelId="{8C748935-7BBB-4924-8DDE-E09022A4E48B}" type="presParOf" srcId="{AEC21CFF-A959-4A86-B0F2-76DEED4AC17B}" destId="{CA01C5B2-8614-41E9-B082-A3002A01522D}" srcOrd="0" destOrd="0" presId="urn:microsoft.com/office/officeart/2005/8/layout/orgChart1"/>
    <dgm:cxn modelId="{16B5BC65-8C29-4F71-A1A5-7E589A481F09}" type="presParOf" srcId="{CA01C5B2-8614-41E9-B082-A3002A01522D}" destId="{33F63568-3983-49EC-8D61-588A04578975}" srcOrd="0" destOrd="0" presId="urn:microsoft.com/office/officeart/2005/8/layout/orgChart1"/>
    <dgm:cxn modelId="{19FFD326-4014-45F0-AA16-1F6842885C75}" type="presParOf" srcId="{33F63568-3983-49EC-8D61-588A04578975}" destId="{AFA35F29-3247-4252-82B7-8FE66EEB3201}" srcOrd="0" destOrd="0" presId="urn:microsoft.com/office/officeart/2005/8/layout/orgChart1"/>
    <dgm:cxn modelId="{5C89B02E-0138-4D42-9604-2C739AAFED71}" type="presParOf" srcId="{33F63568-3983-49EC-8D61-588A04578975}" destId="{F9EC784E-E1F4-4C3D-8E4C-C717EDDF8929}" srcOrd="1" destOrd="0" presId="urn:microsoft.com/office/officeart/2005/8/layout/orgChart1"/>
    <dgm:cxn modelId="{C72E2556-4EED-4AC2-9DDA-B45EFF18E849}" type="presParOf" srcId="{CA01C5B2-8614-41E9-B082-A3002A01522D}" destId="{BC7FF3D7-4959-4087-9B7E-7E619CDAEEFD}" srcOrd="1" destOrd="0" presId="urn:microsoft.com/office/officeart/2005/8/layout/orgChart1"/>
    <dgm:cxn modelId="{09CDCBFC-F20E-4610-84BE-869188EF1159}" type="presParOf" srcId="{BC7FF3D7-4959-4087-9B7E-7E619CDAEEFD}" destId="{EBE04723-D62D-45A0-BF46-DA53CB229F40}" srcOrd="0" destOrd="0" presId="urn:microsoft.com/office/officeart/2005/8/layout/orgChart1"/>
    <dgm:cxn modelId="{CA2DCFC8-D1C9-4763-8852-1DB0337C311D}" type="presParOf" srcId="{BC7FF3D7-4959-4087-9B7E-7E619CDAEEFD}" destId="{F82A7C04-E5F5-405C-89E2-726A23B816A9}" srcOrd="1" destOrd="0" presId="urn:microsoft.com/office/officeart/2005/8/layout/orgChart1"/>
    <dgm:cxn modelId="{37BB5A63-042A-4A7B-8793-B3B2B6B8722E}" type="presParOf" srcId="{F82A7C04-E5F5-405C-89E2-726A23B816A9}" destId="{D3A6DD62-01FE-4A28-91AA-DBFAE9BAA881}" srcOrd="0" destOrd="0" presId="urn:microsoft.com/office/officeart/2005/8/layout/orgChart1"/>
    <dgm:cxn modelId="{846A9EFC-1C75-434A-96D7-BCF58668908C}" type="presParOf" srcId="{D3A6DD62-01FE-4A28-91AA-DBFAE9BAA881}" destId="{0D78285B-27B5-4662-AEB3-58BFDF47E6AE}" srcOrd="0" destOrd="0" presId="urn:microsoft.com/office/officeart/2005/8/layout/orgChart1"/>
    <dgm:cxn modelId="{6882AD2B-0B2B-486F-9F6D-FFEA000A4377}" type="presParOf" srcId="{D3A6DD62-01FE-4A28-91AA-DBFAE9BAA881}" destId="{ED87357A-9774-48CA-9D1D-3293EAFF785A}" srcOrd="1" destOrd="0" presId="urn:microsoft.com/office/officeart/2005/8/layout/orgChart1"/>
    <dgm:cxn modelId="{CA4EA145-DF89-492B-9D74-79215BAE0BEC}" type="presParOf" srcId="{F82A7C04-E5F5-405C-89E2-726A23B816A9}" destId="{B9C3803D-C7AE-4BB1-A574-8B312E29860E}" srcOrd="1" destOrd="0" presId="urn:microsoft.com/office/officeart/2005/8/layout/orgChart1"/>
    <dgm:cxn modelId="{D2762AF8-DA70-4DBD-A074-7115E72A91FA}" type="presParOf" srcId="{F82A7C04-E5F5-405C-89E2-726A23B816A9}" destId="{8230F12A-B044-4E79-AACC-F8348D95EC23}" srcOrd="2" destOrd="0" presId="urn:microsoft.com/office/officeart/2005/8/layout/orgChart1"/>
    <dgm:cxn modelId="{B126BF6A-4124-4123-AFD5-1086962265BA}" type="presParOf" srcId="{BC7FF3D7-4959-4087-9B7E-7E619CDAEEFD}" destId="{FDB2E8CA-7F70-4FAB-9769-9D3BD8550F35}" srcOrd="2" destOrd="0" presId="urn:microsoft.com/office/officeart/2005/8/layout/orgChart1"/>
    <dgm:cxn modelId="{2ED960E1-15BA-4650-9326-3929932CD48D}" type="presParOf" srcId="{BC7FF3D7-4959-4087-9B7E-7E619CDAEEFD}" destId="{6B17AFC5-F7D6-4CE9-9335-77E5A1F8823B}" srcOrd="3" destOrd="0" presId="urn:microsoft.com/office/officeart/2005/8/layout/orgChart1"/>
    <dgm:cxn modelId="{4966A6EF-2C5B-4C80-B3D9-D68A64D1F214}" type="presParOf" srcId="{6B17AFC5-F7D6-4CE9-9335-77E5A1F8823B}" destId="{39011AB4-F332-4A90-B2AC-013DE758A968}" srcOrd="0" destOrd="0" presId="urn:microsoft.com/office/officeart/2005/8/layout/orgChart1"/>
    <dgm:cxn modelId="{F9909095-4E54-4396-941E-A3F947EFE5B0}" type="presParOf" srcId="{39011AB4-F332-4A90-B2AC-013DE758A968}" destId="{D7822161-89AE-4B2E-8DD6-898891025B47}" srcOrd="0" destOrd="0" presId="urn:microsoft.com/office/officeart/2005/8/layout/orgChart1"/>
    <dgm:cxn modelId="{37E467C1-F0AD-4A51-A759-39493F2ABA2D}" type="presParOf" srcId="{39011AB4-F332-4A90-B2AC-013DE758A968}" destId="{21C5C4F4-01FF-4516-A5E8-3E8F9E261EE7}" srcOrd="1" destOrd="0" presId="urn:microsoft.com/office/officeart/2005/8/layout/orgChart1"/>
    <dgm:cxn modelId="{6BDA8252-8284-4A0C-8006-1DA52782BC6B}" type="presParOf" srcId="{6B17AFC5-F7D6-4CE9-9335-77E5A1F8823B}" destId="{672A8FC1-E767-4018-9D2A-D361A0B5AA7E}" srcOrd="1" destOrd="0" presId="urn:microsoft.com/office/officeart/2005/8/layout/orgChart1"/>
    <dgm:cxn modelId="{95C8128C-B36D-40CA-8A34-CA92BC12A871}" type="presParOf" srcId="{6B17AFC5-F7D6-4CE9-9335-77E5A1F8823B}" destId="{E4329239-61B9-4C80-B541-4F4931523B1D}" srcOrd="2" destOrd="0" presId="urn:microsoft.com/office/officeart/2005/8/layout/orgChart1"/>
    <dgm:cxn modelId="{1614B5E5-D3E7-4956-A5E5-21D7AEA13B2F}" type="presParOf" srcId="{BC7FF3D7-4959-4087-9B7E-7E619CDAEEFD}" destId="{229285D7-30A0-49D7-8591-F8DF5DC3FC6F}" srcOrd="4" destOrd="0" presId="urn:microsoft.com/office/officeart/2005/8/layout/orgChart1"/>
    <dgm:cxn modelId="{5E8B0DB4-604C-4A82-835E-6A9E4C6AEDD8}" type="presParOf" srcId="{BC7FF3D7-4959-4087-9B7E-7E619CDAEEFD}" destId="{F814ABB1-CF37-4BE3-9E1F-B573289424C9}" srcOrd="5" destOrd="0" presId="urn:microsoft.com/office/officeart/2005/8/layout/orgChart1"/>
    <dgm:cxn modelId="{6A7C9765-D6F0-4C6F-A128-FEF9DEE111EB}" type="presParOf" srcId="{F814ABB1-CF37-4BE3-9E1F-B573289424C9}" destId="{57BC5394-6AC6-4373-91CD-990AF082477E}" srcOrd="0" destOrd="0" presId="urn:microsoft.com/office/officeart/2005/8/layout/orgChart1"/>
    <dgm:cxn modelId="{B2C52D60-EEB1-43B6-8373-04BB35F2E16A}" type="presParOf" srcId="{57BC5394-6AC6-4373-91CD-990AF082477E}" destId="{825CFD9C-B948-4576-A97E-18C0395A7E79}" srcOrd="0" destOrd="0" presId="urn:microsoft.com/office/officeart/2005/8/layout/orgChart1"/>
    <dgm:cxn modelId="{954A4A42-4C88-4CB5-8C43-F696A0A9F08F}" type="presParOf" srcId="{57BC5394-6AC6-4373-91CD-990AF082477E}" destId="{0B5F6007-2C49-4B37-A79D-0869367CCA31}" srcOrd="1" destOrd="0" presId="urn:microsoft.com/office/officeart/2005/8/layout/orgChart1"/>
    <dgm:cxn modelId="{707AD3B5-B921-4C8D-92DC-6DE0A116E59F}" type="presParOf" srcId="{F814ABB1-CF37-4BE3-9E1F-B573289424C9}" destId="{9ABE46FF-0F92-4092-AE2D-A4D918CCBA63}" srcOrd="1" destOrd="0" presId="urn:microsoft.com/office/officeart/2005/8/layout/orgChart1"/>
    <dgm:cxn modelId="{AB28EE21-4F78-4A9D-B6E9-789B4BD857BC}" type="presParOf" srcId="{F814ABB1-CF37-4BE3-9E1F-B573289424C9}" destId="{246C829F-0CDC-4129-92FE-CF657C9E6A12}" srcOrd="2" destOrd="0" presId="urn:microsoft.com/office/officeart/2005/8/layout/orgChart1"/>
    <dgm:cxn modelId="{6BA15608-EF99-4A9F-AA8E-67D512BBA875}" type="presParOf" srcId="{CA01C5B2-8614-41E9-B082-A3002A01522D}" destId="{7FFD5C9F-2AFD-494D-8999-A04DA5D6AF1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65AE2C-8CDA-43E1-A5DE-50B3FB1B2E34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96FA2DA-5931-4AF5-B651-E91717394C58}">
      <dgm:prSet phldrT="[Text]" custT="1"/>
      <dgm:spPr>
        <a:solidFill>
          <a:srgbClr val="00B050"/>
        </a:solidFill>
      </dgm:spPr>
      <dgm:t>
        <a:bodyPr/>
        <a:lstStyle/>
        <a:p>
          <a:r>
            <a:rPr lang="de-DE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Erlöse</a:t>
          </a:r>
        </a:p>
      </dgm:t>
    </dgm:pt>
    <dgm:pt modelId="{16139777-98FC-48BF-84DF-248A0246968C}" type="parTrans" cxnId="{DBBD0D75-57C7-4314-9666-D940258D7B27}">
      <dgm:prSet/>
      <dgm:spPr/>
      <dgm:t>
        <a:bodyPr/>
        <a:lstStyle/>
        <a:p>
          <a:endParaRPr lang="de-DE"/>
        </a:p>
      </dgm:t>
    </dgm:pt>
    <dgm:pt modelId="{AE196983-E1F0-4F60-B0D1-44ABB1100176}" type="sibTrans" cxnId="{DBBD0D75-57C7-4314-9666-D940258D7B27}">
      <dgm:prSet/>
      <dgm:spPr/>
      <dgm:t>
        <a:bodyPr/>
        <a:lstStyle/>
        <a:p>
          <a:endParaRPr lang="de-DE"/>
        </a:p>
      </dgm:t>
    </dgm:pt>
    <dgm:pt modelId="{6E982DA3-2831-456C-B225-B299CFB5A1AE}">
      <dgm:prSet phldrT="[Text]"/>
      <dgm:spPr/>
      <dgm:t>
        <a:bodyPr/>
        <a:lstStyle/>
        <a:p>
          <a:r>
            <a:rPr lang="de-DE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allgem</a:t>
          </a:r>
          <a:r>
            <a:rPr lang="de-DE" dirty="0">
              <a:solidFill>
                <a:srgbClr val="002060"/>
              </a:solidFill>
            </a:rPr>
            <a:t>. stat. KH-Leistungen</a:t>
          </a:r>
        </a:p>
      </dgm:t>
    </dgm:pt>
    <dgm:pt modelId="{6E2695AD-713B-42C9-9234-B31E53CF4768}" type="parTrans" cxnId="{1E74F7E5-DD98-44C2-BDD3-F49BB0CBA029}">
      <dgm:prSet/>
      <dgm:spPr/>
      <dgm:t>
        <a:bodyPr/>
        <a:lstStyle/>
        <a:p>
          <a:endParaRPr lang="de-DE"/>
        </a:p>
      </dgm:t>
    </dgm:pt>
    <dgm:pt modelId="{ACD49C2A-39B9-49A7-8FBE-5CB6578004A2}" type="sibTrans" cxnId="{1E74F7E5-DD98-44C2-BDD3-F49BB0CBA029}">
      <dgm:prSet/>
      <dgm:spPr/>
      <dgm:t>
        <a:bodyPr/>
        <a:lstStyle/>
        <a:p>
          <a:endParaRPr lang="de-DE"/>
        </a:p>
      </dgm:t>
    </dgm:pt>
    <dgm:pt modelId="{6B2697D6-13DC-4F52-A267-8173663DE649}">
      <dgm:prSet phldrT="[Text]"/>
      <dgm:spPr/>
      <dgm:t>
        <a:bodyPr/>
        <a:lstStyle/>
        <a:p>
          <a:r>
            <a:rPr lang="de-DE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teilstat</a:t>
          </a:r>
          <a:r>
            <a: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Leistungen</a:t>
          </a:r>
        </a:p>
      </dgm:t>
    </dgm:pt>
    <dgm:pt modelId="{6D9029AE-E521-4D23-AB76-064672F3BBE8}" type="parTrans" cxnId="{CB3B613D-94E1-4BFB-BAFE-44B8FF3FAD36}">
      <dgm:prSet/>
      <dgm:spPr/>
      <dgm:t>
        <a:bodyPr/>
        <a:lstStyle/>
        <a:p>
          <a:endParaRPr lang="de-DE"/>
        </a:p>
      </dgm:t>
    </dgm:pt>
    <dgm:pt modelId="{74D8572A-77D5-4DAD-9615-B4BA4445517D}" type="sibTrans" cxnId="{CB3B613D-94E1-4BFB-BAFE-44B8FF3FAD36}">
      <dgm:prSet/>
      <dgm:spPr/>
      <dgm:t>
        <a:bodyPr/>
        <a:lstStyle/>
        <a:p>
          <a:endParaRPr lang="de-DE"/>
        </a:p>
      </dgm:t>
    </dgm:pt>
    <dgm:pt modelId="{B9AC68C7-CFE3-41C1-9AC1-0AEEF28AF18F}">
      <dgm:prSet phldrT="[Text]"/>
      <dgm:spPr/>
      <dgm:t>
        <a:bodyPr/>
        <a:lstStyle/>
        <a:p>
          <a:r>
            <a: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amb. Leistungen</a:t>
          </a:r>
        </a:p>
      </dgm:t>
    </dgm:pt>
    <dgm:pt modelId="{049EEC79-ED48-455E-927E-7C2A1BE0D323}" type="parTrans" cxnId="{6C04BD73-5E59-4B98-8FF9-41B11116B85B}">
      <dgm:prSet/>
      <dgm:spPr/>
      <dgm:t>
        <a:bodyPr/>
        <a:lstStyle/>
        <a:p>
          <a:endParaRPr lang="de-DE"/>
        </a:p>
      </dgm:t>
    </dgm:pt>
    <dgm:pt modelId="{B4AC868D-73C4-4284-8049-CD5310D58116}" type="sibTrans" cxnId="{6C04BD73-5E59-4B98-8FF9-41B11116B85B}">
      <dgm:prSet/>
      <dgm:spPr/>
      <dgm:t>
        <a:bodyPr/>
        <a:lstStyle/>
        <a:p>
          <a:endParaRPr lang="de-DE"/>
        </a:p>
      </dgm:t>
    </dgm:pt>
    <dgm:pt modelId="{92CBA0FA-1346-40D9-BFBF-582223102664}">
      <dgm:prSet/>
      <dgm:spPr/>
      <dgm:t>
        <a:bodyPr/>
        <a:lstStyle/>
        <a:p>
          <a:r>
            <a: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nicht- ärztl. </a:t>
          </a:r>
        </a:p>
        <a:p>
          <a:r>
            <a: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Wahlleistungen</a:t>
          </a:r>
        </a:p>
      </dgm:t>
    </dgm:pt>
    <dgm:pt modelId="{3683D2D2-DDBB-4451-AB34-A60182874617}" type="parTrans" cxnId="{9CBA613A-BB6E-49B5-A028-775A92F1A869}">
      <dgm:prSet/>
      <dgm:spPr/>
      <dgm:t>
        <a:bodyPr/>
        <a:lstStyle/>
        <a:p>
          <a:endParaRPr lang="de-DE"/>
        </a:p>
      </dgm:t>
    </dgm:pt>
    <dgm:pt modelId="{71C604FF-EBF1-41FE-92C4-8342B58EF2AA}" type="sibTrans" cxnId="{9CBA613A-BB6E-49B5-A028-775A92F1A869}">
      <dgm:prSet/>
      <dgm:spPr/>
      <dgm:t>
        <a:bodyPr/>
        <a:lstStyle/>
        <a:p>
          <a:endParaRPr lang="de-DE"/>
        </a:p>
      </dgm:t>
    </dgm:pt>
    <dgm:pt modelId="{4ECB2E7F-4BDE-4D2E-B971-3918D9917D6E}">
      <dgm:prSet/>
      <dgm:spPr/>
      <dgm:t>
        <a:bodyPr/>
        <a:lstStyle/>
        <a:p>
          <a:r>
            <a: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Nutzungsentgelt</a:t>
          </a:r>
        </a:p>
      </dgm:t>
    </dgm:pt>
    <dgm:pt modelId="{5261ECEA-4AAB-47A8-9C64-84B0B92FCD75}" type="parTrans" cxnId="{EA665572-3BD1-4F10-B937-FBAE502BF209}">
      <dgm:prSet/>
      <dgm:spPr/>
      <dgm:t>
        <a:bodyPr/>
        <a:lstStyle/>
        <a:p>
          <a:endParaRPr lang="de-DE"/>
        </a:p>
      </dgm:t>
    </dgm:pt>
    <dgm:pt modelId="{E892E38F-81D2-47A9-B5A0-20851B8540B7}" type="sibTrans" cxnId="{EA665572-3BD1-4F10-B937-FBAE502BF209}">
      <dgm:prSet/>
      <dgm:spPr/>
      <dgm:t>
        <a:bodyPr/>
        <a:lstStyle/>
        <a:p>
          <a:endParaRPr lang="de-DE"/>
        </a:p>
      </dgm:t>
    </dgm:pt>
    <dgm:pt modelId="{FFA9DB24-4DC8-4A40-A368-4B58E80BD8EE}" type="pres">
      <dgm:prSet presAssocID="{6E65AE2C-8CDA-43E1-A5DE-50B3FB1B2E3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643A127-BCB0-42D4-96FB-8067367D763A}" type="pres">
      <dgm:prSet presAssocID="{196FA2DA-5931-4AF5-B651-E91717394C58}" presName="hierRoot1" presStyleCnt="0">
        <dgm:presLayoutVars>
          <dgm:hierBranch val="init"/>
        </dgm:presLayoutVars>
      </dgm:prSet>
      <dgm:spPr/>
    </dgm:pt>
    <dgm:pt modelId="{7EB7CD18-8925-4C38-B4EC-38FEE03FA729}" type="pres">
      <dgm:prSet presAssocID="{196FA2DA-5931-4AF5-B651-E91717394C58}" presName="rootComposite1" presStyleCnt="0"/>
      <dgm:spPr/>
    </dgm:pt>
    <dgm:pt modelId="{EBA57DBD-17D1-4EBA-8AEA-B4FAD48FE879}" type="pres">
      <dgm:prSet presAssocID="{196FA2DA-5931-4AF5-B651-E91717394C58}" presName="rootText1" presStyleLbl="node0" presStyleIdx="0" presStyleCnt="1" custScaleX="265600" custLinFactNeighborY="-94112">
        <dgm:presLayoutVars>
          <dgm:chPref val="3"/>
        </dgm:presLayoutVars>
      </dgm:prSet>
      <dgm:spPr/>
    </dgm:pt>
    <dgm:pt modelId="{7A918EF2-ED1D-4936-8555-AE906CE95C99}" type="pres">
      <dgm:prSet presAssocID="{196FA2DA-5931-4AF5-B651-E91717394C58}" presName="rootConnector1" presStyleLbl="node1" presStyleIdx="0" presStyleCnt="0"/>
      <dgm:spPr/>
    </dgm:pt>
    <dgm:pt modelId="{C353FD12-340B-4761-8B5B-83DFA2F5ACB8}" type="pres">
      <dgm:prSet presAssocID="{196FA2DA-5931-4AF5-B651-E91717394C58}" presName="hierChild2" presStyleCnt="0"/>
      <dgm:spPr/>
    </dgm:pt>
    <dgm:pt modelId="{2CF58605-4D67-42EB-8CB2-4D2D78E11F54}" type="pres">
      <dgm:prSet presAssocID="{6E2695AD-713B-42C9-9234-B31E53CF4768}" presName="Name37" presStyleLbl="parChTrans1D2" presStyleIdx="0" presStyleCnt="5"/>
      <dgm:spPr/>
    </dgm:pt>
    <dgm:pt modelId="{29678C27-0CB4-4BEB-9E48-E48AB8CD7918}" type="pres">
      <dgm:prSet presAssocID="{6E982DA3-2831-456C-B225-B299CFB5A1AE}" presName="hierRoot2" presStyleCnt="0">
        <dgm:presLayoutVars>
          <dgm:hierBranch val="init"/>
        </dgm:presLayoutVars>
      </dgm:prSet>
      <dgm:spPr/>
    </dgm:pt>
    <dgm:pt modelId="{6A8EFB0F-DEB6-4198-92DF-6E8296A98A81}" type="pres">
      <dgm:prSet presAssocID="{6E982DA3-2831-456C-B225-B299CFB5A1AE}" presName="rootComposite" presStyleCnt="0"/>
      <dgm:spPr/>
    </dgm:pt>
    <dgm:pt modelId="{CD331FC5-F3BD-4C15-8397-0AA0D1F432EB}" type="pres">
      <dgm:prSet presAssocID="{6E982DA3-2831-456C-B225-B299CFB5A1AE}" presName="rootText" presStyleLbl="node2" presStyleIdx="0" presStyleCnt="5" custLinFactNeighborX="-1294" custLinFactNeighborY="43513">
        <dgm:presLayoutVars>
          <dgm:chPref val="3"/>
        </dgm:presLayoutVars>
      </dgm:prSet>
      <dgm:spPr/>
    </dgm:pt>
    <dgm:pt modelId="{EFB5829B-4279-4BD6-9408-F70C6030FDE7}" type="pres">
      <dgm:prSet presAssocID="{6E982DA3-2831-456C-B225-B299CFB5A1AE}" presName="rootConnector" presStyleLbl="node2" presStyleIdx="0" presStyleCnt="5"/>
      <dgm:spPr/>
    </dgm:pt>
    <dgm:pt modelId="{4C3ACE31-0B95-4440-802D-D6DF82D3EB3E}" type="pres">
      <dgm:prSet presAssocID="{6E982DA3-2831-456C-B225-B299CFB5A1AE}" presName="hierChild4" presStyleCnt="0"/>
      <dgm:spPr/>
    </dgm:pt>
    <dgm:pt modelId="{92129FA9-0301-42B4-8185-DFD55329FA78}" type="pres">
      <dgm:prSet presAssocID="{6E982DA3-2831-456C-B225-B299CFB5A1AE}" presName="hierChild5" presStyleCnt="0"/>
      <dgm:spPr/>
    </dgm:pt>
    <dgm:pt modelId="{2361334A-BAFB-47F5-9CDD-9A85DC10CCEE}" type="pres">
      <dgm:prSet presAssocID="{6D9029AE-E521-4D23-AB76-064672F3BBE8}" presName="Name37" presStyleLbl="parChTrans1D2" presStyleIdx="1" presStyleCnt="5"/>
      <dgm:spPr/>
    </dgm:pt>
    <dgm:pt modelId="{57567B63-8060-43E8-8DD2-E60458940A09}" type="pres">
      <dgm:prSet presAssocID="{6B2697D6-13DC-4F52-A267-8173663DE649}" presName="hierRoot2" presStyleCnt="0">
        <dgm:presLayoutVars>
          <dgm:hierBranch val="init"/>
        </dgm:presLayoutVars>
      </dgm:prSet>
      <dgm:spPr/>
    </dgm:pt>
    <dgm:pt modelId="{78D7C576-2698-4179-8291-D5AB4E87D8A1}" type="pres">
      <dgm:prSet presAssocID="{6B2697D6-13DC-4F52-A267-8173663DE649}" presName="rootComposite" presStyleCnt="0"/>
      <dgm:spPr/>
    </dgm:pt>
    <dgm:pt modelId="{DAE5ED16-085E-489F-ADEC-DBC7B1972D9E}" type="pres">
      <dgm:prSet presAssocID="{6B2697D6-13DC-4F52-A267-8173663DE649}" presName="rootText" presStyleLbl="node2" presStyleIdx="1" presStyleCnt="5" custLinFactNeighborX="-1941" custLinFactNeighborY="43513">
        <dgm:presLayoutVars>
          <dgm:chPref val="3"/>
        </dgm:presLayoutVars>
      </dgm:prSet>
      <dgm:spPr/>
    </dgm:pt>
    <dgm:pt modelId="{BCC2E96C-7BC3-4687-9470-F88E29EEDDBB}" type="pres">
      <dgm:prSet presAssocID="{6B2697D6-13DC-4F52-A267-8173663DE649}" presName="rootConnector" presStyleLbl="node2" presStyleIdx="1" presStyleCnt="5"/>
      <dgm:spPr/>
    </dgm:pt>
    <dgm:pt modelId="{A6B1FB32-BA03-4C84-968F-5BF0D9C53B43}" type="pres">
      <dgm:prSet presAssocID="{6B2697D6-13DC-4F52-A267-8173663DE649}" presName="hierChild4" presStyleCnt="0"/>
      <dgm:spPr/>
    </dgm:pt>
    <dgm:pt modelId="{569F6DB4-DE8C-4444-9188-5AAC997CBF36}" type="pres">
      <dgm:prSet presAssocID="{6B2697D6-13DC-4F52-A267-8173663DE649}" presName="hierChild5" presStyleCnt="0"/>
      <dgm:spPr/>
    </dgm:pt>
    <dgm:pt modelId="{C44FEA84-9E4D-48EF-B855-AF9F9FE70091}" type="pres">
      <dgm:prSet presAssocID="{049EEC79-ED48-455E-927E-7C2A1BE0D323}" presName="Name37" presStyleLbl="parChTrans1D2" presStyleIdx="2" presStyleCnt="5"/>
      <dgm:spPr/>
    </dgm:pt>
    <dgm:pt modelId="{09B79A7C-2869-41CC-8826-C87E18C3FB68}" type="pres">
      <dgm:prSet presAssocID="{B9AC68C7-CFE3-41C1-9AC1-0AEEF28AF18F}" presName="hierRoot2" presStyleCnt="0">
        <dgm:presLayoutVars>
          <dgm:hierBranch val="init"/>
        </dgm:presLayoutVars>
      </dgm:prSet>
      <dgm:spPr/>
    </dgm:pt>
    <dgm:pt modelId="{B25F578D-79A9-4672-B2D1-5EC081B9F001}" type="pres">
      <dgm:prSet presAssocID="{B9AC68C7-CFE3-41C1-9AC1-0AEEF28AF18F}" presName="rootComposite" presStyleCnt="0"/>
      <dgm:spPr/>
    </dgm:pt>
    <dgm:pt modelId="{2E0371ED-FE9D-4A58-932D-76534EF6A52C}" type="pres">
      <dgm:prSet presAssocID="{B9AC68C7-CFE3-41C1-9AC1-0AEEF28AF18F}" presName="rootText" presStyleLbl="node2" presStyleIdx="2" presStyleCnt="5" custLinFactNeighborX="647" custLinFactNeighborY="43513">
        <dgm:presLayoutVars>
          <dgm:chPref val="3"/>
        </dgm:presLayoutVars>
      </dgm:prSet>
      <dgm:spPr/>
    </dgm:pt>
    <dgm:pt modelId="{31291AAC-19EB-4A03-8F3C-9E4036106135}" type="pres">
      <dgm:prSet presAssocID="{B9AC68C7-CFE3-41C1-9AC1-0AEEF28AF18F}" presName="rootConnector" presStyleLbl="node2" presStyleIdx="2" presStyleCnt="5"/>
      <dgm:spPr/>
    </dgm:pt>
    <dgm:pt modelId="{936B61D6-4D4D-4E24-9998-C1D8CA7AECF8}" type="pres">
      <dgm:prSet presAssocID="{B9AC68C7-CFE3-41C1-9AC1-0AEEF28AF18F}" presName="hierChild4" presStyleCnt="0"/>
      <dgm:spPr/>
    </dgm:pt>
    <dgm:pt modelId="{C8290693-FCF9-49B4-ACF2-9F97AAA59DFE}" type="pres">
      <dgm:prSet presAssocID="{B9AC68C7-CFE3-41C1-9AC1-0AEEF28AF18F}" presName="hierChild5" presStyleCnt="0"/>
      <dgm:spPr/>
    </dgm:pt>
    <dgm:pt modelId="{9C5EB6F9-E892-4F45-95E9-47F172D6F182}" type="pres">
      <dgm:prSet presAssocID="{3683D2D2-DDBB-4451-AB34-A60182874617}" presName="Name37" presStyleLbl="parChTrans1D2" presStyleIdx="3" presStyleCnt="5"/>
      <dgm:spPr/>
    </dgm:pt>
    <dgm:pt modelId="{5DDB9203-9415-4FD7-97C2-92379B9F2EA8}" type="pres">
      <dgm:prSet presAssocID="{92CBA0FA-1346-40D9-BFBF-582223102664}" presName="hierRoot2" presStyleCnt="0">
        <dgm:presLayoutVars>
          <dgm:hierBranch val="init"/>
        </dgm:presLayoutVars>
      </dgm:prSet>
      <dgm:spPr/>
    </dgm:pt>
    <dgm:pt modelId="{0AFB7425-3343-4D2B-A32A-E3A05EB7CAC5}" type="pres">
      <dgm:prSet presAssocID="{92CBA0FA-1346-40D9-BFBF-582223102664}" presName="rootComposite" presStyleCnt="0"/>
      <dgm:spPr/>
    </dgm:pt>
    <dgm:pt modelId="{FCE2C5A6-217C-4D59-9CCB-1B2615F6FDCF}" type="pres">
      <dgm:prSet presAssocID="{92CBA0FA-1346-40D9-BFBF-582223102664}" presName="rootText" presStyleLbl="node2" presStyleIdx="3" presStyleCnt="5" custLinFactNeighborX="1294" custLinFactNeighborY="28449">
        <dgm:presLayoutVars>
          <dgm:chPref val="3"/>
        </dgm:presLayoutVars>
      </dgm:prSet>
      <dgm:spPr/>
    </dgm:pt>
    <dgm:pt modelId="{A480936E-CF01-4E48-9EA6-6034F8B4DBA7}" type="pres">
      <dgm:prSet presAssocID="{92CBA0FA-1346-40D9-BFBF-582223102664}" presName="rootConnector" presStyleLbl="node2" presStyleIdx="3" presStyleCnt="5"/>
      <dgm:spPr/>
    </dgm:pt>
    <dgm:pt modelId="{49EFB702-856D-43F2-A255-E644818C6DDA}" type="pres">
      <dgm:prSet presAssocID="{92CBA0FA-1346-40D9-BFBF-582223102664}" presName="hierChild4" presStyleCnt="0"/>
      <dgm:spPr/>
    </dgm:pt>
    <dgm:pt modelId="{3E4FD793-6715-42E3-8F79-C7EBE7156E17}" type="pres">
      <dgm:prSet presAssocID="{92CBA0FA-1346-40D9-BFBF-582223102664}" presName="hierChild5" presStyleCnt="0"/>
      <dgm:spPr/>
    </dgm:pt>
    <dgm:pt modelId="{F35F0A7D-09D5-4A58-9105-857720879B0A}" type="pres">
      <dgm:prSet presAssocID="{5261ECEA-4AAB-47A8-9C64-84B0B92FCD75}" presName="Name37" presStyleLbl="parChTrans1D2" presStyleIdx="4" presStyleCnt="5"/>
      <dgm:spPr/>
    </dgm:pt>
    <dgm:pt modelId="{A1C24F70-7D15-4818-8B35-41E3376BFB39}" type="pres">
      <dgm:prSet presAssocID="{4ECB2E7F-4BDE-4D2E-B971-3918D9917D6E}" presName="hierRoot2" presStyleCnt="0">
        <dgm:presLayoutVars>
          <dgm:hierBranch val="init"/>
        </dgm:presLayoutVars>
      </dgm:prSet>
      <dgm:spPr/>
    </dgm:pt>
    <dgm:pt modelId="{B2426D43-CDA6-4358-9A74-9F502180BC21}" type="pres">
      <dgm:prSet presAssocID="{4ECB2E7F-4BDE-4D2E-B971-3918D9917D6E}" presName="rootComposite" presStyleCnt="0"/>
      <dgm:spPr/>
    </dgm:pt>
    <dgm:pt modelId="{7239804B-56AD-4979-A965-3BBA39DF3EA5}" type="pres">
      <dgm:prSet presAssocID="{4ECB2E7F-4BDE-4D2E-B971-3918D9917D6E}" presName="rootText" presStyleLbl="node2" presStyleIdx="4" presStyleCnt="5">
        <dgm:presLayoutVars>
          <dgm:chPref val="3"/>
        </dgm:presLayoutVars>
      </dgm:prSet>
      <dgm:spPr/>
    </dgm:pt>
    <dgm:pt modelId="{B58AE566-F665-46C7-BA21-38EEB939DB33}" type="pres">
      <dgm:prSet presAssocID="{4ECB2E7F-4BDE-4D2E-B971-3918D9917D6E}" presName="rootConnector" presStyleLbl="node2" presStyleIdx="4" presStyleCnt="5"/>
      <dgm:spPr/>
    </dgm:pt>
    <dgm:pt modelId="{DB2D4758-18A9-4B0C-9F8E-4E181059FAB9}" type="pres">
      <dgm:prSet presAssocID="{4ECB2E7F-4BDE-4D2E-B971-3918D9917D6E}" presName="hierChild4" presStyleCnt="0"/>
      <dgm:spPr/>
    </dgm:pt>
    <dgm:pt modelId="{D9624270-7D03-4301-8291-2866F99D3E36}" type="pres">
      <dgm:prSet presAssocID="{4ECB2E7F-4BDE-4D2E-B971-3918D9917D6E}" presName="hierChild5" presStyleCnt="0"/>
      <dgm:spPr/>
    </dgm:pt>
    <dgm:pt modelId="{756253DC-6721-4970-BBCF-F27F73729566}" type="pres">
      <dgm:prSet presAssocID="{196FA2DA-5931-4AF5-B651-E91717394C58}" presName="hierChild3" presStyleCnt="0"/>
      <dgm:spPr/>
    </dgm:pt>
  </dgm:ptLst>
  <dgm:cxnLst>
    <dgm:cxn modelId="{257D9206-D7EC-4FD1-BA1B-02A1C5782B77}" type="presOf" srcId="{4ECB2E7F-4BDE-4D2E-B971-3918D9917D6E}" destId="{B58AE566-F665-46C7-BA21-38EEB939DB33}" srcOrd="1" destOrd="0" presId="urn:microsoft.com/office/officeart/2005/8/layout/orgChart1"/>
    <dgm:cxn modelId="{A57F040A-00A6-4394-8F69-8175CC59C42F}" type="presOf" srcId="{B9AC68C7-CFE3-41C1-9AC1-0AEEF28AF18F}" destId="{31291AAC-19EB-4A03-8F3C-9E4036106135}" srcOrd="1" destOrd="0" presId="urn:microsoft.com/office/officeart/2005/8/layout/orgChart1"/>
    <dgm:cxn modelId="{E75C5129-7BC0-4A04-A157-7EFFC73FCF39}" type="presOf" srcId="{6E2695AD-713B-42C9-9234-B31E53CF4768}" destId="{2CF58605-4D67-42EB-8CB2-4D2D78E11F54}" srcOrd="0" destOrd="0" presId="urn:microsoft.com/office/officeart/2005/8/layout/orgChart1"/>
    <dgm:cxn modelId="{A111F438-C8A9-42A6-96FF-B1BDF7D18080}" type="presOf" srcId="{6E65AE2C-8CDA-43E1-A5DE-50B3FB1B2E34}" destId="{FFA9DB24-4DC8-4A40-A368-4B58E80BD8EE}" srcOrd="0" destOrd="0" presId="urn:microsoft.com/office/officeart/2005/8/layout/orgChart1"/>
    <dgm:cxn modelId="{9CBA613A-BB6E-49B5-A028-775A92F1A869}" srcId="{196FA2DA-5931-4AF5-B651-E91717394C58}" destId="{92CBA0FA-1346-40D9-BFBF-582223102664}" srcOrd="3" destOrd="0" parTransId="{3683D2D2-DDBB-4451-AB34-A60182874617}" sibTransId="{71C604FF-EBF1-41FE-92C4-8342B58EF2AA}"/>
    <dgm:cxn modelId="{CB3B613D-94E1-4BFB-BAFE-44B8FF3FAD36}" srcId="{196FA2DA-5931-4AF5-B651-E91717394C58}" destId="{6B2697D6-13DC-4F52-A267-8173663DE649}" srcOrd="1" destOrd="0" parTransId="{6D9029AE-E521-4D23-AB76-064672F3BBE8}" sibTransId="{74D8572A-77D5-4DAD-9615-B4BA4445517D}"/>
    <dgm:cxn modelId="{A481E046-BD95-4F52-94D5-7F552479C750}" type="presOf" srcId="{B9AC68C7-CFE3-41C1-9AC1-0AEEF28AF18F}" destId="{2E0371ED-FE9D-4A58-932D-76534EF6A52C}" srcOrd="0" destOrd="0" presId="urn:microsoft.com/office/officeart/2005/8/layout/orgChart1"/>
    <dgm:cxn modelId="{0B9EA749-242F-416A-9BAD-7BB71661E5DF}" type="presOf" srcId="{92CBA0FA-1346-40D9-BFBF-582223102664}" destId="{FCE2C5A6-217C-4D59-9CCB-1B2615F6FDCF}" srcOrd="0" destOrd="0" presId="urn:microsoft.com/office/officeart/2005/8/layout/orgChart1"/>
    <dgm:cxn modelId="{72EFD671-93D1-43A2-8979-6F523214B41E}" type="presOf" srcId="{196FA2DA-5931-4AF5-B651-E91717394C58}" destId="{7A918EF2-ED1D-4936-8555-AE906CE95C99}" srcOrd="1" destOrd="0" presId="urn:microsoft.com/office/officeart/2005/8/layout/orgChart1"/>
    <dgm:cxn modelId="{EA665572-3BD1-4F10-B937-FBAE502BF209}" srcId="{196FA2DA-5931-4AF5-B651-E91717394C58}" destId="{4ECB2E7F-4BDE-4D2E-B971-3918D9917D6E}" srcOrd="4" destOrd="0" parTransId="{5261ECEA-4AAB-47A8-9C64-84B0B92FCD75}" sibTransId="{E892E38F-81D2-47A9-B5A0-20851B8540B7}"/>
    <dgm:cxn modelId="{6C04BD73-5E59-4B98-8FF9-41B11116B85B}" srcId="{196FA2DA-5931-4AF5-B651-E91717394C58}" destId="{B9AC68C7-CFE3-41C1-9AC1-0AEEF28AF18F}" srcOrd="2" destOrd="0" parTransId="{049EEC79-ED48-455E-927E-7C2A1BE0D323}" sibTransId="{B4AC868D-73C4-4284-8049-CD5310D58116}"/>
    <dgm:cxn modelId="{DBBD0D75-57C7-4314-9666-D940258D7B27}" srcId="{6E65AE2C-8CDA-43E1-A5DE-50B3FB1B2E34}" destId="{196FA2DA-5931-4AF5-B651-E91717394C58}" srcOrd="0" destOrd="0" parTransId="{16139777-98FC-48BF-84DF-248A0246968C}" sibTransId="{AE196983-E1F0-4F60-B0D1-44ABB1100176}"/>
    <dgm:cxn modelId="{4F997584-8DEF-4195-B7A4-4D2CE2446A39}" type="presOf" srcId="{4ECB2E7F-4BDE-4D2E-B971-3918D9917D6E}" destId="{7239804B-56AD-4979-A965-3BBA39DF3EA5}" srcOrd="0" destOrd="0" presId="urn:microsoft.com/office/officeart/2005/8/layout/orgChart1"/>
    <dgm:cxn modelId="{A1514B91-C929-4D20-B714-42A2779D363B}" type="presOf" srcId="{6B2697D6-13DC-4F52-A267-8173663DE649}" destId="{DAE5ED16-085E-489F-ADEC-DBC7B1972D9E}" srcOrd="0" destOrd="0" presId="urn:microsoft.com/office/officeart/2005/8/layout/orgChart1"/>
    <dgm:cxn modelId="{9E244DA5-6E3D-43FD-A884-D21075872B08}" type="presOf" srcId="{049EEC79-ED48-455E-927E-7C2A1BE0D323}" destId="{C44FEA84-9E4D-48EF-B855-AF9F9FE70091}" srcOrd="0" destOrd="0" presId="urn:microsoft.com/office/officeart/2005/8/layout/orgChart1"/>
    <dgm:cxn modelId="{74D41DA8-E6DC-4EDF-9BED-51CC80C5AB53}" type="presOf" srcId="{3683D2D2-DDBB-4451-AB34-A60182874617}" destId="{9C5EB6F9-E892-4F45-95E9-47F172D6F182}" srcOrd="0" destOrd="0" presId="urn:microsoft.com/office/officeart/2005/8/layout/orgChart1"/>
    <dgm:cxn modelId="{912BF0C2-4694-469F-9F4D-E6DC523DE995}" type="presOf" srcId="{6D9029AE-E521-4D23-AB76-064672F3BBE8}" destId="{2361334A-BAFB-47F5-9CDD-9A85DC10CCEE}" srcOrd="0" destOrd="0" presId="urn:microsoft.com/office/officeart/2005/8/layout/orgChart1"/>
    <dgm:cxn modelId="{286F14D3-C321-4C85-89E5-A372CB8E0BEF}" type="presOf" srcId="{5261ECEA-4AAB-47A8-9C64-84B0B92FCD75}" destId="{F35F0A7D-09D5-4A58-9105-857720879B0A}" srcOrd="0" destOrd="0" presId="urn:microsoft.com/office/officeart/2005/8/layout/orgChart1"/>
    <dgm:cxn modelId="{82F447D4-F4D8-4033-8158-12B29D58E4A8}" type="presOf" srcId="{196FA2DA-5931-4AF5-B651-E91717394C58}" destId="{EBA57DBD-17D1-4EBA-8AEA-B4FAD48FE879}" srcOrd="0" destOrd="0" presId="urn:microsoft.com/office/officeart/2005/8/layout/orgChart1"/>
    <dgm:cxn modelId="{1E74F7E5-DD98-44C2-BDD3-F49BB0CBA029}" srcId="{196FA2DA-5931-4AF5-B651-E91717394C58}" destId="{6E982DA3-2831-456C-B225-B299CFB5A1AE}" srcOrd="0" destOrd="0" parTransId="{6E2695AD-713B-42C9-9234-B31E53CF4768}" sibTransId="{ACD49C2A-39B9-49A7-8FBE-5CB6578004A2}"/>
    <dgm:cxn modelId="{9ABD40E7-6F08-4EC5-A84C-62C7BBC079CB}" type="presOf" srcId="{6E982DA3-2831-456C-B225-B299CFB5A1AE}" destId="{CD331FC5-F3BD-4C15-8397-0AA0D1F432EB}" srcOrd="0" destOrd="0" presId="urn:microsoft.com/office/officeart/2005/8/layout/orgChart1"/>
    <dgm:cxn modelId="{50B0F4E9-0424-4013-8B20-0AC59E5A8F79}" type="presOf" srcId="{6E982DA3-2831-456C-B225-B299CFB5A1AE}" destId="{EFB5829B-4279-4BD6-9408-F70C6030FDE7}" srcOrd="1" destOrd="0" presId="urn:microsoft.com/office/officeart/2005/8/layout/orgChart1"/>
    <dgm:cxn modelId="{32B6EEEA-DB63-4952-A249-C129951709BD}" type="presOf" srcId="{92CBA0FA-1346-40D9-BFBF-582223102664}" destId="{A480936E-CF01-4E48-9EA6-6034F8B4DBA7}" srcOrd="1" destOrd="0" presId="urn:microsoft.com/office/officeart/2005/8/layout/orgChart1"/>
    <dgm:cxn modelId="{538B2FF0-77AA-4139-87F9-3BAAA573FA2A}" type="presOf" srcId="{6B2697D6-13DC-4F52-A267-8173663DE649}" destId="{BCC2E96C-7BC3-4687-9470-F88E29EEDDBB}" srcOrd="1" destOrd="0" presId="urn:microsoft.com/office/officeart/2005/8/layout/orgChart1"/>
    <dgm:cxn modelId="{79086E1F-F88C-4B2D-8D68-88291EF429DD}" type="presParOf" srcId="{FFA9DB24-4DC8-4A40-A368-4B58E80BD8EE}" destId="{5643A127-BCB0-42D4-96FB-8067367D763A}" srcOrd="0" destOrd="0" presId="urn:microsoft.com/office/officeart/2005/8/layout/orgChart1"/>
    <dgm:cxn modelId="{F9E322D9-E878-4181-BF41-349646C019B9}" type="presParOf" srcId="{5643A127-BCB0-42D4-96FB-8067367D763A}" destId="{7EB7CD18-8925-4C38-B4EC-38FEE03FA729}" srcOrd="0" destOrd="0" presId="urn:microsoft.com/office/officeart/2005/8/layout/orgChart1"/>
    <dgm:cxn modelId="{2710C8F9-8131-4D42-9AA0-7266DBA8DD42}" type="presParOf" srcId="{7EB7CD18-8925-4C38-B4EC-38FEE03FA729}" destId="{EBA57DBD-17D1-4EBA-8AEA-B4FAD48FE879}" srcOrd="0" destOrd="0" presId="urn:microsoft.com/office/officeart/2005/8/layout/orgChart1"/>
    <dgm:cxn modelId="{4D473BB3-2551-4884-A11E-39DF721EFE0F}" type="presParOf" srcId="{7EB7CD18-8925-4C38-B4EC-38FEE03FA729}" destId="{7A918EF2-ED1D-4936-8555-AE906CE95C99}" srcOrd="1" destOrd="0" presId="urn:microsoft.com/office/officeart/2005/8/layout/orgChart1"/>
    <dgm:cxn modelId="{0AE20CF2-3CDD-4035-ADBE-3B47B2AB45BA}" type="presParOf" srcId="{5643A127-BCB0-42D4-96FB-8067367D763A}" destId="{C353FD12-340B-4761-8B5B-83DFA2F5ACB8}" srcOrd="1" destOrd="0" presId="urn:microsoft.com/office/officeart/2005/8/layout/orgChart1"/>
    <dgm:cxn modelId="{B07AD824-CD25-409B-807B-8AFB58ABD1B3}" type="presParOf" srcId="{C353FD12-340B-4761-8B5B-83DFA2F5ACB8}" destId="{2CF58605-4D67-42EB-8CB2-4D2D78E11F54}" srcOrd="0" destOrd="0" presId="urn:microsoft.com/office/officeart/2005/8/layout/orgChart1"/>
    <dgm:cxn modelId="{80402338-3D21-41A0-8846-D078C9E84668}" type="presParOf" srcId="{C353FD12-340B-4761-8B5B-83DFA2F5ACB8}" destId="{29678C27-0CB4-4BEB-9E48-E48AB8CD7918}" srcOrd="1" destOrd="0" presId="urn:microsoft.com/office/officeart/2005/8/layout/orgChart1"/>
    <dgm:cxn modelId="{C5615724-125C-4930-9FEB-8142D6FEE11D}" type="presParOf" srcId="{29678C27-0CB4-4BEB-9E48-E48AB8CD7918}" destId="{6A8EFB0F-DEB6-4198-92DF-6E8296A98A81}" srcOrd="0" destOrd="0" presId="urn:microsoft.com/office/officeart/2005/8/layout/orgChart1"/>
    <dgm:cxn modelId="{9FB6D2DE-F849-4260-A30B-7870C11E3378}" type="presParOf" srcId="{6A8EFB0F-DEB6-4198-92DF-6E8296A98A81}" destId="{CD331FC5-F3BD-4C15-8397-0AA0D1F432EB}" srcOrd="0" destOrd="0" presId="urn:microsoft.com/office/officeart/2005/8/layout/orgChart1"/>
    <dgm:cxn modelId="{F42CF3A2-D9D7-4BCB-93B3-B4F7EA0F7C82}" type="presParOf" srcId="{6A8EFB0F-DEB6-4198-92DF-6E8296A98A81}" destId="{EFB5829B-4279-4BD6-9408-F70C6030FDE7}" srcOrd="1" destOrd="0" presId="urn:microsoft.com/office/officeart/2005/8/layout/orgChart1"/>
    <dgm:cxn modelId="{4280149B-BC15-48E2-9452-1C565BD6E45F}" type="presParOf" srcId="{29678C27-0CB4-4BEB-9E48-E48AB8CD7918}" destId="{4C3ACE31-0B95-4440-802D-D6DF82D3EB3E}" srcOrd="1" destOrd="0" presId="urn:microsoft.com/office/officeart/2005/8/layout/orgChart1"/>
    <dgm:cxn modelId="{870E2A6C-D6DA-47BA-BA4E-F2A358C00174}" type="presParOf" srcId="{29678C27-0CB4-4BEB-9E48-E48AB8CD7918}" destId="{92129FA9-0301-42B4-8185-DFD55329FA78}" srcOrd="2" destOrd="0" presId="urn:microsoft.com/office/officeart/2005/8/layout/orgChart1"/>
    <dgm:cxn modelId="{E8CFBCFA-66C9-4713-AD7F-5FDF41F2F845}" type="presParOf" srcId="{C353FD12-340B-4761-8B5B-83DFA2F5ACB8}" destId="{2361334A-BAFB-47F5-9CDD-9A85DC10CCEE}" srcOrd="2" destOrd="0" presId="urn:microsoft.com/office/officeart/2005/8/layout/orgChart1"/>
    <dgm:cxn modelId="{49457395-54E4-42E0-894C-C0B6F4F1C5CA}" type="presParOf" srcId="{C353FD12-340B-4761-8B5B-83DFA2F5ACB8}" destId="{57567B63-8060-43E8-8DD2-E60458940A09}" srcOrd="3" destOrd="0" presId="urn:microsoft.com/office/officeart/2005/8/layout/orgChart1"/>
    <dgm:cxn modelId="{8A052F26-AE8A-4693-956B-FDC05389FE7A}" type="presParOf" srcId="{57567B63-8060-43E8-8DD2-E60458940A09}" destId="{78D7C576-2698-4179-8291-D5AB4E87D8A1}" srcOrd="0" destOrd="0" presId="urn:microsoft.com/office/officeart/2005/8/layout/orgChart1"/>
    <dgm:cxn modelId="{DBB09C08-8DB9-422A-8FD0-A49FE617AB41}" type="presParOf" srcId="{78D7C576-2698-4179-8291-D5AB4E87D8A1}" destId="{DAE5ED16-085E-489F-ADEC-DBC7B1972D9E}" srcOrd="0" destOrd="0" presId="urn:microsoft.com/office/officeart/2005/8/layout/orgChart1"/>
    <dgm:cxn modelId="{7BBAE1D4-5C97-4324-9525-F2EF1C4C6260}" type="presParOf" srcId="{78D7C576-2698-4179-8291-D5AB4E87D8A1}" destId="{BCC2E96C-7BC3-4687-9470-F88E29EEDDBB}" srcOrd="1" destOrd="0" presId="urn:microsoft.com/office/officeart/2005/8/layout/orgChart1"/>
    <dgm:cxn modelId="{4BC8E080-9B03-4C7E-93CB-CF35358B8F81}" type="presParOf" srcId="{57567B63-8060-43E8-8DD2-E60458940A09}" destId="{A6B1FB32-BA03-4C84-968F-5BF0D9C53B43}" srcOrd="1" destOrd="0" presId="urn:microsoft.com/office/officeart/2005/8/layout/orgChart1"/>
    <dgm:cxn modelId="{48C5A4B1-5330-4026-ACB6-CECCB308087A}" type="presParOf" srcId="{57567B63-8060-43E8-8DD2-E60458940A09}" destId="{569F6DB4-DE8C-4444-9188-5AAC997CBF36}" srcOrd="2" destOrd="0" presId="urn:microsoft.com/office/officeart/2005/8/layout/orgChart1"/>
    <dgm:cxn modelId="{3605701D-2916-4B36-9ED0-56ED10EB70C7}" type="presParOf" srcId="{C353FD12-340B-4761-8B5B-83DFA2F5ACB8}" destId="{C44FEA84-9E4D-48EF-B855-AF9F9FE70091}" srcOrd="4" destOrd="0" presId="urn:microsoft.com/office/officeart/2005/8/layout/orgChart1"/>
    <dgm:cxn modelId="{A7E1DB5E-D671-4F05-9CE5-ECC1C40799A5}" type="presParOf" srcId="{C353FD12-340B-4761-8B5B-83DFA2F5ACB8}" destId="{09B79A7C-2869-41CC-8826-C87E18C3FB68}" srcOrd="5" destOrd="0" presId="urn:microsoft.com/office/officeart/2005/8/layout/orgChart1"/>
    <dgm:cxn modelId="{9F8B6EA4-059F-44E6-81F2-5E48A51AEBC9}" type="presParOf" srcId="{09B79A7C-2869-41CC-8826-C87E18C3FB68}" destId="{B25F578D-79A9-4672-B2D1-5EC081B9F001}" srcOrd="0" destOrd="0" presId="urn:microsoft.com/office/officeart/2005/8/layout/orgChart1"/>
    <dgm:cxn modelId="{46E63B53-43FF-4042-AD58-AE0C341EA2E1}" type="presParOf" srcId="{B25F578D-79A9-4672-B2D1-5EC081B9F001}" destId="{2E0371ED-FE9D-4A58-932D-76534EF6A52C}" srcOrd="0" destOrd="0" presId="urn:microsoft.com/office/officeart/2005/8/layout/orgChart1"/>
    <dgm:cxn modelId="{E9DF6172-52A2-44BE-9C48-82914C2E4917}" type="presParOf" srcId="{B25F578D-79A9-4672-B2D1-5EC081B9F001}" destId="{31291AAC-19EB-4A03-8F3C-9E4036106135}" srcOrd="1" destOrd="0" presId="urn:microsoft.com/office/officeart/2005/8/layout/orgChart1"/>
    <dgm:cxn modelId="{0E70B494-E06E-430D-9D02-E4D76EE1D7C4}" type="presParOf" srcId="{09B79A7C-2869-41CC-8826-C87E18C3FB68}" destId="{936B61D6-4D4D-4E24-9998-C1D8CA7AECF8}" srcOrd="1" destOrd="0" presId="urn:microsoft.com/office/officeart/2005/8/layout/orgChart1"/>
    <dgm:cxn modelId="{574AADEC-5009-44B3-A251-A692EAC04C5E}" type="presParOf" srcId="{09B79A7C-2869-41CC-8826-C87E18C3FB68}" destId="{C8290693-FCF9-49B4-ACF2-9F97AAA59DFE}" srcOrd="2" destOrd="0" presId="urn:microsoft.com/office/officeart/2005/8/layout/orgChart1"/>
    <dgm:cxn modelId="{FAB50D4E-CFE8-4CD5-B43D-A795C419CCE5}" type="presParOf" srcId="{C353FD12-340B-4761-8B5B-83DFA2F5ACB8}" destId="{9C5EB6F9-E892-4F45-95E9-47F172D6F182}" srcOrd="6" destOrd="0" presId="urn:microsoft.com/office/officeart/2005/8/layout/orgChart1"/>
    <dgm:cxn modelId="{4323B5A6-9D3F-4136-B39A-976081E00A72}" type="presParOf" srcId="{C353FD12-340B-4761-8B5B-83DFA2F5ACB8}" destId="{5DDB9203-9415-4FD7-97C2-92379B9F2EA8}" srcOrd="7" destOrd="0" presId="urn:microsoft.com/office/officeart/2005/8/layout/orgChart1"/>
    <dgm:cxn modelId="{98191EF1-D165-4F7C-BB24-EA0FA66FE741}" type="presParOf" srcId="{5DDB9203-9415-4FD7-97C2-92379B9F2EA8}" destId="{0AFB7425-3343-4D2B-A32A-E3A05EB7CAC5}" srcOrd="0" destOrd="0" presId="urn:microsoft.com/office/officeart/2005/8/layout/orgChart1"/>
    <dgm:cxn modelId="{4F7465A1-4358-4B3B-A755-0483280F3FD6}" type="presParOf" srcId="{0AFB7425-3343-4D2B-A32A-E3A05EB7CAC5}" destId="{FCE2C5A6-217C-4D59-9CCB-1B2615F6FDCF}" srcOrd="0" destOrd="0" presId="urn:microsoft.com/office/officeart/2005/8/layout/orgChart1"/>
    <dgm:cxn modelId="{886C07A7-6E69-4DF9-818A-BB336CC557E6}" type="presParOf" srcId="{0AFB7425-3343-4D2B-A32A-E3A05EB7CAC5}" destId="{A480936E-CF01-4E48-9EA6-6034F8B4DBA7}" srcOrd="1" destOrd="0" presId="urn:microsoft.com/office/officeart/2005/8/layout/orgChart1"/>
    <dgm:cxn modelId="{D6F6CA70-0CF9-4F57-96CD-18A37501B2E6}" type="presParOf" srcId="{5DDB9203-9415-4FD7-97C2-92379B9F2EA8}" destId="{49EFB702-856D-43F2-A255-E644818C6DDA}" srcOrd="1" destOrd="0" presId="urn:microsoft.com/office/officeart/2005/8/layout/orgChart1"/>
    <dgm:cxn modelId="{A036EF69-342E-465A-9897-856D7957E179}" type="presParOf" srcId="{5DDB9203-9415-4FD7-97C2-92379B9F2EA8}" destId="{3E4FD793-6715-42E3-8F79-C7EBE7156E17}" srcOrd="2" destOrd="0" presId="urn:microsoft.com/office/officeart/2005/8/layout/orgChart1"/>
    <dgm:cxn modelId="{A112D1FB-77F4-469B-A6E9-5A2BB8D98E57}" type="presParOf" srcId="{C353FD12-340B-4761-8B5B-83DFA2F5ACB8}" destId="{F35F0A7D-09D5-4A58-9105-857720879B0A}" srcOrd="8" destOrd="0" presId="urn:microsoft.com/office/officeart/2005/8/layout/orgChart1"/>
    <dgm:cxn modelId="{ECC7854F-F761-443A-86CA-F2E77AB0D680}" type="presParOf" srcId="{C353FD12-340B-4761-8B5B-83DFA2F5ACB8}" destId="{A1C24F70-7D15-4818-8B35-41E3376BFB39}" srcOrd="9" destOrd="0" presId="urn:microsoft.com/office/officeart/2005/8/layout/orgChart1"/>
    <dgm:cxn modelId="{0B49CFF2-8EB1-41DD-A0BE-693844E4FD03}" type="presParOf" srcId="{A1C24F70-7D15-4818-8B35-41E3376BFB39}" destId="{B2426D43-CDA6-4358-9A74-9F502180BC21}" srcOrd="0" destOrd="0" presId="urn:microsoft.com/office/officeart/2005/8/layout/orgChart1"/>
    <dgm:cxn modelId="{1C66F609-E047-4F06-9C82-6D71A17FD065}" type="presParOf" srcId="{B2426D43-CDA6-4358-9A74-9F502180BC21}" destId="{7239804B-56AD-4979-A965-3BBA39DF3EA5}" srcOrd="0" destOrd="0" presId="urn:microsoft.com/office/officeart/2005/8/layout/orgChart1"/>
    <dgm:cxn modelId="{A3FFC633-1D74-4116-BDC6-08D750CD448D}" type="presParOf" srcId="{B2426D43-CDA6-4358-9A74-9F502180BC21}" destId="{B58AE566-F665-46C7-BA21-38EEB939DB33}" srcOrd="1" destOrd="0" presId="urn:microsoft.com/office/officeart/2005/8/layout/orgChart1"/>
    <dgm:cxn modelId="{0B182D03-59E1-4346-BDE4-83119FFF0FFB}" type="presParOf" srcId="{A1C24F70-7D15-4818-8B35-41E3376BFB39}" destId="{DB2D4758-18A9-4B0C-9F8E-4E181059FAB9}" srcOrd="1" destOrd="0" presId="urn:microsoft.com/office/officeart/2005/8/layout/orgChart1"/>
    <dgm:cxn modelId="{313309C6-1E6B-4133-82A6-A9B8259D69ED}" type="presParOf" srcId="{A1C24F70-7D15-4818-8B35-41E3376BFB39}" destId="{D9624270-7D03-4301-8291-2866F99D3E36}" srcOrd="2" destOrd="0" presId="urn:microsoft.com/office/officeart/2005/8/layout/orgChart1"/>
    <dgm:cxn modelId="{F33DCB33-5080-4F31-9127-C9852BBCDB7A}" type="presParOf" srcId="{5643A127-BCB0-42D4-96FB-8067367D763A}" destId="{756253DC-6721-4970-BBCF-F27F7372956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349620-0D6D-4E4E-9FAD-D8370AB9DA9C}">
      <dsp:nvSpPr>
        <dsp:cNvPr id="0" name=""/>
        <dsp:cNvSpPr/>
      </dsp:nvSpPr>
      <dsp:spPr>
        <a:xfrm>
          <a:off x="4061975" y="1414612"/>
          <a:ext cx="2927592" cy="768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964"/>
              </a:lnTo>
              <a:lnTo>
                <a:pt x="2927592" y="588964"/>
              </a:lnTo>
              <a:lnTo>
                <a:pt x="2927592" y="76835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039D03-6B5E-419D-B94E-203F27E77FDD}">
      <dsp:nvSpPr>
        <dsp:cNvPr id="0" name=""/>
        <dsp:cNvSpPr/>
      </dsp:nvSpPr>
      <dsp:spPr>
        <a:xfrm>
          <a:off x="4016255" y="1414612"/>
          <a:ext cx="91440" cy="7683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88964"/>
              </a:lnTo>
              <a:lnTo>
                <a:pt x="59387" y="588964"/>
              </a:lnTo>
              <a:lnTo>
                <a:pt x="59387" y="76835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AAA472-81A9-40D2-B62F-0670E16DBFF7}">
      <dsp:nvSpPr>
        <dsp:cNvPr id="0" name=""/>
        <dsp:cNvSpPr/>
      </dsp:nvSpPr>
      <dsp:spPr>
        <a:xfrm>
          <a:off x="1119468" y="1414612"/>
          <a:ext cx="2942507" cy="768355"/>
        </a:xfrm>
        <a:custGeom>
          <a:avLst/>
          <a:gdLst/>
          <a:ahLst/>
          <a:cxnLst/>
          <a:rect l="0" t="0" r="0" b="0"/>
          <a:pathLst>
            <a:path>
              <a:moveTo>
                <a:pt x="2942507" y="0"/>
              </a:moveTo>
              <a:lnTo>
                <a:pt x="2942507" y="588964"/>
              </a:lnTo>
              <a:lnTo>
                <a:pt x="0" y="588964"/>
              </a:lnTo>
              <a:lnTo>
                <a:pt x="0" y="76835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D1EE51-1B6C-499D-BF72-D28F73D27307}">
      <dsp:nvSpPr>
        <dsp:cNvPr id="0" name=""/>
        <dsp:cNvSpPr/>
      </dsp:nvSpPr>
      <dsp:spPr>
        <a:xfrm>
          <a:off x="392825" y="255775"/>
          <a:ext cx="7338300" cy="1158836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500" kern="1200" dirty="0">
              <a:solidFill>
                <a:srgbClr val="002060"/>
              </a:solidFill>
            </a:rPr>
            <a:t>Krankenhausvermeidungspflege</a:t>
          </a:r>
        </a:p>
      </dsp:txBody>
      <dsp:txXfrm>
        <a:off x="392825" y="255775"/>
        <a:ext cx="7338300" cy="1158836"/>
      </dsp:txXfrm>
    </dsp:sp>
    <dsp:sp modelId="{0597BD89-30AC-4A06-8BA1-877A22343CDB}">
      <dsp:nvSpPr>
        <dsp:cNvPr id="0" name=""/>
        <dsp:cNvSpPr/>
      </dsp:nvSpPr>
      <dsp:spPr>
        <a:xfrm>
          <a:off x="3659" y="2182967"/>
          <a:ext cx="2231617" cy="8542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Sicherungspflege</a:t>
          </a:r>
        </a:p>
      </dsp:txBody>
      <dsp:txXfrm>
        <a:off x="3659" y="2182967"/>
        <a:ext cx="2231617" cy="854240"/>
      </dsp:txXfrm>
    </dsp:sp>
    <dsp:sp modelId="{5F3D526D-A912-413A-93BB-F02EBBF34C52}">
      <dsp:nvSpPr>
        <dsp:cNvPr id="0" name=""/>
        <dsp:cNvSpPr/>
      </dsp:nvSpPr>
      <dsp:spPr>
        <a:xfrm>
          <a:off x="2594057" y="2182967"/>
          <a:ext cx="2963171" cy="8542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Unterstützungspflege</a:t>
          </a:r>
        </a:p>
      </dsp:txBody>
      <dsp:txXfrm>
        <a:off x="2594057" y="2182967"/>
        <a:ext cx="2963171" cy="854240"/>
      </dsp:txXfrm>
    </dsp:sp>
    <dsp:sp modelId="{E88CF134-11CF-4A26-9E1D-6CC4073913E4}">
      <dsp:nvSpPr>
        <dsp:cNvPr id="0" name=""/>
        <dsp:cNvSpPr/>
      </dsp:nvSpPr>
      <dsp:spPr>
        <a:xfrm>
          <a:off x="5916010" y="2182967"/>
          <a:ext cx="2147116" cy="8542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Behandlungspflege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§ 37,2 </a:t>
          </a:r>
        </a:p>
      </dsp:txBody>
      <dsp:txXfrm>
        <a:off x="5916010" y="2182967"/>
        <a:ext cx="2147116" cy="8542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42F46-BCC5-4AB7-B876-7866C158BEED}">
      <dsp:nvSpPr>
        <dsp:cNvPr id="0" name=""/>
        <dsp:cNvSpPr/>
      </dsp:nvSpPr>
      <dsp:spPr>
        <a:xfrm>
          <a:off x="1691648" y="1179710"/>
          <a:ext cx="1527195" cy="12554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Krankenhaus</a:t>
          </a:r>
        </a:p>
      </dsp:txBody>
      <dsp:txXfrm>
        <a:off x="1752932" y="1240994"/>
        <a:ext cx="1404627" cy="1132843"/>
      </dsp:txXfrm>
    </dsp:sp>
    <dsp:sp modelId="{B148221E-D6E1-4D94-84CF-F245A0F95339}">
      <dsp:nvSpPr>
        <dsp:cNvPr id="0" name=""/>
        <dsp:cNvSpPr/>
      </dsp:nvSpPr>
      <dsp:spPr>
        <a:xfrm rot="16200000">
          <a:off x="2312410" y="1036875"/>
          <a:ext cx="2856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5670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99230-F04A-48FF-9B40-4BEDAAB16A87}">
      <dsp:nvSpPr>
        <dsp:cNvPr id="0" name=""/>
        <dsp:cNvSpPr/>
      </dsp:nvSpPr>
      <dsp:spPr>
        <a:xfrm>
          <a:off x="1584599" y="-64041"/>
          <a:ext cx="1741293" cy="958082"/>
        </a:xfrm>
        <a:prstGeom prst="roundRect">
          <a:avLst/>
        </a:prstGeom>
        <a:solidFill>
          <a:schemeClr val="accent2">
            <a:hueOff val="-2587972"/>
            <a:satOff val="11465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Behandlung bzw.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Geburtshilfe</a:t>
          </a:r>
        </a:p>
      </dsp:txBody>
      <dsp:txXfrm>
        <a:off x="1631369" y="-17271"/>
        <a:ext cx="1647753" cy="864542"/>
      </dsp:txXfrm>
    </dsp:sp>
    <dsp:sp modelId="{1E604182-CFA6-4070-B33E-208218050629}">
      <dsp:nvSpPr>
        <dsp:cNvPr id="0" name=""/>
        <dsp:cNvSpPr/>
      </dsp:nvSpPr>
      <dsp:spPr>
        <a:xfrm rot="205416">
          <a:off x="3218747" y="1856314"/>
          <a:ext cx="1077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7714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5FC34-C964-4BF4-821D-2A4D77B9CFD1}">
      <dsp:nvSpPr>
        <dsp:cNvPr id="0" name=""/>
        <dsp:cNvSpPr/>
      </dsp:nvSpPr>
      <dsp:spPr>
        <a:xfrm>
          <a:off x="3326365" y="1550615"/>
          <a:ext cx="1385498" cy="700716"/>
        </a:xfrm>
        <a:prstGeom prst="roundRect">
          <a:avLst/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pflegerische</a:t>
          </a:r>
          <a:r>
            <a:rPr lang="de-DE" sz="1400" kern="1200" dirty="0"/>
            <a:t> Leistungen</a:t>
          </a:r>
        </a:p>
      </dsp:txBody>
      <dsp:txXfrm>
        <a:off x="3360571" y="1584821"/>
        <a:ext cx="1317086" cy="632304"/>
      </dsp:txXfrm>
    </dsp:sp>
    <dsp:sp modelId="{EB5841C8-5FAF-4FB7-A6E7-E051CC770C21}">
      <dsp:nvSpPr>
        <dsp:cNvPr id="0" name=""/>
        <dsp:cNvSpPr/>
      </dsp:nvSpPr>
      <dsp:spPr>
        <a:xfrm rot="5400000">
          <a:off x="2248069" y="2642298"/>
          <a:ext cx="41435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4353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03D3D-2B67-4724-8C21-2CF6C0651797}">
      <dsp:nvSpPr>
        <dsp:cNvPr id="0" name=""/>
        <dsp:cNvSpPr/>
      </dsp:nvSpPr>
      <dsp:spPr>
        <a:xfrm>
          <a:off x="1622455" y="2849475"/>
          <a:ext cx="1665581" cy="700716"/>
        </a:xfrm>
        <a:prstGeom prst="roundRect">
          <a:avLst/>
        </a:prstGeom>
        <a:solidFill>
          <a:schemeClr val="accent2">
            <a:hueOff val="-7763915"/>
            <a:satOff val="34394"/>
            <a:lumOff val="-12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ärztl. Leitung</a:t>
          </a:r>
        </a:p>
      </dsp:txBody>
      <dsp:txXfrm>
        <a:off x="1656661" y="2883681"/>
        <a:ext cx="1597169" cy="632304"/>
      </dsp:txXfrm>
    </dsp:sp>
    <dsp:sp modelId="{8DD61EEE-D145-488F-8343-DE2DD007D3AE}">
      <dsp:nvSpPr>
        <dsp:cNvPr id="0" name=""/>
        <dsp:cNvSpPr/>
      </dsp:nvSpPr>
      <dsp:spPr>
        <a:xfrm rot="10800000">
          <a:off x="1614807" y="1807416"/>
          <a:ext cx="768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6840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3AD9F3-3FD5-4E74-A976-1B90770FF563}">
      <dsp:nvSpPr>
        <dsp:cNvPr id="0" name=""/>
        <dsp:cNvSpPr/>
      </dsp:nvSpPr>
      <dsp:spPr>
        <a:xfrm>
          <a:off x="0" y="1292775"/>
          <a:ext cx="1614807" cy="1029281"/>
        </a:xfrm>
        <a:prstGeom prst="round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sog.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Hotelleistungen</a:t>
          </a:r>
        </a:p>
      </dsp:txBody>
      <dsp:txXfrm>
        <a:off x="50245" y="1343020"/>
        <a:ext cx="1514317" cy="92879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128B87-D02A-4B96-B55A-5B44C54BCBD6}">
      <dsp:nvSpPr>
        <dsp:cNvPr id="0" name=""/>
        <dsp:cNvSpPr/>
      </dsp:nvSpPr>
      <dsp:spPr>
        <a:xfrm>
          <a:off x="4472" y="967378"/>
          <a:ext cx="1945363" cy="11672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Grund- und Regelversorgung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</a:t>
          </a:r>
          <a:r>
            <a:rPr lang="de-DE" sz="16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chir</a:t>
          </a: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./ internistisch)</a:t>
          </a:r>
        </a:p>
      </dsp:txBody>
      <dsp:txXfrm>
        <a:off x="38659" y="1001565"/>
        <a:ext cx="1876989" cy="1098843"/>
      </dsp:txXfrm>
    </dsp:sp>
    <dsp:sp modelId="{A41109FA-3B14-4E15-9831-28CF28A2B8A8}">
      <dsp:nvSpPr>
        <dsp:cNvPr id="0" name=""/>
        <dsp:cNvSpPr/>
      </dsp:nvSpPr>
      <dsp:spPr>
        <a:xfrm>
          <a:off x="2144371" y="1309762"/>
          <a:ext cx="412416" cy="4824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100" kern="1200"/>
        </a:p>
      </dsp:txBody>
      <dsp:txXfrm>
        <a:off x="2144371" y="1406252"/>
        <a:ext cx="288691" cy="289470"/>
      </dsp:txXfrm>
    </dsp:sp>
    <dsp:sp modelId="{C7B735E0-77A5-445B-8A53-73C5D0FA6586}">
      <dsp:nvSpPr>
        <dsp:cNvPr id="0" name=""/>
        <dsp:cNvSpPr/>
      </dsp:nvSpPr>
      <dsp:spPr>
        <a:xfrm>
          <a:off x="2727980" y="967378"/>
          <a:ext cx="2600600" cy="1167217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Schwerpunktversorgung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(mind. 6 Hauptabteilungen)</a:t>
          </a:r>
        </a:p>
      </dsp:txBody>
      <dsp:txXfrm>
        <a:off x="2762167" y="1001565"/>
        <a:ext cx="2532226" cy="1098843"/>
      </dsp:txXfrm>
    </dsp:sp>
    <dsp:sp modelId="{F548B63B-EBAA-4346-95BA-15660C6BFA9E}">
      <dsp:nvSpPr>
        <dsp:cNvPr id="0" name=""/>
        <dsp:cNvSpPr/>
      </dsp:nvSpPr>
      <dsp:spPr>
        <a:xfrm>
          <a:off x="5523117" y="1309762"/>
          <a:ext cx="412416" cy="4824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100" kern="1200"/>
        </a:p>
      </dsp:txBody>
      <dsp:txXfrm>
        <a:off x="5523117" y="1406252"/>
        <a:ext cx="288691" cy="289470"/>
      </dsp:txXfrm>
    </dsp:sp>
    <dsp:sp modelId="{58693DCF-33C5-448D-96DE-64D477ED21F4}">
      <dsp:nvSpPr>
        <dsp:cNvPr id="0" name=""/>
        <dsp:cNvSpPr/>
      </dsp:nvSpPr>
      <dsp:spPr>
        <a:xfrm>
          <a:off x="6106726" y="967378"/>
          <a:ext cx="1945363" cy="11672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Maximalversorgung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(mind. 9 Hauptabteilung)</a:t>
          </a:r>
        </a:p>
      </dsp:txBody>
      <dsp:txXfrm>
        <a:off x="6140913" y="1001565"/>
        <a:ext cx="1876989" cy="109884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74284-3681-40B7-8985-A6125F7323A4}">
      <dsp:nvSpPr>
        <dsp:cNvPr id="0" name=""/>
        <dsp:cNvSpPr/>
      </dsp:nvSpPr>
      <dsp:spPr>
        <a:xfrm>
          <a:off x="64289" y="3518765"/>
          <a:ext cx="2135187" cy="128111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Pflegetage</a:t>
          </a:r>
          <a:r>
            <a:rPr lang="de-DE" sz="1800" kern="1200" dirty="0">
              <a:solidFill>
                <a:srgbClr val="002060"/>
              </a:solidFill>
            </a:rPr>
            <a:t> im Kalenderjahr</a:t>
          </a:r>
        </a:p>
      </dsp:txBody>
      <dsp:txXfrm>
        <a:off x="101811" y="3556287"/>
        <a:ext cx="2060143" cy="1206068"/>
      </dsp:txXfrm>
    </dsp:sp>
    <dsp:sp modelId="{B497D440-F9E0-4230-B469-8F12AE647575}">
      <dsp:nvSpPr>
        <dsp:cNvPr id="0" name=""/>
        <dsp:cNvSpPr/>
      </dsp:nvSpPr>
      <dsp:spPr>
        <a:xfrm rot="21493844">
          <a:off x="2377186" y="3850268"/>
          <a:ext cx="377114" cy="529526"/>
        </a:xfrm>
        <a:prstGeom prst="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300" kern="1200"/>
        </a:p>
      </dsp:txBody>
      <dsp:txXfrm>
        <a:off x="2377213" y="3957919"/>
        <a:ext cx="263980" cy="317716"/>
      </dsp:txXfrm>
    </dsp:sp>
    <dsp:sp modelId="{526B68F3-1F28-4025-8A39-4440D671F5F8}">
      <dsp:nvSpPr>
        <dsp:cNvPr id="0" name=""/>
        <dsp:cNvSpPr/>
      </dsp:nvSpPr>
      <dsp:spPr>
        <a:xfrm>
          <a:off x="2910674" y="3430843"/>
          <a:ext cx="2135187" cy="128111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Aufgestellte Betten</a:t>
          </a:r>
        </a:p>
      </dsp:txBody>
      <dsp:txXfrm>
        <a:off x="2948196" y="3468365"/>
        <a:ext cx="2060143" cy="1206068"/>
      </dsp:txXfrm>
    </dsp:sp>
    <dsp:sp modelId="{1C00A165-5411-489D-8EAD-C04CDBA54A1E}">
      <dsp:nvSpPr>
        <dsp:cNvPr id="0" name=""/>
        <dsp:cNvSpPr/>
      </dsp:nvSpPr>
      <dsp:spPr>
        <a:xfrm rot="70536">
          <a:off x="5232774" y="3807874"/>
          <a:ext cx="396427" cy="529526"/>
        </a:xfrm>
        <a:prstGeom prst="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300" kern="1200"/>
        </a:p>
      </dsp:txBody>
      <dsp:txXfrm>
        <a:off x="5232787" y="3912559"/>
        <a:ext cx="277499" cy="317716"/>
      </dsp:txXfrm>
    </dsp:sp>
    <dsp:sp modelId="{D4FB1A1F-77C0-46CE-9ED2-03179E2EF2E1}">
      <dsp:nvSpPr>
        <dsp:cNvPr id="0" name=""/>
        <dsp:cNvSpPr/>
      </dsp:nvSpPr>
      <dsp:spPr>
        <a:xfrm>
          <a:off x="5793681" y="3490005"/>
          <a:ext cx="2135187" cy="128111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Kalenderjahr</a:t>
          </a:r>
        </a:p>
      </dsp:txBody>
      <dsp:txXfrm>
        <a:off x="5831203" y="3527527"/>
        <a:ext cx="2060143" cy="12060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5CFD4-7639-4D15-BFD7-D88F9E5063EC}">
      <dsp:nvSpPr>
        <dsp:cNvPr id="0" name=""/>
        <dsp:cNvSpPr/>
      </dsp:nvSpPr>
      <dsp:spPr>
        <a:xfrm>
          <a:off x="3667533" y="808640"/>
          <a:ext cx="198029" cy="742346"/>
        </a:xfrm>
        <a:custGeom>
          <a:avLst/>
          <a:gdLst/>
          <a:ahLst/>
          <a:cxnLst/>
          <a:rect l="0" t="0" r="0" b="0"/>
          <a:pathLst>
            <a:path>
              <a:moveTo>
                <a:pt x="198029" y="0"/>
              </a:moveTo>
              <a:lnTo>
                <a:pt x="198029" y="742346"/>
              </a:lnTo>
              <a:lnTo>
                <a:pt x="0" y="74234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21EBD-CCDD-4DB6-A7AC-6A5A255EBE46}">
      <dsp:nvSpPr>
        <dsp:cNvPr id="0" name=""/>
        <dsp:cNvSpPr/>
      </dsp:nvSpPr>
      <dsp:spPr>
        <a:xfrm>
          <a:off x="3865562" y="808640"/>
          <a:ext cx="2498343" cy="1484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244"/>
              </a:lnTo>
              <a:lnTo>
                <a:pt x="2498343" y="1315244"/>
              </a:lnTo>
              <a:lnTo>
                <a:pt x="2498343" y="148469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5D8EA8-BEC8-4231-B47D-E7EE2D92F80B}">
      <dsp:nvSpPr>
        <dsp:cNvPr id="0" name=""/>
        <dsp:cNvSpPr/>
      </dsp:nvSpPr>
      <dsp:spPr>
        <a:xfrm>
          <a:off x="3865562" y="808640"/>
          <a:ext cx="288409" cy="1484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244"/>
              </a:lnTo>
              <a:lnTo>
                <a:pt x="288409" y="1315244"/>
              </a:lnTo>
              <a:lnTo>
                <a:pt x="288409" y="148469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B85A42-9163-43A6-A277-165FCD5EAF69}">
      <dsp:nvSpPr>
        <dsp:cNvPr id="0" name=""/>
        <dsp:cNvSpPr/>
      </dsp:nvSpPr>
      <dsp:spPr>
        <a:xfrm>
          <a:off x="1655629" y="808640"/>
          <a:ext cx="2209933" cy="1484693"/>
        </a:xfrm>
        <a:custGeom>
          <a:avLst/>
          <a:gdLst/>
          <a:ahLst/>
          <a:cxnLst/>
          <a:rect l="0" t="0" r="0" b="0"/>
          <a:pathLst>
            <a:path>
              <a:moveTo>
                <a:pt x="2209933" y="0"/>
              </a:moveTo>
              <a:lnTo>
                <a:pt x="2209933" y="1315244"/>
              </a:lnTo>
              <a:lnTo>
                <a:pt x="0" y="1315244"/>
              </a:lnTo>
              <a:lnTo>
                <a:pt x="0" y="148469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02880-D42B-439A-B7D1-6C7B53EC3D81}">
      <dsp:nvSpPr>
        <dsp:cNvPr id="0" name=""/>
        <dsp:cNvSpPr/>
      </dsp:nvSpPr>
      <dsp:spPr>
        <a:xfrm>
          <a:off x="1446908" y="1742"/>
          <a:ext cx="4837307" cy="806898"/>
        </a:xfrm>
        <a:prstGeom prst="rect">
          <a:avLst/>
        </a:prstGeom>
        <a:solidFill>
          <a:srgbClr val="92D050"/>
        </a:solidFill>
        <a:ln w="127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Haushaltshilfe</a:t>
          </a:r>
        </a:p>
      </dsp:txBody>
      <dsp:txXfrm>
        <a:off x="1446908" y="1742"/>
        <a:ext cx="4837307" cy="806898"/>
      </dsp:txXfrm>
    </dsp:sp>
    <dsp:sp modelId="{689AA4BB-1093-4011-8636-F1C67CE50D35}">
      <dsp:nvSpPr>
        <dsp:cNvPr id="0" name=""/>
        <dsp:cNvSpPr/>
      </dsp:nvSpPr>
      <dsp:spPr>
        <a:xfrm>
          <a:off x="560320" y="2293334"/>
          <a:ext cx="2190616" cy="8068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nur ohne PG, max. bis PG 1</a:t>
          </a:r>
        </a:p>
      </dsp:txBody>
      <dsp:txXfrm>
        <a:off x="560320" y="2293334"/>
        <a:ext cx="2190616" cy="806898"/>
      </dsp:txXfrm>
    </dsp:sp>
    <dsp:sp modelId="{6A190011-11C3-4F1A-B689-4E72E2C0056C}">
      <dsp:nvSpPr>
        <dsp:cNvPr id="0" name=""/>
        <dsp:cNvSpPr/>
      </dsp:nvSpPr>
      <dsp:spPr>
        <a:xfrm>
          <a:off x="3089834" y="2293334"/>
          <a:ext cx="2128275" cy="8068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Kalendertägl</a:t>
          </a: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Zuzahlung gemäß §61 SGB V</a:t>
          </a:r>
        </a:p>
      </dsp:txBody>
      <dsp:txXfrm>
        <a:off x="3089834" y="2293334"/>
        <a:ext cx="2128275" cy="806898"/>
      </dsp:txXfrm>
    </dsp:sp>
    <dsp:sp modelId="{13B78BB9-60AA-4DE4-9F6D-4C2BA80FE42C}">
      <dsp:nvSpPr>
        <dsp:cNvPr id="0" name=""/>
        <dsp:cNvSpPr/>
      </dsp:nvSpPr>
      <dsp:spPr>
        <a:xfrm>
          <a:off x="5557007" y="2293334"/>
          <a:ext cx="1613796" cy="8068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Max. 28 Tage</a:t>
          </a:r>
        </a:p>
      </dsp:txBody>
      <dsp:txXfrm>
        <a:off x="5557007" y="2293334"/>
        <a:ext cx="1613796" cy="806898"/>
      </dsp:txXfrm>
    </dsp:sp>
    <dsp:sp modelId="{E3CC4E4A-78C4-47F1-B5A8-A6EDFCEBCA3E}">
      <dsp:nvSpPr>
        <dsp:cNvPr id="0" name=""/>
        <dsp:cNvSpPr/>
      </dsp:nvSpPr>
      <dsp:spPr>
        <a:xfrm>
          <a:off x="1410170" y="1147538"/>
          <a:ext cx="2257362" cy="8068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auf Antrag mit Genehmigung</a:t>
          </a:r>
        </a:p>
      </dsp:txBody>
      <dsp:txXfrm>
        <a:off x="1410170" y="1147538"/>
        <a:ext cx="2257362" cy="8068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AC5400-D749-4716-AA9F-DF3A9438DFC7}">
      <dsp:nvSpPr>
        <dsp:cNvPr id="0" name=""/>
        <dsp:cNvSpPr/>
      </dsp:nvSpPr>
      <dsp:spPr>
        <a:xfrm>
          <a:off x="3893522" y="1288074"/>
          <a:ext cx="147889" cy="690664"/>
        </a:xfrm>
        <a:custGeom>
          <a:avLst/>
          <a:gdLst/>
          <a:ahLst/>
          <a:cxnLst/>
          <a:rect l="0" t="0" r="0" b="0"/>
          <a:pathLst>
            <a:path>
              <a:moveTo>
                <a:pt x="147889" y="0"/>
              </a:moveTo>
              <a:lnTo>
                <a:pt x="147889" y="690664"/>
              </a:lnTo>
              <a:lnTo>
                <a:pt x="0" y="69066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7F434-20D6-4E9A-BDC2-73F31FED902F}">
      <dsp:nvSpPr>
        <dsp:cNvPr id="0" name=""/>
        <dsp:cNvSpPr/>
      </dsp:nvSpPr>
      <dsp:spPr>
        <a:xfrm>
          <a:off x="4041412" y="1288074"/>
          <a:ext cx="2844899" cy="1710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1682"/>
              </a:lnTo>
              <a:lnTo>
                <a:pt x="2844899" y="1561682"/>
              </a:lnTo>
              <a:lnTo>
                <a:pt x="2844899" y="171037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031E4F-BDB2-4698-80F6-A867487EF440}">
      <dsp:nvSpPr>
        <dsp:cNvPr id="0" name=""/>
        <dsp:cNvSpPr/>
      </dsp:nvSpPr>
      <dsp:spPr>
        <a:xfrm>
          <a:off x="4041412" y="1288074"/>
          <a:ext cx="167205" cy="1546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7599"/>
              </a:lnTo>
              <a:lnTo>
                <a:pt x="167205" y="1397599"/>
              </a:lnTo>
              <a:lnTo>
                <a:pt x="167205" y="154629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8B1A3-E4AD-4540-8F72-45ECC70C75B4}">
      <dsp:nvSpPr>
        <dsp:cNvPr id="0" name=""/>
        <dsp:cNvSpPr/>
      </dsp:nvSpPr>
      <dsp:spPr>
        <a:xfrm>
          <a:off x="1223242" y="1288074"/>
          <a:ext cx="2818170" cy="1501602"/>
        </a:xfrm>
        <a:custGeom>
          <a:avLst/>
          <a:gdLst/>
          <a:ahLst/>
          <a:cxnLst/>
          <a:rect l="0" t="0" r="0" b="0"/>
          <a:pathLst>
            <a:path>
              <a:moveTo>
                <a:pt x="2818170" y="0"/>
              </a:moveTo>
              <a:lnTo>
                <a:pt x="2818170" y="1352905"/>
              </a:lnTo>
              <a:lnTo>
                <a:pt x="0" y="1352905"/>
              </a:lnTo>
              <a:lnTo>
                <a:pt x="0" y="150160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51849-FC14-4D2D-A247-3A4325BED73D}">
      <dsp:nvSpPr>
        <dsp:cNvPr id="0" name=""/>
        <dsp:cNvSpPr/>
      </dsp:nvSpPr>
      <dsp:spPr>
        <a:xfrm>
          <a:off x="1993576" y="164968"/>
          <a:ext cx="4095671" cy="1123105"/>
        </a:xfrm>
        <a:prstGeom prst="rect">
          <a:avLst/>
        </a:prstGeom>
        <a:solidFill>
          <a:srgbClr val="92D050"/>
        </a:solidFill>
        <a:ln w="127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Spezialisierte ambulante Palliativversorgung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SAPV</a:t>
          </a:r>
        </a:p>
      </dsp:txBody>
      <dsp:txXfrm>
        <a:off x="1993576" y="164968"/>
        <a:ext cx="4095671" cy="1123105"/>
      </dsp:txXfrm>
    </dsp:sp>
    <dsp:sp modelId="{5EC54FF8-C340-4CCE-B57F-93090BE7342F}">
      <dsp:nvSpPr>
        <dsp:cNvPr id="0" name=""/>
        <dsp:cNvSpPr/>
      </dsp:nvSpPr>
      <dsp:spPr>
        <a:xfrm>
          <a:off x="0" y="2789676"/>
          <a:ext cx="2446484" cy="8794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ärztliche und pflegerische Leistungen</a:t>
          </a:r>
        </a:p>
      </dsp:txBody>
      <dsp:txXfrm>
        <a:off x="0" y="2789676"/>
        <a:ext cx="2446484" cy="879448"/>
      </dsp:txXfrm>
    </dsp:sp>
    <dsp:sp modelId="{22748757-8640-47EA-8570-D3023C04425B}">
      <dsp:nvSpPr>
        <dsp:cNvPr id="0" name=""/>
        <dsp:cNvSpPr/>
      </dsp:nvSpPr>
      <dsp:spPr>
        <a:xfrm>
          <a:off x="2951508" y="2834370"/>
          <a:ext cx="2514219" cy="10121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Symptombehandlung</a:t>
          </a:r>
          <a:r>
            <a:rPr lang="de-DE" sz="1600" kern="1200" dirty="0">
              <a:solidFill>
                <a:srgbClr val="002060"/>
              </a:solidFill>
            </a:rPr>
            <a:t> und Schmerztherapie</a:t>
          </a:r>
        </a:p>
      </dsp:txBody>
      <dsp:txXfrm>
        <a:off x="2951508" y="2834370"/>
        <a:ext cx="2514219" cy="1012142"/>
      </dsp:txXfrm>
    </dsp:sp>
    <dsp:sp modelId="{ABA48A19-12DC-4C3E-A7F1-1B17377B8143}">
      <dsp:nvSpPr>
        <dsp:cNvPr id="0" name=""/>
        <dsp:cNvSpPr/>
      </dsp:nvSpPr>
      <dsp:spPr>
        <a:xfrm>
          <a:off x="5849705" y="2998453"/>
          <a:ext cx="2073213" cy="7080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>
              <a:solidFill>
                <a:srgbClr val="002060"/>
              </a:solidFill>
            </a:rPr>
            <a:t>im </a:t>
          </a: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häuslichen</a:t>
          </a:r>
          <a:r>
            <a:rPr lang="de-DE" sz="1500" kern="1200" dirty="0">
              <a:solidFill>
                <a:srgbClr val="002060"/>
              </a:solidFill>
            </a:rPr>
            <a:t> Umfeld</a:t>
          </a:r>
        </a:p>
      </dsp:txBody>
      <dsp:txXfrm>
        <a:off x="5849705" y="2998453"/>
        <a:ext cx="2073213" cy="708079"/>
      </dsp:txXfrm>
    </dsp:sp>
    <dsp:sp modelId="{E217D716-9590-44AF-A37F-550BCD847F21}">
      <dsp:nvSpPr>
        <dsp:cNvPr id="0" name=""/>
        <dsp:cNvSpPr/>
      </dsp:nvSpPr>
      <dsp:spPr>
        <a:xfrm>
          <a:off x="744637" y="1422290"/>
          <a:ext cx="3148884" cy="11128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auf Grundlage einer unheilbaren, fortschreitenden, weit fortgeschrittenen Krankheit</a:t>
          </a:r>
        </a:p>
      </dsp:txBody>
      <dsp:txXfrm>
        <a:off x="744637" y="1422290"/>
        <a:ext cx="3148884" cy="11128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43566-3717-49BB-BE80-82F2E3489AA2}">
      <dsp:nvSpPr>
        <dsp:cNvPr id="0" name=""/>
        <dsp:cNvSpPr/>
      </dsp:nvSpPr>
      <dsp:spPr>
        <a:xfrm>
          <a:off x="1476104" y="377523"/>
          <a:ext cx="3187171" cy="3187171"/>
        </a:xfrm>
        <a:prstGeom prst="blockArc">
          <a:avLst>
            <a:gd name="adj1" fmla="val 10932955"/>
            <a:gd name="adj2" fmla="val 17697581"/>
            <a:gd name="adj3" fmla="val 4644"/>
          </a:avLst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509436-AC45-4CE6-9E0F-8F1D076BBEEC}">
      <dsp:nvSpPr>
        <dsp:cNvPr id="0" name=""/>
        <dsp:cNvSpPr/>
      </dsp:nvSpPr>
      <dsp:spPr>
        <a:xfrm>
          <a:off x="1439453" y="658356"/>
          <a:ext cx="3187171" cy="3187171"/>
        </a:xfrm>
        <a:prstGeom prst="blockArc">
          <a:avLst>
            <a:gd name="adj1" fmla="val 3729181"/>
            <a:gd name="adj2" fmla="val 11559309"/>
            <a:gd name="adj3" fmla="val 4644"/>
          </a:avLst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80D9E9-0D1B-4BD1-9C05-3CF67024B8A0}">
      <dsp:nvSpPr>
        <dsp:cNvPr id="0" name=""/>
        <dsp:cNvSpPr/>
      </dsp:nvSpPr>
      <dsp:spPr>
        <a:xfrm>
          <a:off x="2877609" y="650002"/>
          <a:ext cx="3187171" cy="3187171"/>
        </a:xfrm>
        <a:prstGeom prst="blockArc">
          <a:avLst>
            <a:gd name="adj1" fmla="val 21094876"/>
            <a:gd name="adj2" fmla="val 7030880"/>
            <a:gd name="adj3" fmla="val 4644"/>
          </a:avLst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C4606F-0B20-4283-B824-71F5F59A14AC}">
      <dsp:nvSpPr>
        <dsp:cNvPr id="0" name=""/>
        <dsp:cNvSpPr/>
      </dsp:nvSpPr>
      <dsp:spPr>
        <a:xfrm>
          <a:off x="2862945" y="341111"/>
          <a:ext cx="3187171" cy="3187171"/>
        </a:xfrm>
        <a:prstGeom prst="blockArc">
          <a:avLst>
            <a:gd name="adj1" fmla="val 14521941"/>
            <a:gd name="adj2" fmla="val 178968"/>
            <a:gd name="adj3" fmla="val 464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FD3F3-92BA-4C81-9EFC-01F18A0F1622}">
      <dsp:nvSpPr>
        <dsp:cNvPr id="0" name=""/>
        <dsp:cNvSpPr/>
      </dsp:nvSpPr>
      <dsp:spPr>
        <a:xfrm>
          <a:off x="2672674" y="1219657"/>
          <a:ext cx="2174922" cy="17040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Soziotherapie</a:t>
          </a:r>
        </a:p>
      </dsp:txBody>
      <dsp:txXfrm>
        <a:off x="2991184" y="1469211"/>
        <a:ext cx="1537902" cy="1204952"/>
      </dsp:txXfrm>
    </dsp:sp>
    <dsp:sp modelId="{6328BF59-8E75-41CD-8909-1751E5FB094F}">
      <dsp:nvSpPr>
        <dsp:cNvPr id="0" name=""/>
        <dsp:cNvSpPr/>
      </dsp:nvSpPr>
      <dsp:spPr>
        <a:xfrm>
          <a:off x="2807234" y="45944"/>
          <a:ext cx="1838603" cy="102792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schwere psychische Erkrankung</a:t>
          </a:r>
        </a:p>
      </dsp:txBody>
      <dsp:txXfrm>
        <a:off x="3076491" y="196480"/>
        <a:ext cx="1300089" cy="726850"/>
      </dsp:txXfrm>
    </dsp:sp>
    <dsp:sp modelId="{676AB7CF-8906-4A61-B736-E453E33C18B0}">
      <dsp:nvSpPr>
        <dsp:cNvPr id="0" name=""/>
        <dsp:cNvSpPr/>
      </dsp:nvSpPr>
      <dsp:spPr>
        <a:xfrm>
          <a:off x="4874638" y="1501733"/>
          <a:ext cx="2272726" cy="1027922"/>
        </a:xfrm>
        <a:prstGeom prst="ellipse">
          <a:avLst/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Koordination</a:t>
          </a:r>
        </a:p>
      </dsp:txBody>
      <dsp:txXfrm>
        <a:off x="5207471" y="1652269"/>
        <a:ext cx="1607060" cy="726850"/>
      </dsp:txXfrm>
    </dsp:sp>
    <dsp:sp modelId="{D153EEFB-88BC-4BB0-9E9E-93776B4332F0}">
      <dsp:nvSpPr>
        <dsp:cNvPr id="0" name=""/>
        <dsp:cNvSpPr/>
      </dsp:nvSpPr>
      <dsp:spPr>
        <a:xfrm>
          <a:off x="2820286" y="3114306"/>
          <a:ext cx="1879700" cy="1027922"/>
        </a:xfrm>
        <a:prstGeom prst="ellipse">
          <a:avLst/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Anleitung und Motivation</a:t>
          </a:r>
        </a:p>
      </dsp:txBody>
      <dsp:txXfrm>
        <a:off x="3095562" y="3264842"/>
        <a:ext cx="1329148" cy="726850"/>
      </dsp:txXfrm>
    </dsp:sp>
    <dsp:sp modelId="{9E8DB6D5-CC83-41DD-ADD8-45D30343AEEB}">
      <dsp:nvSpPr>
        <dsp:cNvPr id="0" name=""/>
        <dsp:cNvSpPr/>
      </dsp:nvSpPr>
      <dsp:spPr>
        <a:xfrm>
          <a:off x="588763" y="1143002"/>
          <a:ext cx="1851021" cy="1535839"/>
        </a:xfrm>
        <a:prstGeom prst="ellipse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120 Std. innerhalb von 3 Jahren / Krankheitsfall</a:t>
          </a:r>
        </a:p>
      </dsp:txBody>
      <dsp:txXfrm>
        <a:off x="859839" y="1367920"/>
        <a:ext cx="1308869" cy="10860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AB87B1-5A7E-4F87-8248-99F90F758F03}">
      <dsp:nvSpPr>
        <dsp:cNvPr id="0" name=""/>
        <dsp:cNvSpPr/>
      </dsp:nvSpPr>
      <dsp:spPr>
        <a:xfrm>
          <a:off x="5653371" y="2060666"/>
          <a:ext cx="638176" cy="241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346"/>
              </a:lnTo>
              <a:lnTo>
                <a:pt x="638176" y="131346"/>
              </a:lnTo>
              <a:lnTo>
                <a:pt x="638176" y="2413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153AB-36FE-4F4F-AB81-4C3CFBE03E80}">
      <dsp:nvSpPr>
        <dsp:cNvPr id="0" name=""/>
        <dsp:cNvSpPr/>
      </dsp:nvSpPr>
      <dsp:spPr>
        <a:xfrm>
          <a:off x="3922122" y="961318"/>
          <a:ext cx="1731249" cy="345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339"/>
              </a:lnTo>
              <a:lnTo>
                <a:pt x="1731249" y="235339"/>
              </a:lnTo>
              <a:lnTo>
                <a:pt x="1731249" y="34533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BA352-C135-402E-93B4-FF6167122230}">
      <dsp:nvSpPr>
        <dsp:cNvPr id="0" name=""/>
        <dsp:cNvSpPr/>
      </dsp:nvSpPr>
      <dsp:spPr>
        <a:xfrm>
          <a:off x="2634656" y="2060666"/>
          <a:ext cx="996948" cy="345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339"/>
              </a:lnTo>
              <a:lnTo>
                <a:pt x="996948" y="235339"/>
              </a:lnTo>
              <a:lnTo>
                <a:pt x="996948" y="34533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54286C-87CA-4369-885C-3C4C2E94B2C2}">
      <dsp:nvSpPr>
        <dsp:cNvPr id="0" name=""/>
        <dsp:cNvSpPr/>
      </dsp:nvSpPr>
      <dsp:spPr>
        <a:xfrm>
          <a:off x="1777828" y="2060666"/>
          <a:ext cx="856827" cy="345339"/>
        </a:xfrm>
        <a:custGeom>
          <a:avLst/>
          <a:gdLst/>
          <a:ahLst/>
          <a:cxnLst/>
          <a:rect l="0" t="0" r="0" b="0"/>
          <a:pathLst>
            <a:path>
              <a:moveTo>
                <a:pt x="856827" y="0"/>
              </a:moveTo>
              <a:lnTo>
                <a:pt x="856827" y="235339"/>
              </a:lnTo>
              <a:lnTo>
                <a:pt x="0" y="235339"/>
              </a:lnTo>
              <a:lnTo>
                <a:pt x="0" y="34533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5D020D-0B86-45FF-8964-CDD9F5F03A48}">
      <dsp:nvSpPr>
        <dsp:cNvPr id="0" name=""/>
        <dsp:cNvSpPr/>
      </dsp:nvSpPr>
      <dsp:spPr>
        <a:xfrm>
          <a:off x="2634656" y="961318"/>
          <a:ext cx="1287465" cy="345339"/>
        </a:xfrm>
        <a:custGeom>
          <a:avLst/>
          <a:gdLst/>
          <a:ahLst/>
          <a:cxnLst/>
          <a:rect l="0" t="0" r="0" b="0"/>
          <a:pathLst>
            <a:path>
              <a:moveTo>
                <a:pt x="1287465" y="0"/>
              </a:moveTo>
              <a:lnTo>
                <a:pt x="1287465" y="235339"/>
              </a:lnTo>
              <a:lnTo>
                <a:pt x="0" y="235339"/>
              </a:lnTo>
              <a:lnTo>
                <a:pt x="0" y="34533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EC4AD-C4A4-474E-9AF9-19DEC823E9BD}">
      <dsp:nvSpPr>
        <dsp:cNvPr id="0" name=""/>
        <dsp:cNvSpPr/>
      </dsp:nvSpPr>
      <dsp:spPr>
        <a:xfrm>
          <a:off x="1980265" y="772"/>
          <a:ext cx="3883712" cy="9605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50E6EF-E9EC-410E-B170-0469782BEB93}">
      <dsp:nvSpPr>
        <dsp:cNvPr id="0" name=""/>
        <dsp:cNvSpPr/>
      </dsp:nvSpPr>
      <dsp:spPr>
        <a:xfrm>
          <a:off x="2112200" y="126110"/>
          <a:ext cx="3883712" cy="9605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Krankenhäuser, Vorsorge/ oder Rehabilitationseinrichtungen</a:t>
          </a:r>
        </a:p>
      </dsp:txBody>
      <dsp:txXfrm>
        <a:off x="2140333" y="154243"/>
        <a:ext cx="3827446" cy="904280"/>
      </dsp:txXfrm>
    </dsp:sp>
    <dsp:sp modelId="{C34EA265-DD87-441C-8D34-C8CB75B5BA3B}">
      <dsp:nvSpPr>
        <dsp:cNvPr id="0" name=""/>
        <dsp:cNvSpPr/>
      </dsp:nvSpPr>
      <dsp:spPr>
        <a:xfrm>
          <a:off x="1377831" y="1306658"/>
          <a:ext cx="2513650" cy="754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26DD98-08CF-4B57-8E77-94EEE71D28E7}">
      <dsp:nvSpPr>
        <dsp:cNvPr id="0" name=""/>
        <dsp:cNvSpPr/>
      </dsp:nvSpPr>
      <dsp:spPr>
        <a:xfrm>
          <a:off x="1509766" y="1431996"/>
          <a:ext cx="2513650" cy="75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Krankenhausbehandlung</a:t>
          </a:r>
        </a:p>
      </dsp:txBody>
      <dsp:txXfrm>
        <a:off x="1531850" y="1454080"/>
        <a:ext cx="2469482" cy="709840"/>
      </dsp:txXfrm>
    </dsp:sp>
    <dsp:sp modelId="{8AD02F83-31EC-4AF0-9321-D3DEBA1A1BB2}">
      <dsp:nvSpPr>
        <dsp:cNvPr id="0" name=""/>
        <dsp:cNvSpPr/>
      </dsp:nvSpPr>
      <dsp:spPr>
        <a:xfrm>
          <a:off x="912814" y="2406006"/>
          <a:ext cx="1730027" cy="754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ECB55-CA0E-4264-9E6D-6A3276124C3F}">
      <dsp:nvSpPr>
        <dsp:cNvPr id="0" name=""/>
        <dsp:cNvSpPr/>
      </dsp:nvSpPr>
      <dsp:spPr>
        <a:xfrm>
          <a:off x="1044749" y="2531344"/>
          <a:ext cx="1730027" cy="75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Sekundäre oder tertiäre Prävention</a:t>
          </a:r>
        </a:p>
      </dsp:txBody>
      <dsp:txXfrm>
        <a:off x="1066833" y="2553428"/>
        <a:ext cx="1685859" cy="709840"/>
      </dsp:txXfrm>
    </dsp:sp>
    <dsp:sp modelId="{1AA97341-F372-44CF-9EF2-8520B46B020A}">
      <dsp:nvSpPr>
        <dsp:cNvPr id="0" name=""/>
        <dsp:cNvSpPr/>
      </dsp:nvSpPr>
      <dsp:spPr>
        <a:xfrm>
          <a:off x="2906712" y="2406006"/>
          <a:ext cx="1449785" cy="754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630C01-85E8-42C8-8DFC-98D9C0A39E8E}">
      <dsp:nvSpPr>
        <dsp:cNvPr id="0" name=""/>
        <dsp:cNvSpPr/>
      </dsp:nvSpPr>
      <dsp:spPr>
        <a:xfrm>
          <a:off x="3038647" y="2531344"/>
          <a:ext cx="1449785" cy="75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fachlich- medizinisch</a:t>
          </a:r>
        </a:p>
      </dsp:txBody>
      <dsp:txXfrm>
        <a:off x="3060731" y="2553428"/>
        <a:ext cx="1405617" cy="709840"/>
      </dsp:txXfrm>
    </dsp:sp>
    <dsp:sp modelId="{6D4F2396-9624-48B9-A1EC-1414D9593EE5}">
      <dsp:nvSpPr>
        <dsp:cNvPr id="0" name=""/>
        <dsp:cNvSpPr/>
      </dsp:nvSpPr>
      <dsp:spPr>
        <a:xfrm>
          <a:off x="4840331" y="1306658"/>
          <a:ext cx="1626081" cy="754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F0C83-2EA2-4842-9026-F381AD074973}">
      <dsp:nvSpPr>
        <dsp:cNvPr id="0" name=""/>
        <dsp:cNvSpPr/>
      </dsp:nvSpPr>
      <dsp:spPr>
        <a:xfrm>
          <a:off x="4972266" y="1431996"/>
          <a:ext cx="1626081" cy="75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Geburtshilfe</a:t>
          </a:r>
        </a:p>
      </dsp:txBody>
      <dsp:txXfrm>
        <a:off x="4994350" y="1454080"/>
        <a:ext cx="1581913" cy="709840"/>
      </dsp:txXfrm>
    </dsp:sp>
    <dsp:sp modelId="{60EA50EB-0309-4744-8DE9-CA1802E5CA0D}">
      <dsp:nvSpPr>
        <dsp:cNvPr id="0" name=""/>
        <dsp:cNvSpPr/>
      </dsp:nvSpPr>
      <dsp:spPr>
        <a:xfrm>
          <a:off x="5258544" y="2302013"/>
          <a:ext cx="2066006" cy="754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352B7D-88F7-4853-8532-1F8D3EAC3E17}">
      <dsp:nvSpPr>
        <dsp:cNvPr id="0" name=""/>
        <dsp:cNvSpPr/>
      </dsp:nvSpPr>
      <dsp:spPr>
        <a:xfrm>
          <a:off x="5390479" y="2427351"/>
          <a:ext cx="2066006" cy="75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pflegerisch-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sozialtherapeutisch</a:t>
          </a:r>
        </a:p>
      </dsp:txBody>
      <dsp:txXfrm>
        <a:off x="5412563" y="2449435"/>
        <a:ext cx="2021838" cy="7098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6AB89-56DC-4FA8-B1F3-F182BEEEFC4C}">
      <dsp:nvSpPr>
        <dsp:cNvPr id="0" name=""/>
        <dsp:cNvSpPr/>
      </dsp:nvSpPr>
      <dsp:spPr>
        <a:xfrm>
          <a:off x="5038887" y="993215"/>
          <a:ext cx="3021595" cy="2734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323"/>
              </a:lnTo>
              <a:lnTo>
                <a:pt x="3021595" y="186323"/>
              </a:lnTo>
              <a:lnTo>
                <a:pt x="3021595" y="27341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D9C5E4-8B15-4424-AD89-17ED5AF544EC}">
      <dsp:nvSpPr>
        <dsp:cNvPr id="0" name=""/>
        <dsp:cNvSpPr/>
      </dsp:nvSpPr>
      <dsp:spPr>
        <a:xfrm>
          <a:off x="5859539" y="1940188"/>
          <a:ext cx="745015" cy="381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243"/>
              </a:lnTo>
              <a:lnTo>
                <a:pt x="745015" y="294243"/>
              </a:lnTo>
              <a:lnTo>
                <a:pt x="745015" y="3813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1C6CAC-14AE-4383-A6A2-7AB8583743FC}">
      <dsp:nvSpPr>
        <dsp:cNvPr id="0" name=""/>
        <dsp:cNvSpPr/>
      </dsp:nvSpPr>
      <dsp:spPr>
        <a:xfrm>
          <a:off x="5038887" y="993215"/>
          <a:ext cx="820652" cy="250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28"/>
              </a:lnTo>
              <a:lnTo>
                <a:pt x="820652" y="162928"/>
              </a:lnTo>
              <a:lnTo>
                <a:pt x="820652" y="25001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92F60-6DB1-4977-A798-26B0C0F030E2}">
      <dsp:nvSpPr>
        <dsp:cNvPr id="0" name=""/>
        <dsp:cNvSpPr/>
      </dsp:nvSpPr>
      <dsp:spPr>
        <a:xfrm>
          <a:off x="2227231" y="1863597"/>
          <a:ext cx="1070453" cy="2734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323"/>
              </a:lnTo>
              <a:lnTo>
                <a:pt x="1070453" y="186323"/>
              </a:lnTo>
              <a:lnTo>
                <a:pt x="1070453" y="2734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5EA52-9462-4D65-B31F-AD499FE1CBED}">
      <dsp:nvSpPr>
        <dsp:cNvPr id="0" name=""/>
        <dsp:cNvSpPr/>
      </dsp:nvSpPr>
      <dsp:spPr>
        <a:xfrm>
          <a:off x="970838" y="1863597"/>
          <a:ext cx="1256392" cy="273414"/>
        </a:xfrm>
        <a:custGeom>
          <a:avLst/>
          <a:gdLst/>
          <a:ahLst/>
          <a:cxnLst/>
          <a:rect l="0" t="0" r="0" b="0"/>
          <a:pathLst>
            <a:path>
              <a:moveTo>
                <a:pt x="1256392" y="0"/>
              </a:moveTo>
              <a:lnTo>
                <a:pt x="1256392" y="186323"/>
              </a:lnTo>
              <a:lnTo>
                <a:pt x="0" y="186323"/>
              </a:lnTo>
              <a:lnTo>
                <a:pt x="0" y="2734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F5C54D-D812-47A2-8DA1-F43C0B813B35}">
      <dsp:nvSpPr>
        <dsp:cNvPr id="0" name=""/>
        <dsp:cNvSpPr/>
      </dsp:nvSpPr>
      <dsp:spPr>
        <a:xfrm>
          <a:off x="2227231" y="993215"/>
          <a:ext cx="2811655" cy="273414"/>
        </a:xfrm>
        <a:custGeom>
          <a:avLst/>
          <a:gdLst/>
          <a:ahLst/>
          <a:cxnLst/>
          <a:rect l="0" t="0" r="0" b="0"/>
          <a:pathLst>
            <a:path>
              <a:moveTo>
                <a:pt x="2811655" y="0"/>
              </a:moveTo>
              <a:lnTo>
                <a:pt x="2811655" y="186323"/>
              </a:lnTo>
              <a:lnTo>
                <a:pt x="0" y="186323"/>
              </a:lnTo>
              <a:lnTo>
                <a:pt x="0" y="27341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86AD-6C3B-4401-AE5A-D471313DB89C}">
      <dsp:nvSpPr>
        <dsp:cNvPr id="0" name=""/>
        <dsp:cNvSpPr/>
      </dsp:nvSpPr>
      <dsp:spPr>
        <a:xfrm>
          <a:off x="3633751" y="396247"/>
          <a:ext cx="2810270" cy="5969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CF9BE9-6EFA-420F-8EC2-9743375820BA}">
      <dsp:nvSpPr>
        <dsp:cNvPr id="0" name=""/>
        <dsp:cNvSpPr/>
      </dsp:nvSpPr>
      <dsp:spPr>
        <a:xfrm>
          <a:off x="3738207" y="495480"/>
          <a:ext cx="2810270" cy="596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Zugelassene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Krankenhäuser </a:t>
          </a:r>
        </a:p>
      </dsp:txBody>
      <dsp:txXfrm>
        <a:off x="3755692" y="512965"/>
        <a:ext cx="2775300" cy="561997"/>
      </dsp:txXfrm>
    </dsp:sp>
    <dsp:sp modelId="{37E0D7C2-AA37-4993-B26E-2F5B869B3482}">
      <dsp:nvSpPr>
        <dsp:cNvPr id="0" name=""/>
        <dsp:cNvSpPr/>
      </dsp:nvSpPr>
      <dsp:spPr>
        <a:xfrm>
          <a:off x="1035133" y="1266629"/>
          <a:ext cx="2384195" cy="59696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BF7866-6871-4C37-8094-A68611FA199A}">
      <dsp:nvSpPr>
        <dsp:cNvPr id="0" name=""/>
        <dsp:cNvSpPr/>
      </dsp:nvSpPr>
      <dsp:spPr>
        <a:xfrm>
          <a:off x="1139589" y="1365862"/>
          <a:ext cx="2384195" cy="596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Hochschulkliniken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Maximalkrankenhäuser</a:t>
          </a:r>
        </a:p>
      </dsp:txBody>
      <dsp:txXfrm>
        <a:off x="1157074" y="1383347"/>
        <a:ext cx="2349225" cy="561997"/>
      </dsp:txXfrm>
    </dsp:sp>
    <dsp:sp modelId="{EDF3AF27-EBF2-47C0-85C7-12C5246350C3}">
      <dsp:nvSpPr>
        <dsp:cNvPr id="0" name=""/>
        <dsp:cNvSpPr/>
      </dsp:nvSpPr>
      <dsp:spPr>
        <a:xfrm>
          <a:off x="4841" y="2137011"/>
          <a:ext cx="1931994" cy="11616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CC9158-F2AD-4F5E-89B7-89A56268E8F6}">
      <dsp:nvSpPr>
        <dsp:cNvPr id="0" name=""/>
        <dsp:cNvSpPr/>
      </dsp:nvSpPr>
      <dsp:spPr>
        <a:xfrm>
          <a:off x="109297" y="2236245"/>
          <a:ext cx="1931994" cy="1161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Abschluss von </a:t>
          </a: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Versorgungs- </a:t>
          </a:r>
          <a:r>
            <a:rPr lang="de-DE" sz="16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verträge</a:t>
          </a: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de-DE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mit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Krankenhäusern</a:t>
          </a:r>
        </a:p>
      </dsp:txBody>
      <dsp:txXfrm>
        <a:off x="143320" y="2270268"/>
        <a:ext cx="1863948" cy="1093587"/>
      </dsp:txXfrm>
    </dsp:sp>
    <dsp:sp modelId="{229B07E5-88DD-43D9-9CB4-DF56EAE11C99}">
      <dsp:nvSpPr>
        <dsp:cNvPr id="0" name=""/>
        <dsp:cNvSpPr/>
      </dsp:nvSpPr>
      <dsp:spPr>
        <a:xfrm>
          <a:off x="2145748" y="2137011"/>
          <a:ext cx="2303873" cy="969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50BA8B-733B-4E60-A0E7-4F10268FF7E3}">
      <dsp:nvSpPr>
        <dsp:cNvPr id="0" name=""/>
        <dsp:cNvSpPr/>
      </dsp:nvSpPr>
      <dsp:spPr>
        <a:xfrm>
          <a:off x="2250205" y="2236245"/>
          <a:ext cx="2303873" cy="969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Versorgungs- </a:t>
          </a:r>
          <a:r>
            <a:rPr lang="de-DE" sz="16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verträge</a:t>
          </a: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mit Vorsorge- und Rehabilitations- </a:t>
          </a:r>
          <a:r>
            <a:rPr lang="de-DE" sz="16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einrichtungen</a:t>
          </a:r>
          <a:endParaRPr lang="de-DE" sz="16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278607" y="2264647"/>
        <a:ext cx="2247069" cy="912898"/>
      </dsp:txXfrm>
    </dsp:sp>
    <dsp:sp modelId="{51B68F59-8139-45C9-92C4-B81A98A65FB1}">
      <dsp:nvSpPr>
        <dsp:cNvPr id="0" name=""/>
        <dsp:cNvSpPr/>
      </dsp:nvSpPr>
      <dsp:spPr>
        <a:xfrm>
          <a:off x="4826277" y="1243234"/>
          <a:ext cx="2066524" cy="69695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73E589-D48C-46BC-A53A-B8FDF4FD42ED}">
      <dsp:nvSpPr>
        <dsp:cNvPr id="0" name=""/>
        <dsp:cNvSpPr/>
      </dsp:nvSpPr>
      <dsp:spPr>
        <a:xfrm>
          <a:off x="4930734" y="1342467"/>
          <a:ext cx="2066524" cy="696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Plankrankenhäuser</a:t>
          </a:r>
        </a:p>
      </dsp:txBody>
      <dsp:txXfrm>
        <a:off x="4951147" y="1362880"/>
        <a:ext cx="2025698" cy="656128"/>
      </dsp:txXfrm>
    </dsp:sp>
    <dsp:sp modelId="{063AEA11-AF7F-42B2-8286-0FB179908A7F}">
      <dsp:nvSpPr>
        <dsp:cNvPr id="0" name=""/>
        <dsp:cNvSpPr/>
      </dsp:nvSpPr>
      <dsp:spPr>
        <a:xfrm>
          <a:off x="5426940" y="2321522"/>
          <a:ext cx="2355231" cy="11441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46E12-363A-4EA2-B379-E9007D7D7903}">
      <dsp:nvSpPr>
        <dsp:cNvPr id="0" name=""/>
        <dsp:cNvSpPr/>
      </dsp:nvSpPr>
      <dsp:spPr>
        <a:xfrm>
          <a:off x="5531396" y="2420756"/>
          <a:ext cx="2355231" cy="1144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Versorgungsverträge mit Rehabilitations-einrichtungen</a:t>
          </a:r>
        </a:p>
      </dsp:txBody>
      <dsp:txXfrm>
        <a:off x="5564908" y="2454268"/>
        <a:ext cx="2288207" cy="1077172"/>
      </dsp:txXfrm>
    </dsp:sp>
    <dsp:sp modelId="{A36273A8-96E9-4886-A198-B4F12A0A8C21}">
      <dsp:nvSpPr>
        <dsp:cNvPr id="0" name=""/>
        <dsp:cNvSpPr/>
      </dsp:nvSpPr>
      <dsp:spPr>
        <a:xfrm>
          <a:off x="7078324" y="1266629"/>
          <a:ext cx="1964315" cy="7675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1CFC8E-D99C-40E0-A883-CDE50B670D9E}">
      <dsp:nvSpPr>
        <dsp:cNvPr id="0" name=""/>
        <dsp:cNvSpPr/>
      </dsp:nvSpPr>
      <dsp:spPr>
        <a:xfrm>
          <a:off x="7182781" y="1365862"/>
          <a:ext cx="1964315" cy="767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Krankenhäuser mit einem Versorgungsvertrag</a:t>
          </a:r>
        </a:p>
      </dsp:txBody>
      <dsp:txXfrm>
        <a:off x="7205261" y="1388342"/>
        <a:ext cx="1919355" cy="7225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EAFAD7-89AC-4F52-AC95-0767243A87BA}">
      <dsp:nvSpPr>
        <dsp:cNvPr id="0" name=""/>
        <dsp:cNvSpPr/>
      </dsp:nvSpPr>
      <dsp:spPr>
        <a:xfrm>
          <a:off x="2707513" y="0"/>
          <a:ext cx="2707512" cy="1247774"/>
        </a:xfrm>
        <a:prstGeom prst="trapezoid">
          <a:avLst>
            <a:gd name="adj" fmla="val 108494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öffentlich</a:t>
          </a:r>
        </a:p>
      </dsp:txBody>
      <dsp:txXfrm>
        <a:off x="2707513" y="0"/>
        <a:ext cx="2707512" cy="1247774"/>
      </dsp:txXfrm>
    </dsp:sp>
    <dsp:sp modelId="{D4EFF370-8271-4147-96CC-F4E6AA5EC915}">
      <dsp:nvSpPr>
        <dsp:cNvPr id="0" name=""/>
        <dsp:cNvSpPr/>
      </dsp:nvSpPr>
      <dsp:spPr>
        <a:xfrm>
          <a:off x="1353756" y="1247774"/>
          <a:ext cx="5415025" cy="1247774"/>
        </a:xfrm>
        <a:prstGeom prst="trapezoid">
          <a:avLst>
            <a:gd name="adj" fmla="val 108494"/>
          </a:avLst>
        </a:prstGeom>
        <a:solidFill>
          <a:schemeClr val="accent2">
            <a:shade val="80000"/>
            <a:hueOff val="16578"/>
            <a:satOff val="829"/>
            <a:lumOff val="93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gemeinnützig</a:t>
          </a:r>
        </a:p>
      </dsp:txBody>
      <dsp:txXfrm>
        <a:off x="2301386" y="1247774"/>
        <a:ext cx="3519766" cy="1247774"/>
      </dsp:txXfrm>
    </dsp:sp>
    <dsp:sp modelId="{CF577A55-8A87-4195-8EB6-A59090C17731}">
      <dsp:nvSpPr>
        <dsp:cNvPr id="0" name=""/>
        <dsp:cNvSpPr/>
      </dsp:nvSpPr>
      <dsp:spPr>
        <a:xfrm>
          <a:off x="0" y="2495549"/>
          <a:ext cx="8122538" cy="1247774"/>
        </a:xfrm>
        <a:prstGeom prst="trapezoid">
          <a:avLst>
            <a:gd name="adj" fmla="val 108494"/>
          </a:avLst>
        </a:prstGeom>
        <a:solidFill>
          <a:schemeClr val="accent2">
            <a:shade val="80000"/>
            <a:hueOff val="33157"/>
            <a:satOff val="1658"/>
            <a:lumOff val="187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privat</a:t>
          </a:r>
        </a:p>
      </dsp:txBody>
      <dsp:txXfrm>
        <a:off x="1421444" y="2495549"/>
        <a:ext cx="5279650" cy="12477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285D7-30A0-49D7-8591-F8DF5DC3FC6F}">
      <dsp:nvSpPr>
        <dsp:cNvPr id="0" name=""/>
        <dsp:cNvSpPr/>
      </dsp:nvSpPr>
      <dsp:spPr>
        <a:xfrm>
          <a:off x="3984357" y="1640649"/>
          <a:ext cx="2362170" cy="340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763"/>
              </a:lnTo>
              <a:lnTo>
                <a:pt x="2362170" y="135763"/>
              </a:lnTo>
              <a:lnTo>
                <a:pt x="2362170" y="34062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B2E8CA-7F70-4FAB-9769-9D3BD8550F35}">
      <dsp:nvSpPr>
        <dsp:cNvPr id="0" name=""/>
        <dsp:cNvSpPr/>
      </dsp:nvSpPr>
      <dsp:spPr>
        <a:xfrm>
          <a:off x="3938637" y="1640649"/>
          <a:ext cx="91440" cy="3406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5763"/>
              </a:lnTo>
              <a:lnTo>
                <a:pt x="47130" y="135763"/>
              </a:lnTo>
              <a:lnTo>
                <a:pt x="47130" y="34062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E04723-D62D-45A0-BF46-DA53CB229F40}">
      <dsp:nvSpPr>
        <dsp:cNvPr id="0" name=""/>
        <dsp:cNvSpPr/>
      </dsp:nvSpPr>
      <dsp:spPr>
        <a:xfrm>
          <a:off x="1625008" y="1640649"/>
          <a:ext cx="2359349" cy="435872"/>
        </a:xfrm>
        <a:custGeom>
          <a:avLst/>
          <a:gdLst/>
          <a:ahLst/>
          <a:cxnLst/>
          <a:rect l="0" t="0" r="0" b="0"/>
          <a:pathLst>
            <a:path>
              <a:moveTo>
                <a:pt x="2359349" y="0"/>
              </a:moveTo>
              <a:lnTo>
                <a:pt x="2359349" y="231013"/>
              </a:lnTo>
              <a:lnTo>
                <a:pt x="0" y="231013"/>
              </a:lnTo>
              <a:lnTo>
                <a:pt x="0" y="43587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A35F29-3247-4252-82B7-8FE66EEB3201}">
      <dsp:nvSpPr>
        <dsp:cNvPr id="0" name=""/>
        <dsp:cNvSpPr/>
      </dsp:nvSpPr>
      <dsp:spPr>
        <a:xfrm>
          <a:off x="0" y="665128"/>
          <a:ext cx="7968715" cy="975520"/>
        </a:xfrm>
        <a:prstGeom prst="rect">
          <a:avLst/>
        </a:prstGeom>
        <a:solidFill>
          <a:srgbClr val="0070C0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Dreiseitige (Rahmen-)Verträge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Zwischen Krankenkassen Krankenhäuser und Vertragsärzten  </a:t>
          </a:r>
        </a:p>
      </dsp:txBody>
      <dsp:txXfrm>
        <a:off x="0" y="665128"/>
        <a:ext cx="7968715" cy="975520"/>
      </dsp:txXfrm>
    </dsp:sp>
    <dsp:sp modelId="{0D78285B-27B5-4662-AEB3-58BFDF47E6AE}">
      <dsp:nvSpPr>
        <dsp:cNvPr id="0" name=""/>
        <dsp:cNvSpPr/>
      </dsp:nvSpPr>
      <dsp:spPr>
        <a:xfrm>
          <a:off x="649487" y="2076521"/>
          <a:ext cx="1951041" cy="8086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vorstationär</a:t>
          </a:r>
        </a:p>
      </dsp:txBody>
      <dsp:txXfrm>
        <a:off x="649487" y="2076521"/>
        <a:ext cx="1951041" cy="808687"/>
      </dsp:txXfrm>
    </dsp:sp>
    <dsp:sp modelId="{D7822161-89AE-4B2E-8DD6-898891025B47}">
      <dsp:nvSpPr>
        <dsp:cNvPr id="0" name=""/>
        <dsp:cNvSpPr/>
      </dsp:nvSpPr>
      <dsp:spPr>
        <a:xfrm>
          <a:off x="3010247" y="1981271"/>
          <a:ext cx="1951041" cy="975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nachstationär</a:t>
          </a:r>
        </a:p>
      </dsp:txBody>
      <dsp:txXfrm>
        <a:off x="3010247" y="1981271"/>
        <a:ext cx="1951041" cy="975520"/>
      </dsp:txXfrm>
    </dsp:sp>
    <dsp:sp modelId="{825CFD9C-B948-4576-A97E-18C0395A7E79}">
      <dsp:nvSpPr>
        <dsp:cNvPr id="0" name=""/>
        <dsp:cNvSpPr/>
      </dsp:nvSpPr>
      <dsp:spPr>
        <a:xfrm>
          <a:off x="5371007" y="1981271"/>
          <a:ext cx="1951041" cy="975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ambulantes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Operieren</a:t>
          </a:r>
        </a:p>
      </dsp:txBody>
      <dsp:txXfrm>
        <a:off x="5371007" y="1981271"/>
        <a:ext cx="1951041" cy="9755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F0A7D-09D5-4A58-9105-857720879B0A}">
      <dsp:nvSpPr>
        <dsp:cNvPr id="0" name=""/>
        <dsp:cNvSpPr/>
      </dsp:nvSpPr>
      <dsp:spPr>
        <a:xfrm>
          <a:off x="4299743" y="1176686"/>
          <a:ext cx="3562877" cy="100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375"/>
              </a:lnTo>
              <a:lnTo>
                <a:pt x="3562877" y="847375"/>
              </a:lnTo>
              <a:lnTo>
                <a:pt x="3562877" y="100196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5EB6F9-E892-4F45-95E9-47F172D6F182}">
      <dsp:nvSpPr>
        <dsp:cNvPr id="0" name=""/>
        <dsp:cNvSpPr/>
      </dsp:nvSpPr>
      <dsp:spPr>
        <a:xfrm>
          <a:off x="4299743" y="1176686"/>
          <a:ext cx="1800489" cy="1211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6797"/>
              </a:lnTo>
              <a:lnTo>
                <a:pt x="1800489" y="1056797"/>
              </a:lnTo>
              <a:lnTo>
                <a:pt x="1800489" y="121138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FEA84-9E4D-48EF-B855-AF9F9FE70091}">
      <dsp:nvSpPr>
        <dsp:cNvPr id="0" name=""/>
        <dsp:cNvSpPr/>
      </dsp:nvSpPr>
      <dsp:spPr>
        <a:xfrm>
          <a:off x="4254023" y="1176686"/>
          <a:ext cx="91440" cy="13222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67688"/>
              </a:lnTo>
              <a:lnTo>
                <a:pt x="55245" y="1167688"/>
              </a:lnTo>
              <a:lnTo>
                <a:pt x="55245" y="132227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61334A-BAFB-47F5-9CDD-9A85DC10CCEE}">
      <dsp:nvSpPr>
        <dsp:cNvPr id="0" name=""/>
        <dsp:cNvSpPr/>
      </dsp:nvSpPr>
      <dsp:spPr>
        <a:xfrm>
          <a:off x="2489728" y="1176686"/>
          <a:ext cx="1810015" cy="1322276"/>
        </a:xfrm>
        <a:custGeom>
          <a:avLst/>
          <a:gdLst/>
          <a:ahLst/>
          <a:cxnLst/>
          <a:rect l="0" t="0" r="0" b="0"/>
          <a:pathLst>
            <a:path>
              <a:moveTo>
                <a:pt x="1810015" y="0"/>
              </a:moveTo>
              <a:lnTo>
                <a:pt x="1810015" y="1167688"/>
              </a:lnTo>
              <a:lnTo>
                <a:pt x="0" y="1167688"/>
              </a:lnTo>
              <a:lnTo>
                <a:pt x="0" y="132227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58605-4D67-42EB-8CB2-4D2D78E11F54}">
      <dsp:nvSpPr>
        <dsp:cNvPr id="0" name=""/>
        <dsp:cNvSpPr/>
      </dsp:nvSpPr>
      <dsp:spPr>
        <a:xfrm>
          <a:off x="736131" y="1176686"/>
          <a:ext cx="3563611" cy="1322276"/>
        </a:xfrm>
        <a:custGeom>
          <a:avLst/>
          <a:gdLst/>
          <a:ahLst/>
          <a:cxnLst/>
          <a:rect l="0" t="0" r="0" b="0"/>
          <a:pathLst>
            <a:path>
              <a:moveTo>
                <a:pt x="3563611" y="0"/>
              </a:moveTo>
              <a:lnTo>
                <a:pt x="3563611" y="1167688"/>
              </a:lnTo>
              <a:lnTo>
                <a:pt x="0" y="1167688"/>
              </a:lnTo>
              <a:lnTo>
                <a:pt x="0" y="132227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A57DBD-17D1-4EBA-8AEA-B4FAD48FE879}">
      <dsp:nvSpPr>
        <dsp:cNvPr id="0" name=""/>
        <dsp:cNvSpPr/>
      </dsp:nvSpPr>
      <dsp:spPr>
        <a:xfrm>
          <a:off x="2344577" y="440555"/>
          <a:ext cx="3910331" cy="736131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Erlöse</a:t>
          </a:r>
        </a:p>
      </dsp:txBody>
      <dsp:txXfrm>
        <a:off x="2344577" y="440555"/>
        <a:ext cx="3910331" cy="736131"/>
      </dsp:txXfrm>
    </dsp:sp>
    <dsp:sp modelId="{CD331FC5-F3BD-4C15-8397-0AA0D1F432EB}">
      <dsp:nvSpPr>
        <dsp:cNvPr id="0" name=""/>
        <dsp:cNvSpPr/>
      </dsp:nvSpPr>
      <dsp:spPr>
        <a:xfrm>
          <a:off x="0" y="2498963"/>
          <a:ext cx="1472263" cy="7361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allgem</a:t>
          </a:r>
          <a:r>
            <a:rPr lang="de-DE" sz="1500" kern="1200" dirty="0">
              <a:solidFill>
                <a:srgbClr val="002060"/>
              </a:solidFill>
            </a:rPr>
            <a:t>. stat. KH-Leistungen</a:t>
          </a:r>
        </a:p>
      </dsp:txBody>
      <dsp:txXfrm>
        <a:off x="0" y="2498963"/>
        <a:ext cx="1472263" cy="736131"/>
      </dsp:txXfrm>
    </dsp:sp>
    <dsp:sp modelId="{DAE5ED16-085E-489F-ADEC-DBC7B1972D9E}">
      <dsp:nvSpPr>
        <dsp:cNvPr id="0" name=""/>
        <dsp:cNvSpPr/>
      </dsp:nvSpPr>
      <dsp:spPr>
        <a:xfrm>
          <a:off x="1753596" y="2498963"/>
          <a:ext cx="1472263" cy="7361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teilstat</a:t>
          </a:r>
          <a:r>
            <a:rPr lang="de-DE" sz="15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Leistungen</a:t>
          </a:r>
        </a:p>
      </dsp:txBody>
      <dsp:txXfrm>
        <a:off x="1753596" y="2498963"/>
        <a:ext cx="1472263" cy="736131"/>
      </dsp:txXfrm>
    </dsp:sp>
    <dsp:sp modelId="{2E0371ED-FE9D-4A58-932D-76534EF6A52C}">
      <dsp:nvSpPr>
        <dsp:cNvPr id="0" name=""/>
        <dsp:cNvSpPr/>
      </dsp:nvSpPr>
      <dsp:spPr>
        <a:xfrm>
          <a:off x="3573137" y="2498963"/>
          <a:ext cx="1472263" cy="7361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amb. Leistungen</a:t>
          </a:r>
        </a:p>
      </dsp:txBody>
      <dsp:txXfrm>
        <a:off x="3573137" y="2498963"/>
        <a:ext cx="1472263" cy="736131"/>
      </dsp:txXfrm>
    </dsp:sp>
    <dsp:sp modelId="{FCE2C5A6-217C-4D59-9CCB-1B2615F6FDCF}">
      <dsp:nvSpPr>
        <dsp:cNvPr id="0" name=""/>
        <dsp:cNvSpPr/>
      </dsp:nvSpPr>
      <dsp:spPr>
        <a:xfrm>
          <a:off x="5364101" y="2388072"/>
          <a:ext cx="1472263" cy="7361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nicht- ärztl.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Wahlleistungen</a:t>
          </a:r>
        </a:p>
      </dsp:txBody>
      <dsp:txXfrm>
        <a:off x="5364101" y="2388072"/>
        <a:ext cx="1472263" cy="736131"/>
      </dsp:txXfrm>
    </dsp:sp>
    <dsp:sp modelId="{7239804B-56AD-4979-A965-3BBA39DF3EA5}">
      <dsp:nvSpPr>
        <dsp:cNvPr id="0" name=""/>
        <dsp:cNvSpPr/>
      </dsp:nvSpPr>
      <dsp:spPr>
        <a:xfrm>
          <a:off x="7126488" y="2178650"/>
          <a:ext cx="1472263" cy="7361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Nutzungsentgelt</a:t>
          </a:r>
        </a:p>
      </dsp:txBody>
      <dsp:txXfrm>
        <a:off x="7126488" y="2178650"/>
        <a:ext cx="1472263" cy="736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7A346-0B65-40EA-8853-CB57A92802F9}" type="datetimeFigureOut">
              <a:rPr lang="de-DE" smtClean="0"/>
              <a:t>20.02.2023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6BA79-5076-4C99-9BD1-C1907D41D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2394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hyperlink" Target="https://www.gesetze-im-internet.de/sgb_5/__107.html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E804C9-D439-4E30-9D6F-1FAE41A1F9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Leistungen der GKV</a:t>
            </a:r>
            <a:b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Häusliche Krankenpflege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06F66EC-5622-4FC5-89F9-8FFC39A1A0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Kaufmann/ Kauffrau im Gesundheitswesen</a:t>
            </a:r>
          </a:p>
          <a:p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AGS Itzehoe</a:t>
            </a:r>
          </a:p>
        </p:txBody>
      </p:sp>
    </p:spTree>
    <p:extLst>
      <p:ext uri="{BB962C8B-B14F-4D97-AF65-F5344CB8AC3E}">
        <p14:creationId xmlns:p14="http://schemas.microsoft.com/office/powerpoint/2010/main" val="3371419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75684-263A-4629-9B5D-BC7237C11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Träger von Krankenhäusern bzw. Gesundheitsunternehmen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937A6027-C810-4E00-AE1A-54296B36FF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96311"/>
              </p:ext>
            </p:extLst>
          </p:nvPr>
        </p:nvGraphicFramePr>
        <p:xfrm>
          <a:off x="2231136" y="2333625"/>
          <a:ext cx="8122539" cy="3743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3048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838C8E-5D69-48A8-89A2-C1E11A6C5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92683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§§§115,115a,115b  SGB V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B6B0AA0C-47B4-43D8-BFD0-DF7ACBCC16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5189538"/>
              </p:ext>
            </p:extLst>
          </p:nvPr>
        </p:nvGraphicFramePr>
        <p:xfrm>
          <a:off x="2229739" y="2114550"/>
          <a:ext cx="7971536" cy="3552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8587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3D9916-2BAB-45BD-9B97-530F03D7E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97433"/>
          </a:xfrm>
        </p:spPr>
        <p:txBody>
          <a:bodyPr>
            <a:normAutofit/>
          </a:bodyPr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Erlösquellen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9CD54CBA-9090-4254-9C8A-88A744360F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326034"/>
              </p:ext>
            </p:extLst>
          </p:nvPr>
        </p:nvGraphicFramePr>
        <p:xfrm>
          <a:off x="2116137" y="2228850"/>
          <a:ext cx="8599487" cy="4048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184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2E4903-308F-4794-B868-EA45FED82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964692"/>
            <a:ext cx="7979663" cy="1188720"/>
          </a:xfrm>
        </p:spPr>
        <p:txBody>
          <a:bodyPr>
            <a:noAutofit/>
          </a:bodyPr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Finanzierung von Krankenhäusern/ Gesundheitsunternehmen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817BBF-F96B-4016-B904-35DA5F6AE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76094"/>
            <a:ext cx="7979664" cy="381990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de-DE" sz="2300" dirty="0">
              <a:solidFill>
                <a:srgbClr val="00206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de-DE" sz="2300" dirty="0">
                <a:solidFill>
                  <a:srgbClr val="00206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Krankenhausfinanzierung erfolgt in Deutschland nach dem Prinzip der "dualen </a:t>
            </a:r>
            <a:r>
              <a:rPr lang="de-DE" sz="2300" b="1" dirty="0">
                <a:solidFill>
                  <a:srgbClr val="00206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Finanzierung</a:t>
            </a:r>
            <a:r>
              <a:rPr lang="de-DE" sz="2300" dirty="0">
                <a:solidFill>
                  <a:srgbClr val="00206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": Die Betriebskosten der </a:t>
            </a:r>
            <a:r>
              <a:rPr lang="de-DE" sz="2300" b="1" dirty="0">
                <a:solidFill>
                  <a:srgbClr val="00206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Krankenhäuser</a:t>
            </a:r>
            <a:r>
              <a:rPr lang="de-DE" sz="2300" dirty="0">
                <a:solidFill>
                  <a:srgbClr val="00206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also alle Kosten, die für die Behandlung von Patienten entstehen, werden von den Krankenkassen </a:t>
            </a:r>
            <a:r>
              <a:rPr lang="de-DE" sz="2300" b="1" dirty="0">
                <a:solidFill>
                  <a:srgbClr val="00206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finanziert</a:t>
            </a:r>
            <a:r>
              <a:rPr lang="de-DE" sz="2300" dirty="0">
                <a:solidFill>
                  <a:srgbClr val="00206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Die Investitionskosten werden hingegen durch die Bundesländer </a:t>
            </a:r>
            <a:r>
              <a:rPr lang="de-DE" sz="2300" b="1" dirty="0">
                <a:solidFill>
                  <a:srgbClr val="00206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finanziert</a:t>
            </a:r>
            <a:r>
              <a:rPr lang="de-DE" sz="2300" dirty="0">
                <a:solidFill>
                  <a:srgbClr val="00206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(04.05.2021)</a:t>
            </a:r>
          </a:p>
          <a:p>
            <a:pPr marL="0" indent="0">
              <a:buNone/>
            </a:pPr>
            <a:endParaRPr lang="de-DE" sz="2100" dirty="0">
              <a:solidFill>
                <a:srgbClr val="00206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effectLst/>
              </a:rPr>
              <a:t>(Quelle: https://www.google.com/search?q=krankenhausfinanzierung&amp;client=firefox-b-d&amp;sxsrf=AOaemvIPxcCFJzpHMj8UJ0kJ9Va1zRExRQ%3A1635761827284&amp;ei=o75_YebhEKKSxc8P4befuAM&amp;oq=Krankenhausfina&amp;gs_lcp=Cgdnd3Mtd2l6EAEYATIFCAAQgAQyBQgAEIAEMgUIABCABDIFCAAQgAQyBQgAEIAEMgUIABCABDIFCAAQgAQyBQgAEIAEMgUIABCABDIFCAAQgAQ6BwgjELADECc6BwgAEEcQsAM6BAgjECc6DgguEIAEELEDEMcBEKMCOgsIABCABBCxAxCDAToICAAQsQMQgwE6CAguEIAEELEDOgsILhCABBCxAxCDAToICAAQgAQQsQM6BAgAEEM6CwguEIAEEMcBEK8BOgcIABCxAxBDOggIABCABBDJAzoFCAAQkgM6CwgAEIAEELEDEMkDOg4ILhCABBDHARCvARCTAkoECEEYAFD8V1iCiwFgrLABaAFwAngAgAGKAYgBzgySAQQ1LjEwmAEAoAEByAEJwAEB&amp;sclient=gws-wiz; abgerufen am 1.11.2021)</a:t>
            </a:r>
          </a:p>
          <a:p>
            <a:pPr marL="0" indent="0">
              <a:buNone/>
            </a:pPr>
            <a:endParaRPr lang="de-DE" dirty="0">
              <a:effectLst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30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5FC15758-2D6F-439F-AE08-A8E0C11776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74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523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E6D90FF8-4B0F-4EBF-B01E-45EFD39CD8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666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FF810BE-CE48-4F9C-96E3-368776FD4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Krankenhausstatistik</a:t>
            </a:r>
            <a:b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(2018; ohne Vorsorge- und Rehakliniken)</a:t>
            </a:r>
          </a:p>
        </p:txBody>
      </p:sp>
      <p:graphicFrame>
        <p:nvGraphicFramePr>
          <p:cNvPr id="8" name="Tabelle 8">
            <a:extLst>
              <a:ext uri="{FF2B5EF4-FFF2-40B4-BE49-F238E27FC236}">
                <a16:creationId xmlns:a16="http://schemas.microsoft.com/office/drawing/2014/main" id="{1B5771B6-F86A-4732-B36D-CCB118E441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6996296"/>
              </p:ext>
            </p:extLst>
          </p:nvPr>
        </p:nvGraphicFramePr>
        <p:xfrm>
          <a:off x="2230437" y="2638425"/>
          <a:ext cx="8237538" cy="13817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745846">
                  <a:extLst>
                    <a:ext uri="{9D8B030D-6E8A-4147-A177-3AD203B41FA5}">
                      <a16:colId xmlns:a16="http://schemas.microsoft.com/office/drawing/2014/main" val="1719960468"/>
                    </a:ext>
                  </a:extLst>
                </a:gridCol>
                <a:gridCol w="2745846">
                  <a:extLst>
                    <a:ext uri="{9D8B030D-6E8A-4147-A177-3AD203B41FA5}">
                      <a16:colId xmlns:a16="http://schemas.microsoft.com/office/drawing/2014/main" val="977726967"/>
                    </a:ext>
                  </a:extLst>
                </a:gridCol>
                <a:gridCol w="2745846">
                  <a:extLst>
                    <a:ext uri="{9D8B030D-6E8A-4147-A177-3AD203B41FA5}">
                      <a16:colId xmlns:a16="http://schemas.microsoft.com/office/drawing/2014/main" val="1311168350"/>
                    </a:ext>
                  </a:extLst>
                </a:gridCol>
              </a:tblGrid>
              <a:tr h="437515">
                <a:tc>
                  <a:txBody>
                    <a:bodyPr/>
                    <a:lstStyle/>
                    <a:p>
                      <a:endParaRPr lang="de-DE" sz="1800" dirty="0">
                        <a:solidFill>
                          <a:srgbClr val="00206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Insgesamt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Davon Allgemeinkrankenhäuser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961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Anzahl Krankenhäuser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445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Anzahl Betten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498 192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186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220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87082C-0E25-488A-A9BC-2950BE271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Was ist ein Krankenhaus bzw. Gesundheitsunternehmen?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6EAB44-219A-4515-B4A9-D6D3F29F29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Definition ergibt sich aus dem Krankenhausfinanzierungsgesetz (KHG) und dem § 107 Abs. 1 SGB V</a:t>
            </a:r>
          </a:p>
          <a:p>
            <a:endParaRPr lang="de-DE" dirty="0"/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0A952AC5-4AC0-480D-A1C6-7149260801F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82934096"/>
              </p:ext>
            </p:extLst>
          </p:nvPr>
        </p:nvGraphicFramePr>
        <p:xfrm>
          <a:off x="6338888" y="2638425"/>
          <a:ext cx="4795837" cy="348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87529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E4FF7-7B80-4B42-9E02-BED5F581A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955167"/>
            <a:ext cx="8056561" cy="911733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Fachabteilungen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CB45422C-F677-4979-8EA8-3C49A8EE15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5923616"/>
              </p:ext>
            </p:extLst>
          </p:nvPr>
        </p:nvGraphicFramePr>
        <p:xfrm>
          <a:off x="2125663" y="2276475"/>
          <a:ext cx="8056562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5080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045AD433-F749-41A4-B092-E608184C0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92683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Kosten und Beschäftigte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015FF33-1277-4FE1-A227-173BEF725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0070C0"/>
            </a:solidFill>
          </a:ln>
        </p:spPr>
        <p:txBody>
          <a:bodyPr/>
          <a:lstStyle/>
          <a:p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61,1 % Personalkosten</a:t>
            </a: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37,5 % Sachkosten</a:t>
            </a: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1,4 % sonstige Kosten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848AC10-E6D6-4734-A160-31818F3544A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/>
              <a:t>Ärztl. Personal</a:t>
            </a:r>
          </a:p>
          <a:p>
            <a:r>
              <a:rPr lang="de-DE" dirty="0"/>
              <a:t>Pflegedienst</a:t>
            </a:r>
          </a:p>
          <a:p>
            <a:r>
              <a:rPr lang="de-DE" dirty="0"/>
              <a:t>Med.-technisches Personal</a:t>
            </a:r>
          </a:p>
          <a:p>
            <a:r>
              <a:rPr lang="de-DE" dirty="0"/>
              <a:t>Funktionsdienst</a:t>
            </a:r>
          </a:p>
          <a:p>
            <a:r>
              <a:rPr lang="de-DE" dirty="0"/>
              <a:t>Klinisches Hauspersonal</a:t>
            </a:r>
          </a:p>
          <a:p>
            <a:r>
              <a:rPr lang="de-DE" dirty="0"/>
              <a:t>Wirtschafts- und Versorgungsdienst</a:t>
            </a:r>
          </a:p>
          <a:p>
            <a:r>
              <a:rPr lang="de-DE" dirty="0"/>
              <a:t>Technischer Dienst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658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9ECD9-BE19-42E3-B1C6-6939523B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83158"/>
          </a:xfrm>
        </p:spPr>
        <p:txBody>
          <a:bodyPr>
            <a:normAutofit/>
          </a:bodyPr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§ 37 SGB V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697FC115-1A71-444C-BE8A-E7BC35C61D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405270"/>
              </p:ext>
            </p:extLst>
          </p:nvPr>
        </p:nvGraphicFramePr>
        <p:xfrm>
          <a:off x="2229739" y="2190750"/>
          <a:ext cx="8066786" cy="3702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9424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4A76D-49F3-43C6-9ADA-194B8BFF9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rgbClr val="00B050"/>
            </a:solidFill>
          </a:ln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Kennziffern als harte Indikatoren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24358F1-6B54-4EB8-8384-ED8EF5A96F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Kaufleute im Gesundheitswesen</a:t>
            </a:r>
          </a:p>
          <a:p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AGS Itzehoe</a:t>
            </a:r>
          </a:p>
        </p:txBody>
      </p:sp>
    </p:spTree>
    <p:extLst>
      <p:ext uri="{BB962C8B-B14F-4D97-AF65-F5344CB8AC3E}">
        <p14:creationId xmlns:p14="http://schemas.microsoft.com/office/powerpoint/2010/main" val="1344119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EB92C-FD71-4056-86A8-3D7C04D75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216532"/>
          </a:xfrm>
        </p:spPr>
        <p:txBody>
          <a:bodyPr>
            <a:normAutofit fontScale="90000"/>
          </a:bodyPr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Landeskrankenhausplan</a:t>
            </a:r>
            <a:b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Bettendichte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812F6C-5354-4DCC-9FAE-DEAD20A96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457450"/>
            <a:ext cx="7989189" cy="3282577"/>
          </a:xfrm>
        </p:spPr>
        <p:txBody>
          <a:bodyPr/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Sicherstellungauftrag für stationäre KH- Versorgung obliegt den einzelnen Bundesländern</a:t>
            </a: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Krankenhausfinanzierungsgesetz verpflichtet die Bundesländer, Krankenhauspläne aufzustellen</a:t>
            </a: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 eignet sich die </a:t>
            </a:r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Hill- Burton- Formel (HBF)</a:t>
            </a:r>
          </a:p>
          <a:p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Einwohner x Verweildauer x Häufigkeit eines KH-aufenthaltes</a:t>
            </a:r>
            <a:b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________________________________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de-DE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Auslastungsgrad x 365  x 1000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858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9ECC5-ADE5-40C0-B175-F664BBA0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49808"/>
          </a:xfrm>
        </p:spPr>
        <p:txBody>
          <a:bodyPr/>
          <a:lstStyle/>
          <a:p>
            <a:pPr algn="l"/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 Bettendichte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2BFBD3-6805-475A-88DF-B501F1869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446390" cy="3101983"/>
          </a:xfrm>
        </p:spPr>
        <p:txBody>
          <a:bodyPr/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 Bundesland Hamburg gab es im </a:t>
            </a:r>
            <a:r>
              <a:rPr lang="de-DE" dirty="0">
                <a:solidFill>
                  <a:srgbClr val="00206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2016 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insgesamt 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11 643 KH- Betten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1,79 Mio. Einwohner</a:t>
            </a:r>
          </a:p>
          <a:p>
            <a:pPr marL="0" indent="0">
              <a:buNone/>
            </a:pPr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Bettendichte je 1000 Einwohner in HH 2016: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de-DE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11643  Krankenhausbetten     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1000   = 6,50 KH- Betten </a:t>
            </a:r>
            <a:r>
              <a:rPr lang="de-DE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 1000 Einwohner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1790 000 Einwohner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4136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9ECC5-ADE5-40C0-B175-F664BBA0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06958"/>
          </a:xfrm>
        </p:spPr>
        <p:txBody>
          <a:bodyPr/>
          <a:lstStyle/>
          <a:p>
            <a:pPr algn="l"/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 Bettendichte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2BFBD3-6805-475A-88DF-B501F1869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560690" cy="3101983"/>
          </a:xfrm>
        </p:spPr>
        <p:txBody>
          <a:bodyPr/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 Bundesland Hamburg gab es im </a:t>
            </a:r>
            <a:r>
              <a:rPr lang="de-DE" dirty="0">
                <a:solidFill>
                  <a:srgbClr val="002060"/>
                </a:solidFill>
                <a:highlight>
                  <a:srgbClr val="00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i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nsgesamt 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12 536 KH- Betten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1,83 Mio. Einwohner</a:t>
            </a:r>
          </a:p>
          <a:p>
            <a:pPr marL="0" indent="0">
              <a:buNone/>
            </a:pPr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Bettendichte je 1000 Einwohner in HH 2017: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de-DE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12 536  Krankenhausbetten     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1000   = 6,85 KH- Betten </a:t>
            </a:r>
            <a:r>
              <a:rPr lang="de-DE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 1000 Einwohner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1830 000 Einwohner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8366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7DDA3C-9C52-472E-94F5-C6718FB9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49808"/>
          </a:xfrm>
        </p:spPr>
        <p:txBody>
          <a:bodyPr/>
          <a:lstStyle/>
          <a:p>
            <a:r>
              <a:rPr lang="de-DE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Verweildauer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C77A31-7A91-44EE-B480-177247CA9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09419"/>
            <a:ext cx="7729728" cy="3496056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Verweildauer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(VWD) gibt die </a:t>
            </a:r>
            <a:r>
              <a:rPr lang="de-DE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durchschnittliche Länge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eines KH- Aufenthaltes in Tagen an</a:t>
            </a: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dazu werden die </a:t>
            </a:r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Belegungstage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(bzw. Pflegetage) </a:t>
            </a:r>
            <a:r>
              <a:rPr lang="de-DE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auf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die Anzahl der </a:t>
            </a:r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Behandlungsfälle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(Fallzahl) bezogen</a:t>
            </a: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die Belegungstage werden der </a:t>
            </a:r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Aufnahmetag 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Patienten und jeder weitere stationäre zugebrachte Tag </a:t>
            </a:r>
            <a:r>
              <a:rPr lang="de-DE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ohne den </a:t>
            </a:r>
            <a:r>
              <a:rPr lang="de-DE" u="sng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Entlassungs</a:t>
            </a:r>
            <a:r>
              <a:rPr lang="de-DE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/-bzw. Verlegungstag einberechnet</a:t>
            </a: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nicht zur VWD zählen vollständig Tage der Beurlaubung des Patienten</a:t>
            </a:r>
          </a:p>
          <a:p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de-DE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Bundesweit liegt die Verweildauer (VWD) bei 7,2 Tagen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83691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B97185-0D84-4AFF-A2E4-01AB1C1EF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16483"/>
          </a:xfrm>
        </p:spPr>
        <p:txBody>
          <a:bodyPr/>
          <a:lstStyle/>
          <a:p>
            <a:pPr algn="l"/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 Verweildauer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DFC69B-1D53-4C12-B57B-232A6D720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42769"/>
            <a:ext cx="7729728" cy="3315081"/>
          </a:xfrm>
        </p:spPr>
        <p:txBody>
          <a:bodyPr/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 Kreiskrankenhaus Neustadt wurden im </a:t>
            </a:r>
            <a:r>
              <a:rPr lang="de-DE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Vorjahr </a:t>
            </a:r>
            <a:r>
              <a:rPr lang="de-DE" dirty="0">
                <a:solidFill>
                  <a:srgbClr val="002060"/>
                </a:solidFill>
                <a:highlight>
                  <a:srgbClr val="00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(retrospektiv)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10 911 Patienten entlassen und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90 290 Pflege/ Belegungstag erbracht</a:t>
            </a: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durchschnittliche VWD betrug:</a:t>
            </a:r>
          </a:p>
          <a:p>
            <a:pPr marL="0" indent="0">
              <a:buNone/>
            </a:pPr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90290 Pflegetage</a:t>
            </a:r>
            <a:b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_______________________    = 8,3 Tage </a:t>
            </a:r>
            <a:r>
              <a:rPr lang="de-DE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durchschnittl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VWD</a:t>
            </a:r>
            <a:b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10 911 Behandlungsfälle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50332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2C4348-793D-4D90-ACC7-75B451183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978408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Auslastungsgrad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696F79-7646-4F68-BE8B-05DFF2D42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42769"/>
            <a:ext cx="7729728" cy="3791331"/>
          </a:xfrm>
        </p:spPr>
        <p:txBody>
          <a:bodyPr/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gibt an, wie viel Prozent der KH- Betten im Durchschnitt eines bestimmten Zeitraumes (Kalenderjahr) belegt</a:t>
            </a: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Zur Berechnung werden die Pflegetage in Relation zu den über das Jahr aufgestellte Betten des </a:t>
            </a:r>
            <a:r>
              <a:rPr lang="de-DE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KH`s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gesetzt</a:t>
            </a:r>
          </a:p>
          <a:p>
            <a:pPr marL="0" indent="0">
              <a:buNone/>
            </a:pPr>
            <a:endPara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5D8ECBE1-A0EA-44FF-8B3F-450BF29903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682122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93309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095A22-369A-4275-B8FE-B9FA4565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26008"/>
          </a:xfrm>
        </p:spPr>
        <p:txBody>
          <a:bodyPr/>
          <a:lstStyle/>
          <a:p>
            <a:pPr algn="l"/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35FB22-D4D2-4044-BE7C-2C8C22532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4461" y="2180844"/>
            <a:ext cx="7729728" cy="3101983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Krankenhaus hält 310 Betten vor. Der Auslastungsgrad betrug im Vorjahr:</a:t>
            </a:r>
          </a:p>
          <a:p>
            <a:pPr marL="0" indent="0">
              <a:buNone/>
            </a:pPr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de-DE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90 290 Pflegetage</a:t>
            </a:r>
            <a:br>
              <a:rPr lang="de-DE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_______________________   X 100    = 79,8% Auslastung</a:t>
            </a:r>
          </a:p>
          <a:p>
            <a:pPr marL="0" indent="0">
              <a:buNone/>
            </a:pPr>
            <a:r>
              <a:rPr lang="de-DE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310 Betten  x 365 Tage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05052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DAD086-9B53-4001-8363-A67806F8A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Literaturnachweis: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C4BA6D-A576-4FB0-8624-5BBD2D667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Kauffrau/ Kaufmann im Gesundheitswesen; Lehrbuch zur berufsspezifischen Ausbildung (9. überarbeitete Auflage 2018)</a:t>
            </a:r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| Kohlhammer</a:t>
            </a:r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26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8EB92B-991D-4424-B102-7070A93F0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3"/>
            <a:ext cx="7729728" cy="768858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§ 38 SGB V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47847329-DD61-4E2F-992A-3996230D9A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169553"/>
              </p:ext>
            </p:extLst>
          </p:nvPr>
        </p:nvGraphicFramePr>
        <p:xfrm>
          <a:off x="2231136" y="1878012"/>
          <a:ext cx="7731125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06E416A5-2B4E-4460-8FF3-7C0EB22355B1}"/>
              </a:ext>
            </a:extLst>
          </p:cNvPr>
          <p:cNvSpPr txBox="1"/>
          <p:nvPr/>
        </p:nvSpPr>
        <p:spPr>
          <a:xfrm>
            <a:off x="2905124" y="5124448"/>
            <a:ext cx="675322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Wie hoch</a:t>
            </a:r>
            <a:r>
              <a:rPr lang="de-DE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ist die Zuzahlung? Versicherte, die das 18. Lebensjahr erreicht haben, zahlen pro Tag 10% der Kosten der </a:t>
            </a:r>
            <a:r>
              <a:rPr lang="de-DE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Haushaltshilfe</a:t>
            </a:r>
            <a:r>
              <a:rPr lang="de-DE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mindestens 5 € und höchstens 10 € pro Tag. Bei Schwangeren oder Frauen, die gerade entbunden haben entfällt die Zuzahlung.</a:t>
            </a:r>
          </a:p>
        </p:txBody>
      </p:sp>
    </p:spTree>
    <p:extLst>
      <p:ext uri="{BB962C8B-B14F-4D97-AF65-F5344CB8AC3E}">
        <p14:creationId xmlns:p14="http://schemas.microsoft.com/office/powerpoint/2010/main" val="2925775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66A02-E34E-472C-9FFF-9CCDE8998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87908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§ 37b SGB V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6D373EDD-01B4-479E-ABA0-32D94BD995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0419983"/>
              </p:ext>
            </p:extLst>
          </p:nvPr>
        </p:nvGraphicFramePr>
        <p:xfrm>
          <a:off x="2231136" y="1878012"/>
          <a:ext cx="8084439" cy="3846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8160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0F1BF8-2891-41E3-8334-C376C392C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35533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§ 37a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C7C9BB63-9473-4682-B664-9B3962D12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609865"/>
              </p:ext>
            </p:extLst>
          </p:nvPr>
        </p:nvGraphicFramePr>
        <p:xfrm>
          <a:off x="2068513" y="1924049"/>
          <a:ext cx="7731125" cy="4143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3201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E804C9-D439-4E30-9D6F-1FAE41A1F9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Krankenhäuser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06F66EC-5622-4FC5-89F9-8FFC39A1A0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Kaufmann/ Kauffrau im Gesundheitswesen</a:t>
            </a:r>
          </a:p>
          <a:p>
            <a:endParaRPr lang="de-DE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AGS Itzehoe</a:t>
            </a:r>
          </a:p>
        </p:txBody>
      </p:sp>
    </p:spTree>
    <p:extLst>
      <p:ext uri="{BB962C8B-B14F-4D97-AF65-F5344CB8AC3E}">
        <p14:creationId xmlns:p14="http://schemas.microsoft.com/office/powerpoint/2010/main" val="246258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370DBC-149C-418A-B022-735473B47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§ 107 SGB V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0D8F65D0-6C0E-4823-AA8D-3FE3719384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265259"/>
              </p:ext>
            </p:extLst>
          </p:nvPr>
        </p:nvGraphicFramePr>
        <p:xfrm>
          <a:off x="2078038" y="2314575"/>
          <a:ext cx="7731125" cy="3286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6C1A8F2A-8559-4A77-AB30-805EC819F649}"/>
              </a:ext>
            </a:extLst>
          </p:cNvPr>
          <p:cNvSpPr txBox="1"/>
          <p:nvPr/>
        </p:nvSpPr>
        <p:spPr>
          <a:xfrm>
            <a:off x="2352675" y="5708642"/>
            <a:ext cx="71818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7"/>
              </a:rPr>
              <a:t>https://www.gesetze-im-internet.de/sgb_5/__107.html</a:t>
            </a:r>
            <a:r>
              <a:rPr lang="de-DE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abgerufen am 25.10.2021</a:t>
            </a:r>
          </a:p>
        </p:txBody>
      </p:sp>
    </p:spTree>
    <p:extLst>
      <p:ext uri="{BB962C8B-B14F-4D97-AF65-F5344CB8AC3E}">
        <p14:creationId xmlns:p14="http://schemas.microsoft.com/office/powerpoint/2010/main" val="1813480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CE845F-16CF-40A2-BCEE-941108E6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78383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§108 SGB V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37072909-7F52-437B-97F8-21481562F0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056903"/>
              </p:ext>
            </p:extLst>
          </p:nvPr>
        </p:nvGraphicFramePr>
        <p:xfrm>
          <a:off x="2144712" y="2016633"/>
          <a:ext cx="9151938" cy="3876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9137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B5BE3C-B490-4614-9387-CC0ECE7B2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Gesundheitsunternehmen in Deutschland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16E2E32F-3632-49B4-A231-040E774E6C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2405023"/>
              </p:ext>
            </p:extLst>
          </p:nvPr>
        </p:nvGraphicFramePr>
        <p:xfrm>
          <a:off x="1647825" y="2638423"/>
          <a:ext cx="8801100" cy="2770701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2200275">
                  <a:extLst>
                    <a:ext uri="{9D8B030D-6E8A-4147-A177-3AD203B41FA5}">
                      <a16:colId xmlns:a16="http://schemas.microsoft.com/office/drawing/2014/main" val="2649873729"/>
                    </a:ext>
                  </a:extLst>
                </a:gridCol>
                <a:gridCol w="2200275">
                  <a:extLst>
                    <a:ext uri="{9D8B030D-6E8A-4147-A177-3AD203B41FA5}">
                      <a16:colId xmlns:a16="http://schemas.microsoft.com/office/drawing/2014/main" val="4271876725"/>
                    </a:ext>
                  </a:extLst>
                </a:gridCol>
                <a:gridCol w="2200275">
                  <a:extLst>
                    <a:ext uri="{9D8B030D-6E8A-4147-A177-3AD203B41FA5}">
                      <a16:colId xmlns:a16="http://schemas.microsoft.com/office/drawing/2014/main" val="2564859932"/>
                    </a:ext>
                  </a:extLst>
                </a:gridCol>
                <a:gridCol w="2200275">
                  <a:extLst>
                    <a:ext uri="{9D8B030D-6E8A-4147-A177-3AD203B41FA5}">
                      <a16:colId xmlns:a16="http://schemas.microsoft.com/office/drawing/2014/main" val="201819196"/>
                    </a:ext>
                  </a:extLst>
                </a:gridCol>
              </a:tblGrid>
              <a:tr h="487265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583082"/>
                  </a:ext>
                </a:extLst>
              </a:tr>
              <a:tr h="5604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Öffentliche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Universitätskliniken</a:t>
                      </a:r>
                    </a:p>
                    <a:p>
                      <a:r>
                        <a:rPr lang="de-DE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Anstalten des </a:t>
                      </a:r>
                      <a:r>
                        <a:rPr lang="de-DE" sz="1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öffentl</a:t>
                      </a:r>
                      <a:r>
                        <a:rPr lang="de-DE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 Rechts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Kommunen- Finanzierung, ohne wenig Handlungsmöglichkeiten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Mit einen Eigenbetrieb mit Tendenzen zu GmbH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699739"/>
                  </a:ext>
                </a:extLst>
              </a:tr>
              <a:tr h="487265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gemeinnützige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Verbände (DRK; Caritas,</a:t>
                      </a:r>
                    </a:p>
                    <a:p>
                      <a:r>
                        <a:rPr lang="de-DE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Johanniter)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573738"/>
                  </a:ext>
                </a:extLst>
              </a:tr>
              <a:tr h="10337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verfolgen erwerbswirtschaftliche Ziele (Gewinn)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59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001232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TM10001115[[fn=Paket]]</Template>
  <TotalTime>0</TotalTime>
  <Words>891</Words>
  <Application>Microsoft Office PowerPoint</Application>
  <PresentationFormat>Breitbild</PresentationFormat>
  <Paragraphs>184</Paragraphs>
  <Slides>28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3" baseType="lpstr">
      <vt:lpstr>Arial</vt:lpstr>
      <vt:lpstr>Calibri</vt:lpstr>
      <vt:lpstr>Gill Sans MT</vt:lpstr>
      <vt:lpstr>Tahoma</vt:lpstr>
      <vt:lpstr>Paket</vt:lpstr>
      <vt:lpstr>Leistungen der GKV Häusliche Krankenpflege</vt:lpstr>
      <vt:lpstr>§ 37 SGB V</vt:lpstr>
      <vt:lpstr>§ 38 SGB V</vt:lpstr>
      <vt:lpstr>§ 37b SGB V</vt:lpstr>
      <vt:lpstr>§ 37a</vt:lpstr>
      <vt:lpstr>Krankenhäuser</vt:lpstr>
      <vt:lpstr>§ 107 SGB V</vt:lpstr>
      <vt:lpstr>§108 SGB V</vt:lpstr>
      <vt:lpstr>Die Gesundheitsunternehmen in Deutschland</vt:lpstr>
      <vt:lpstr>Träger von Krankenhäusern bzw. Gesundheitsunternehmen</vt:lpstr>
      <vt:lpstr>§§§115,115a,115b  SGB V</vt:lpstr>
      <vt:lpstr>Erlösquellen</vt:lpstr>
      <vt:lpstr>Finanzierung von Krankenhäusern/ Gesundheitsunternehmen</vt:lpstr>
      <vt:lpstr>PowerPoint-Präsentation</vt:lpstr>
      <vt:lpstr>PowerPoint-Präsentation</vt:lpstr>
      <vt:lpstr>Krankenhausstatistik (2018; ohne Vorsorge- und Rehakliniken)</vt:lpstr>
      <vt:lpstr>Was ist ein Krankenhaus bzw. Gesundheitsunternehmen?</vt:lpstr>
      <vt:lpstr>Fachabteilungen</vt:lpstr>
      <vt:lpstr>Kosten und Beschäftigte</vt:lpstr>
      <vt:lpstr>Kennziffern als harte Indikatoren</vt:lpstr>
      <vt:lpstr>Der Landeskrankenhausplan  Die Bettendichte</vt:lpstr>
      <vt:lpstr>Beispiel Bettendichte</vt:lpstr>
      <vt:lpstr>Beispiel Bettendichte</vt:lpstr>
      <vt:lpstr>Die Verweildauer</vt:lpstr>
      <vt:lpstr>Beispiel Verweildauer</vt:lpstr>
      <vt:lpstr>Der Auslastungsgrad</vt:lpstr>
      <vt:lpstr>Beispiel</vt:lpstr>
      <vt:lpstr>Literaturnachweis: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Leistungen der GKV Häusliche Krankenpflege</dc:title>
  <dc:creator>Ines Hoffmann</dc:creator>
  <cp:lastModifiedBy>Ines Hoffmann</cp:lastModifiedBy>
  <cp:revision>6</cp:revision>
  <cp:lastPrinted>2021-11-08T14:20:12Z</cp:lastPrinted>
  <dcterms:created xsi:type="dcterms:W3CDTF">2021-10-25T12:18:46Z</dcterms:created>
  <dcterms:modified xsi:type="dcterms:W3CDTF">2023-02-20T13:52:59Z</dcterms:modified>
</cp:coreProperties>
</file>