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8"/>
  </p:notesMasterIdLst>
  <p:sldIdLst>
    <p:sldId id="283" r:id="rId2"/>
    <p:sldId id="285" r:id="rId3"/>
    <p:sldId id="329" r:id="rId4"/>
    <p:sldId id="288" r:id="rId5"/>
    <p:sldId id="297" r:id="rId6"/>
    <p:sldId id="316" r:id="rId7"/>
    <p:sldId id="317" r:id="rId8"/>
    <p:sldId id="318" r:id="rId9"/>
    <p:sldId id="296" r:id="rId10"/>
    <p:sldId id="320" r:id="rId11"/>
    <p:sldId id="327" r:id="rId12"/>
    <p:sldId id="321" r:id="rId13"/>
    <p:sldId id="299" r:id="rId14"/>
    <p:sldId id="323" r:id="rId15"/>
    <p:sldId id="322" r:id="rId16"/>
    <p:sldId id="300" r:id="rId17"/>
    <p:sldId id="301" r:id="rId18"/>
    <p:sldId id="324" r:id="rId19"/>
    <p:sldId id="325" r:id="rId20"/>
    <p:sldId id="326" r:id="rId21"/>
    <p:sldId id="306" r:id="rId22"/>
    <p:sldId id="289" r:id="rId23"/>
    <p:sldId id="294" r:id="rId24"/>
    <p:sldId id="307" r:id="rId25"/>
    <p:sldId id="292" r:id="rId26"/>
    <p:sldId id="293" r:id="rId27"/>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4"/>
    <a:srgbClr val="00467A"/>
    <a:srgbClr val="0943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3"/>
    <p:restoredTop sz="94674"/>
  </p:normalViewPr>
  <p:slideViewPr>
    <p:cSldViewPr snapToGrid="0" snapToObjects="1">
      <p:cViewPr varScale="1">
        <p:scale>
          <a:sx n="81" d="100"/>
          <a:sy n="81" d="100"/>
        </p:scale>
        <p:origin x="600" y="4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35DEB54E-542A-7642-BF2C-60D9533084F0}" type="datetimeFigureOut">
              <a:rPr lang="de-DE" smtClean="0"/>
              <a:t>20.10.2023</a:t>
            </a:fld>
            <a:endParaRPr lang="de-DE"/>
          </a:p>
        </p:txBody>
      </p:sp>
      <p:sp>
        <p:nvSpPr>
          <p:cNvPr id="4" name="Folienbildplatzhalt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75A1EBD4-338A-8042-8C09-29D3BA975429}" type="slidenum">
              <a:rPr lang="de-DE" smtClean="0"/>
              <a:t>‹Nr.›</a:t>
            </a:fld>
            <a:endParaRPr lang="de-DE"/>
          </a:p>
        </p:txBody>
      </p:sp>
    </p:spTree>
    <p:extLst>
      <p:ext uri="{BB962C8B-B14F-4D97-AF65-F5344CB8AC3E}">
        <p14:creationId xmlns:p14="http://schemas.microsoft.com/office/powerpoint/2010/main" val="1481883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5A1EBD4-338A-8042-8C09-29D3BA975429}" type="slidenum">
              <a:rPr lang="de-DE" smtClean="0"/>
              <a:t>1</a:t>
            </a:fld>
            <a:endParaRPr lang="de-DE"/>
          </a:p>
        </p:txBody>
      </p:sp>
    </p:spTree>
    <p:extLst>
      <p:ext uri="{BB962C8B-B14F-4D97-AF65-F5344CB8AC3E}">
        <p14:creationId xmlns:p14="http://schemas.microsoft.com/office/powerpoint/2010/main" val="2706082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5BEA5A3-43DF-414F-9FA7-D008B4391D83}" type="slidenum">
              <a:rPr lang="de-DE" smtClean="0"/>
              <a:t>5</a:t>
            </a:fld>
            <a:endParaRPr lang="de-DE"/>
          </a:p>
        </p:txBody>
      </p:sp>
    </p:spTree>
    <p:extLst>
      <p:ext uri="{BB962C8B-B14F-4D97-AF65-F5344CB8AC3E}">
        <p14:creationId xmlns:p14="http://schemas.microsoft.com/office/powerpoint/2010/main" val="3095117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5BEA5A3-43DF-414F-9FA7-D008B4391D83}" type="slidenum">
              <a:rPr lang="de-DE" smtClean="0"/>
              <a:t>7</a:t>
            </a:fld>
            <a:endParaRPr lang="de-DE"/>
          </a:p>
        </p:txBody>
      </p:sp>
    </p:spTree>
    <p:extLst>
      <p:ext uri="{BB962C8B-B14F-4D97-AF65-F5344CB8AC3E}">
        <p14:creationId xmlns:p14="http://schemas.microsoft.com/office/powerpoint/2010/main" val="356468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Vgl. Schüler-</a:t>
            </a:r>
            <a:r>
              <a:rPr lang="de-DE" baseline="0" dirty="0" smtClean="0"/>
              <a:t> und </a:t>
            </a:r>
            <a:r>
              <a:rPr lang="de-DE" baseline="0" dirty="0" err="1" smtClean="0"/>
              <a:t>Studienbafög</a:t>
            </a:r>
            <a:r>
              <a:rPr lang="de-DE" baseline="0" dirty="0" smtClean="0"/>
              <a:t> einmalig / Aufstiegs-Bafög bis zu 3x (immer wenn man eine Stufe nach DQR aufsteigt)</a:t>
            </a:r>
            <a:endParaRPr lang="de-DE" dirty="0"/>
          </a:p>
        </p:txBody>
      </p:sp>
      <p:sp>
        <p:nvSpPr>
          <p:cNvPr id="4" name="Foliennummernplatzhalter 3"/>
          <p:cNvSpPr>
            <a:spLocks noGrp="1"/>
          </p:cNvSpPr>
          <p:nvPr>
            <p:ph type="sldNum" sz="quarter" idx="10"/>
          </p:nvPr>
        </p:nvSpPr>
        <p:spPr/>
        <p:txBody>
          <a:bodyPr/>
          <a:lstStyle/>
          <a:p>
            <a:fld id="{45BEA5A3-43DF-414F-9FA7-D008B4391D83}" type="slidenum">
              <a:rPr lang="de-DE" smtClean="0"/>
              <a:t>14</a:t>
            </a:fld>
            <a:endParaRPr lang="de-DE"/>
          </a:p>
        </p:txBody>
      </p:sp>
    </p:spTree>
    <p:extLst>
      <p:ext uri="{BB962C8B-B14F-4D97-AF65-F5344CB8AC3E}">
        <p14:creationId xmlns:p14="http://schemas.microsoft.com/office/powerpoint/2010/main" val="2708445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1EBD4-338A-8042-8C09-29D3BA975429}" type="slidenum">
              <a:rPr lang="de-DE" smtClean="0"/>
              <a:t>25</a:t>
            </a:fld>
            <a:endParaRPr lang="de-DE"/>
          </a:p>
        </p:txBody>
      </p:sp>
    </p:spTree>
    <p:extLst>
      <p:ext uri="{BB962C8B-B14F-4D97-AF65-F5344CB8AC3E}">
        <p14:creationId xmlns:p14="http://schemas.microsoft.com/office/powerpoint/2010/main" val="339539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8E980FB-69FF-2942-A69D-523F63C47784}"/>
              </a:ext>
            </a:extLst>
          </p:cNvPr>
          <p:cNvSpPr>
            <a:spLocks noGrp="1"/>
          </p:cNvSpPr>
          <p:nvPr>
            <p:ph type="ctrTitle"/>
          </p:nvPr>
        </p:nvSpPr>
        <p:spPr>
          <a:xfrm>
            <a:off x="1524000" y="1486286"/>
            <a:ext cx="9144000" cy="2387600"/>
          </a:xfrm>
          <a:prstGeom prst="rect">
            <a:avLst/>
          </a:prstGeom>
          <a:noFill/>
        </p:spPr>
        <p:txBody>
          <a:bodyPr anchor="b">
            <a:normAutofit/>
          </a:bodyPr>
          <a:lstStyle>
            <a:lvl1pPr algn="ctr">
              <a:defRPr sz="2800">
                <a:solidFill>
                  <a:schemeClr val="accent1"/>
                </a:solidFill>
              </a:defRPr>
            </a:lvl1pPr>
          </a:lstStyle>
          <a:p>
            <a:r>
              <a:rPr lang="de-DE" dirty="0"/>
              <a:t>Mastertitelformat bearbeiten</a:t>
            </a:r>
          </a:p>
        </p:txBody>
      </p:sp>
      <p:sp>
        <p:nvSpPr>
          <p:cNvPr id="3" name="Untertitel 2">
            <a:extLst>
              <a:ext uri="{FF2B5EF4-FFF2-40B4-BE49-F238E27FC236}">
                <a16:creationId xmlns:a16="http://schemas.microsoft.com/office/drawing/2014/main" xmlns="" id="{703873B0-7A7C-A34D-8D12-AD9198EBFAB9}"/>
              </a:ext>
            </a:extLst>
          </p:cNvPr>
          <p:cNvSpPr>
            <a:spLocks noGrp="1"/>
          </p:cNvSpPr>
          <p:nvPr>
            <p:ph type="subTitle" idx="1"/>
          </p:nvPr>
        </p:nvSpPr>
        <p:spPr>
          <a:xfrm>
            <a:off x="1524000" y="3993980"/>
            <a:ext cx="9144000" cy="1121718"/>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8" name="Textfeld 7">
            <a:extLst>
              <a:ext uri="{FF2B5EF4-FFF2-40B4-BE49-F238E27FC236}">
                <a16:creationId xmlns:a16="http://schemas.microsoft.com/office/drawing/2014/main" xmlns="" id="{8401116F-4B3A-C147-BDFC-F90E5AE79217}"/>
              </a:ext>
            </a:extLst>
          </p:cNvPr>
          <p:cNvSpPr txBox="1"/>
          <p:nvPr userDrawn="1"/>
        </p:nvSpPr>
        <p:spPr>
          <a:xfrm>
            <a:off x="105196" y="6635468"/>
            <a:ext cx="380326" cy="153750"/>
          </a:xfrm>
          <a:prstGeom prst="rect">
            <a:avLst/>
          </a:prstGeom>
          <a:solidFill>
            <a:srgbClr val="09437A"/>
          </a:solidFill>
        </p:spPr>
        <p:txBody>
          <a:bodyPr wrap="square" rtlCol="0">
            <a:spAutoFit/>
          </a:bodyPr>
          <a:lstStyle/>
          <a:p>
            <a:endParaRPr lang="de-DE" dirty="0"/>
          </a:p>
        </p:txBody>
      </p:sp>
    </p:spTree>
    <p:extLst>
      <p:ext uri="{BB962C8B-B14F-4D97-AF65-F5344CB8AC3E}">
        <p14:creationId xmlns:p14="http://schemas.microsoft.com/office/powerpoint/2010/main" val="207990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_So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8E980FB-69FF-2942-A69D-523F63C47784}"/>
              </a:ext>
            </a:extLst>
          </p:cNvPr>
          <p:cNvSpPr>
            <a:spLocks noGrp="1"/>
          </p:cNvSpPr>
          <p:nvPr>
            <p:ph type="ctrTitle"/>
          </p:nvPr>
        </p:nvSpPr>
        <p:spPr>
          <a:xfrm>
            <a:off x="1524000" y="1486286"/>
            <a:ext cx="9144000" cy="2387600"/>
          </a:xfrm>
          <a:prstGeom prst="rect">
            <a:avLst/>
          </a:prstGeom>
          <a:noFill/>
        </p:spPr>
        <p:txBody>
          <a:bodyPr anchor="b">
            <a:normAutofit/>
          </a:bodyPr>
          <a:lstStyle>
            <a:lvl1pPr algn="ctr">
              <a:defRPr sz="2800">
                <a:solidFill>
                  <a:schemeClr val="accent1"/>
                </a:solidFill>
              </a:defRPr>
            </a:lvl1pPr>
          </a:lstStyle>
          <a:p>
            <a:r>
              <a:rPr lang="de-DE" dirty="0"/>
              <a:t>Mastertitelformat bearbeiten</a:t>
            </a:r>
          </a:p>
        </p:txBody>
      </p:sp>
      <p:sp>
        <p:nvSpPr>
          <p:cNvPr id="3" name="Untertitel 2">
            <a:extLst>
              <a:ext uri="{FF2B5EF4-FFF2-40B4-BE49-F238E27FC236}">
                <a16:creationId xmlns:a16="http://schemas.microsoft.com/office/drawing/2014/main" xmlns="" id="{703873B0-7A7C-A34D-8D12-AD9198EBFAB9}"/>
              </a:ext>
            </a:extLst>
          </p:cNvPr>
          <p:cNvSpPr>
            <a:spLocks noGrp="1"/>
          </p:cNvSpPr>
          <p:nvPr>
            <p:ph type="subTitle" idx="1"/>
          </p:nvPr>
        </p:nvSpPr>
        <p:spPr>
          <a:xfrm>
            <a:off x="1524000" y="3993980"/>
            <a:ext cx="9144000" cy="1121718"/>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5" name="Textfeld 4">
            <a:extLst>
              <a:ext uri="{FF2B5EF4-FFF2-40B4-BE49-F238E27FC236}">
                <a16:creationId xmlns:a16="http://schemas.microsoft.com/office/drawing/2014/main" xmlns="" id="{A1EE94C5-FDD1-EA4D-B537-2BE9321CB36E}"/>
              </a:ext>
            </a:extLst>
          </p:cNvPr>
          <p:cNvSpPr txBox="1"/>
          <p:nvPr userDrawn="1"/>
        </p:nvSpPr>
        <p:spPr>
          <a:xfrm>
            <a:off x="7548897" y="6328086"/>
            <a:ext cx="7479323" cy="369332"/>
          </a:xfrm>
          <a:prstGeom prst="rect">
            <a:avLst/>
          </a:prstGeom>
          <a:noFill/>
        </p:spPr>
        <p:txBody>
          <a:bodyPr wrap="square" rtlCol="0">
            <a:spAutoFit/>
          </a:bodyPr>
          <a:lstStyle/>
          <a:p>
            <a:r>
              <a:rPr lang="de-DE" dirty="0" err="1">
                <a:solidFill>
                  <a:schemeClr val="bg1"/>
                </a:solidFill>
              </a:rPr>
              <a:t>www.wak-sh.de</a:t>
            </a:r>
            <a:endParaRPr lang="de-DE" dirty="0">
              <a:solidFill>
                <a:schemeClr val="bg1"/>
              </a:solidFill>
            </a:endParaRPr>
          </a:p>
        </p:txBody>
      </p:sp>
      <p:pic>
        <p:nvPicPr>
          <p:cNvPr id="6" name="Grafik 5">
            <a:extLst>
              <a:ext uri="{FF2B5EF4-FFF2-40B4-BE49-F238E27FC236}">
                <a16:creationId xmlns:a16="http://schemas.microsoft.com/office/drawing/2014/main" xmlns="" id="{D6494E80-6B1B-DD43-ACF5-A69433BBA4A2}"/>
              </a:ext>
            </a:extLst>
          </p:cNvPr>
          <p:cNvPicPr>
            <a:picLocks noChangeAspect="1"/>
          </p:cNvPicPr>
          <p:nvPr userDrawn="1"/>
        </p:nvPicPr>
        <p:blipFill>
          <a:blip r:embed="rId3"/>
          <a:stretch>
            <a:fillRect/>
          </a:stretch>
        </p:blipFill>
        <p:spPr>
          <a:xfrm>
            <a:off x="9724294" y="6329239"/>
            <a:ext cx="1963614" cy="327269"/>
          </a:xfrm>
          <a:prstGeom prst="rect">
            <a:avLst/>
          </a:prstGeom>
        </p:spPr>
      </p:pic>
      <p:sp>
        <p:nvSpPr>
          <p:cNvPr id="7" name="Textfeld 6">
            <a:extLst>
              <a:ext uri="{FF2B5EF4-FFF2-40B4-BE49-F238E27FC236}">
                <a16:creationId xmlns:a16="http://schemas.microsoft.com/office/drawing/2014/main" xmlns="" id="{64CBC8A1-3F22-9E44-AFFD-5EBBE2018338}"/>
              </a:ext>
            </a:extLst>
          </p:cNvPr>
          <p:cNvSpPr txBox="1"/>
          <p:nvPr userDrawn="1"/>
        </p:nvSpPr>
        <p:spPr>
          <a:xfrm>
            <a:off x="105196" y="6635468"/>
            <a:ext cx="380326" cy="153750"/>
          </a:xfrm>
          <a:prstGeom prst="rect">
            <a:avLst/>
          </a:prstGeom>
          <a:solidFill>
            <a:srgbClr val="09437A"/>
          </a:solidFill>
        </p:spPr>
        <p:txBody>
          <a:bodyPr wrap="square" rtlCol="0">
            <a:spAutoFit/>
          </a:bodyPr>
          <a:lstStyle/>
          <a:p>
            <a:endParaRPr lang="de-DE" dirty="0"/>
          </a:p>
        </p:txBody>
      </p:sp>
    </p:spTree>
    <p:extLst>
      <p:ext uri="{BB962C8B-B14F-4D97-AF65-F5344CB8AC3E}">
        <p14:creationId xmlns:p14="http://schemas.microsoft.com/office/powerpoint/2010/main" val="234619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schlus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xmlns="" id="{F4F330A8-068E-B642-9E19-47014C175F62}"/>
              </a:ext>
            </a:extLst>
          </p:cNvPr>
          <p:cNvSpPr txBox="1"/>
          <p:nvPr userDrawn="1"/>
        </p:nvSpPr>
        <p:spPr>
          <a:xfrm>
            <a:off x="1562101" y="2800069"/>
            <a:ext cx="9144000" cy="523220"/>
          </a:xfrm>
          <a:prstGeom prst="rect">
            <a:avLst/>
          </a:prstGeom>
          <a:noFill/>
        </p:spPr>
        <p:txBody>
          <a:bodyPr wrap="square" rtlCol="0">
            <a:spAutoFit/>
          </a:bodyPr>
          <a:lstStyle/>
          <a:p>
            <a:pPr algn="ctr"/>
            <a:r>
              <a:rPr lang="de-DE" sz="2800" dirty="0">
                <a:solidFill>
                  <a:schemeClr val="tx2"/>
                </a:solidFill>
                <a:latin typeface="+mj-lt"/>
              </a:rPr>
              <a:t>Vielen Dank</a:t>
            </a:r>
          </a:p>
        </p:txBody>
      </p:sp>
      <p:pic>
        <p:nvPicPr>
          <p:cNvPr id="9" name="Grafik 8">
            <a:extLst>
              <a:ext uri="{FF2B5EF4-FFF2-40B4-BE49-F238E27FC236}">
                <a16:creationId xmlns:a16="http://schemas.microsoft.com/office/drawing/2014/main" xmlns="" id="{28604D0E-7150-EE42-8918-7CA71E675521}"/>
              </a:ext>
            </a:extLst>
          </p:cNvPr>
          <p:cNvPicPr>
            <a:picLocks noChangeAspect="1"/>
          </p:cNvPicPr>
          <p:nvPr userDrawn="1"/>
        </p:nvPicPr>
        <p:blipFill>
          <a:blip r:embed="rId3"/>
          <a:stretch>
            <a:fillRect/>
          </a:stretch>
        </p:blipFill>
        <p:spPr>
          <a:xfrm>
            <a:off x="4797426" y="4596540"/>
            <a:ext cx="2673350" cy="450850"/>
          </a:xfrm>
          <a:prstGeom prst="rect">
            <a:avLst/>
          </a:prstGeom>
        </p:spPr>
      </p:pic>
      <p:sp>
        <p:nvSpPr>
          <p:cNvPr id="3" name="Textplatzhalter 2">
            <a:extLst>
              <a:ext uri="{FF2B5EF4-FFF2-40B4-BE49-F238E27FC236}">
                <a16:creationId xmlns:a16="http://schemas.microsoft.com/office/drawing/2014/main" xmlns="" id="{0029DA0D-76E2-8746-914B-DE4EA129A19A}"/>
              </a:ext>
            </a:extLst>
          </p:cNvPr>
          <p:cNvSpPr>
            <a:spLocks noGrp="1"/>
          </p:cNvSpPr>
          <p:nvPr>
            <p:ph type="body" sz="quarter" idx="11" hasCustomPrompt="1"/>
          </p:nvPr>
        </p:nvSpPr>
        <p:spPr>
          <a:xfrm>
            <a:off x="3218773" y="4154295"/>
            <a:ext cx="5754453" cy="369888"/>
          </a:xfrm>
        </p:spPr>
        <p:txBody>
          <a:bodyPr>
            <a:normAutofit/>
          </a:bodyPr>
          <a:lstStyle>
            <a:lvl1pPr marL="0" indent="0" algn="ctr">
              <a:buNone/>
              <a:defRPr sz="1600">
                <a:solidFill>
                  <a:schemeClr val="accent1"/>
                </a:solidFill>
              </a:defRPr>
            </a:lvl1pPr>
          </a:lstStyle>
          <a:p>
            <a:pPr lvl="0"/>
            <a:r>
              <a:rPr lang="de-DE" dirty="0" err="1"/>
              <a:t>www.wak-sh.de</a:t>
            </a:r>
            <a:endParaRPr lang="de-DE" dirty="0"/>
          </a:p>
        </p:txBody>
      </p:sp>
      <p:sp>
        <p:nvSpPr>
          <p:cNvPr id="11" name="Textplatzhalter 5">
            <a:extLst>
              <a:ext uri="{FF2B5EF4-FFF2-40B4-BE49-F238E27FC236}">
                <a16:creationId xmlns:a16="http://schemas.microsoft.com/office/drawing/2014/main" xmlns="" id="{BB45F0C4-9DB1-F94A-838B-73442C60B71D}"/>
              </a:ext>
            </a:extLst>
          </p:cNvPr>
          <p:cNvSpPr>
            <a:spLocks noGrp="1"/>
          </p:cNvSpPr>
          <p:nvPr>
            <p:ph type="body" sz="quarter" idx="12" hasCustomPrompt="1"/>
          </p:nvPr>
        </p:nvSpPr>
        <p:spPr>
          <a:xfrm>
            <a:off x="4290077" y="3774098"/>
            <a:ext cx="3688047" cy="343376"/>
          </a:xfrm>
        </p:spPr>
        <p:txBody>
          <a:bodyPr>
            <a:noAutofit/>
          </a:bodyPr>
          <a:lstStyle>
            <a:lvl1pPr marL="0" indent="0">
              <a:buNone/>
              <a:defRPr sz="1600"/>
            </a:lvl1pPr>
          </a:lstStyle>
          <a:p>
            <a:pPr lvl="0"/>
            <a:r>
              <a:rPr lang="de-DE" dirty="0"/>
              <a:t>Weitere Informationen finden Sie hier:</a:t>
            </a:r>
          </a:p>
        </p:txBody>
      </p:sp>
      <p:sp>
        <p:nvSpPr>
          <p:cNvPr id="7" name="Textfeld 6">
            <a:extLst>
              <a:ext uri="{FF2B5EF4-FFF2-40B4-BE49-F238E27FC236}">
                <a16:creationId xmlns:a16="http://schemas.microsoft.com/office/drawing/2014/main" xmlns="" id="{FA342329-06DC-4246-B27C-39F538692FAE}"/>
              </a:ext>
            </a:extLst>
          </p:cNvPr>
          <p:cNvSpPr txBox="1"/>
          <p:nvPr userDrawn="1"/>
        </p:nvSpPr>
        <p:spPr>
          <a:xfrm>
            <a:off x="105196" y="6635468"/>
            <a:ext cx="380326" cy="153750"/>
          </a:xfrm>
          <a:prstGeom prst="rect">
            <a:avLst/>
          </a:prstGeom>
          <a:solidFill>
            <a:srgbClr val="09437A"/>
          </a:solidFill>
        </p:spPr>
        <p:txBody>
          <a:bodyPr wrap="square" rtlCol="0">
            <a:spAutoFit/>
          </a:bodyPr>
          <a:lstStyle/>
          <a:p>
            <a:endParaRPr lang="de-DE" dirty="0"/>
          </a:p>
        </p:txBody>
      </p:sp>
    </p:spTree>
    <p:extLst>
      <p:ext uri="{BB962C8B-B14F-4D97-AF65-F5344CB8AC3E}">
        <p14:creationId xmlns:p14="http://schemas.microsoft.com/office/powerpoint/2010/main" val="3587082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7"/>
            <a:ext cx="10515600" cy="1325563"/>
          </a:xfrm>
          <a:prstGeom prst="rect">
            <a:avLst/>
          </a:prstGeom>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838200" y="6356352"/>
            <a:ext cx="2743200" cy="365125"/>
          </a:xfrm>
          <a:prstGeom prst="rect">
            <a:avLst/>
          </a:prstGeom>
        </p:spPr>
        <p:txBody>
          <a:bodyPr/>
          <a:lstStyle/>
          <a:p>
            <a:endParaRPr lang="de-DE"/>
          </a:p>
        </p:txBody>
      </p:sp>
      <p:sp>
        <p:nvSpPr>
          <p:cNvPr id="4" name="Fußzeilenplatzhalter 3"/>
          <p:cNvSpPr>
            <a:spLocks noGrp="1"/>
          </p:cNvSpPr>
          <p:nvPr>
            <p:ph type="ftr" sz="quarter" idx="11"/>
          </p:nvPr>
        </p:nvSpPr>
        <p:spPr>
          <a:xfrm>
            <a:off x="4038600" y="6356352"/>
            <a:ext cx="4114800" cy="365125"/>
          </a:xfrm>
          <a:prstGeom prst="rect">
            <a:avLst/>
          </a:prstGeom>
        </p:spPr>
        <p:txBody>
          <a:bodyPr/>
          <a:lstStyle/>
          <a:p>
            <a:r>
              <a:rPr lang="de-DE" smtClean="0"/>
              <a:t>IHK-Meisterlehrgänge</a:t>
            </a:r>
            <a:endParaRPr lang="de-DE"/>
          </a:p>
        </p:txBody>
      </p:sp>
      <p:sp>
        <p:nvSpPr>
          <p:cNvPr id="5" name="Foliennummernplatzhalter 4"/>
          <p:cNvSpPr>
            <a:spLocks noGrp="1"/>
          </p:cNvSpPr>
          <p:nvPr>
            <p:ph type="sldNum" sz="quarter" idx="12"/>
          </p:nvPr>
        </p:nvSpPr>
        <p:spPr>
          <a:xfrm>
            <a:off x="8610600" y="6356352"/>
            <a:ext cx="2743200" cy="365125"/>
          </a:xfrm>
          <a:prstGeom prst="rect">
            <a:avLst/>
          </a:prstGeom>
        </p:spPr>
        <p:txBody>
          <a:bodyPr/>
          <a:lstStyle/>
          <a:p>
            <a:fld id="{5924F106-D2E7-4476-BA5B-DE4F1BBEFEBC}" type="slidenum">
              <a:rPr lang="de-DE" smtClean="0"/>
              <a:t>‹Nr.›</a:t>
            </a:fld>
            <a:endParaRPr lang="de-DE"/>
          </a:p>
        </p:txBody>
      </p:sp>
    </p:spTree>
    <p:extLst>
      <p:ext uri="{BB962C8B-B14F-4D97-AF65-F5344CB8AC3E}">
        <p14:creationId xmlns:p14="http://schemas.microsoft.com/office/powerpoint/2010/main" val="2209476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halt (schlich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14400" y="657220"/>
            <a:ext cx="10363200" cy="510307"/>
          </a:xfrm>
          <a:prstGeom prst="rect">
            <a:avLst/>
          </a:prstGeom>
        </p:spPr>
        <p:txBody>
          <a:bodyPr lIns="91411" tIns="45706" rIns="91411" bIns="45706"/>
          <a:lstStyle>
            <a:lvl1pPr algn="l">
              <a:defRPr sz="2800" b="1">
                <a:solidFill>
                  <a:srgbClr val="00377E"/>
                </a:solidFill>
                <a:latin typeface="Arial"/>
                <a:cs typeface="Arial"/>
              </a:defRPr>
            </a:lvl1pPr>
          </a:lstStyle>
          <a:p>
            <a:r>
              <a:rPr lang="de-DE" dirty="0"/>
              <a:t>Thema hinzufügen</a:t>
            </a:r>
          </a:p>
        </p:txBody>
      </p:sp>
      <p:sp>
        <p:nvSpPr>
          <p:cNvPr id="3" name="Untertitel 2"/>
          <p:cNvSpPr>
            <a:spLocks noGrp="1"/>
          </p:cNvSpPr>
          <p:nvPr>
            <p:ph type="subTitle" idx="1" hasCustomPrompt="1"/>
          </p:nvPr>
        </p:nvSpPr>
        <p:spPr>
          <a:xfrm>
            <a:off x="914400" y="1133510"/>
            <a:ext cx="10363200" cy="419587"/>
          </a:xfrm>
          <a:prstGeom prst="rect">
            <a:avLst/>
          </a:prstGeom>
        </p:spPr>
        <p:txBody>
          <a:bodyPr lIns="91411" tIns="45706" rIns="91411" bIns="45706"/>
          <a:lstStyle>
            <a:lvl1pPr marL="0" indent="0" algn="l">
              <a:buNone/>
              <a:defRPr sz="1800" b="1">
                <a:solidFill>
                  <a:schemeClr val="tx1">
                    <a:tint val="75000"/>
                  </a:schemeClr>
                </a:solidFill>
              </a:defRPr>
            </a:lvl1pPr>
            <a:lvl2pPr marL="457059" indent="0" algn="ctr">
              <a:buNone/>
              <a:defRPr>
                <a:solidFill>
                  <a:schemeClr val="tx1">
                    <a:tint val="75000"/>
                  </a:schemeClr>
                </a:solidFill>
              </a:defRPr>
            </a:lvl2pPr>
            <a:lvl3pPr marL="914118"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8" indent="0" algn="ctr">
              <a:buNone/>
              <a:defRPr>
                <a:solidFill>
                  <a:schemeClr val="tx1">
                    <a:tint val="75000"/>
                  </a:schemeClr>
                </a:solidFill>
              </a:defRPr>
            </a:lvl6pPr>
            <a:lvl7pPr marL="2742360" indent="0" algn="ctr">
              <a:buNone/>
              <a:defRPr>
                <a:solidFill>
                  <a:schemeClr val="tx1">
                    <a:tint val="75000"/>
                  </a:schemeClr>
                </a:solidFill>
              </a:defRPr>
            </a:lvl7pPr>
            <a:lvl8pPr marL="3199416" indent="0" algn="ctr">
              <a:buNone/>
              <a:defRPr>
                <a:solidFill>
                  <a:schemeClr val="tx1">
                    <a:tint val="75000"/>
                  </a:schemeClr>
                </a:solidFill>
              </a:defRPr>
            </a:lvl8pPr>
            <a:lvl9pPr marL="3656478" indent="0" algn="ctr">
              <a:buNone/>
              <a:defRPr>
                <a:solidFill>
                  <a:schemeClr val="tx1">
                    <a:tint val="75000"/>
                  </a:schemeClr>
                </a:solidFill>
              </a:defRPr>
            </a:lvl9pPr>
          </a:lstStyle>
          <a:p>
            <a:r>
              <a:rPr lang="de-DE" dirty="0"/>
              <a:t>Untertitel oder weitere Informationen hinzufügen</a:t>
            </a:r>
          </a:p>
        </p:txBody>
      </p:sp>
      <p:sp>
        <p:nvSpPr>
          <p:cNvPr id="8" name="Fußzeilenplatzhalter 4"/>
          <p:cNvSpPr>
            <a:spLocks noGrp="1"/>
          </p:cNvSpPr>
          <p:nvPr>
            <p:ph type="ftr" sz="quarter" idx="18"/>
          </p:nvPr>
        </p:nvSpPr>
        <p:spPr>
          <a:xfrm>
            <a:off x="4121158" y="6430970"/>
            <a:ext cx="4396548" cy="365125"/>
          </a:xfrm>
          <a:prstGeom prst="rect">
            <a:avLst/>
          </a:prstGeom>
        </p:spPr>
        <p:txBody>
          <a:bodyPr lIns="91411" tIns="45706" rIns="91411" bIns="45706"/>
          <a:lstStyle>
            <a:lvl1pPr fontAlgn="auto">
              <a:spcBef>
                <a:spcPts val="0"/>
              </a:spcBef>
              <a:spcAft>
                <a:spcPts val="0"/>
              </a:spcAft>
              <a:defRPr sz="1200">
                <a:solidFill>
                  <a:srgbClr val="7F7F7F"/>
                </a:solidFill>
                <a:latin typeface="+mn-lt"/>
                <a:ea typeface="+mn-ea"/>
                <a:cs typeface="+mn-cs"/>
              </a:defRPr>
            </a:lvl1pPr>
          </a:lstStyle>
          <a:p>
            <a:pPr>
              <a:defRPr/>
            </a:pPr>
            <a:endParaRPr lang="de-DE" dirty="0"/>
          </a:p>
        </p:txBody>
      </p:sp>
      <p:sp>
        <p:nvSpPr>
          <p:cNvPr id="9" name="Datumsplatzhalter 3"/>
          <p:cNvSpPr>
            <a:spLocks noGrp="1"/>
          </p:cNvSpPr>
          <p:nvPr>
            <p:ph type="dt" sz="half" idx="15"/>
          </p:nvPr>
        </p:nvSpPr>
        <p:spPr>
          <a:xfrm>
            <a:off x="2789129" y="6430970"/>
            <a:ext cx="1262171" cy="365125"/>
          </a:xfrm>
          <a:prstGeom prst="rect">
            <a:avLst/>
          </a:prstGeom>
        </p:spPr>
        <p:txBody>
          <a:bodyPr lIns="91411" tIns="45706" rIns="91411" bIns="45706"/>
          <a:lstStyle>
            <a:lvl1pPr fontAlgn="auto">
              <a:spcBef>
                <a:spcPts val="0"/>
              </a:spcBef>
              <a:spcAft>
                <a:spcPts val="0"/>
              </a:spcAft>
              <a:defRPr sz="1200">
                <a:solidFill>
                  <a:srgbClr val="7F7F7F"/>
                </a:solidFill>
                <a:latin typeface="+mn-lt"/>
                <a:ea typeface="+mn-ea"/>
                <a:cs typeface="+mn-cs"/>
              </a:defRPr>
            </a:lvl1pPr>
          </a:lstStyle>
          <a:p>
            <a:pPr>
              <a:defRPr/>
            </a:pPr>
            <a:fld id="{941689F9-E0C5-465B-BF1F-1DA4502C3D58}" type="datetime1">
              <a:rPr lang="de-DE" smtClean="0"/>
              <a:t>20.10.2023</a:t>
            </a:fld>
            <a:endParaRPr lang="de-DE" dirty="0"/>
          </a:p>
        </p:txBody>
      </p:sp>
      <p:sp>
        <p:nvSpPr>
          <p:cNvPr id="10" name="Foliennummernplatzhalter 5"/>
          <p:cNvSpPr>
            <a:spLocks noGrp="1"/>
          </p:cNvSpPr>
          <p:nvPr>
            <p:ph type="sldNum" sz="quarter" idx="19"/>
          </p:nvPr>
        </p:nvSpPr>
        <p:spPr>
          <a:xfrm>
            <a:off x="11123111" y="6424614"/>
            <a:ext cx="668056" cy="371475"/>
          </a:xfrm>
          <a:prstGeom prst="rect">
            <a:avLst/>
          </a:prstGeom>
        </p:spPr>
        <p:txBody>
          <a:bodyPr lIns="91411" tIns="45706" rIns="91411" bIns="45706"/>
          <a:lstStyle>
            <a:lvl1pPr algn="r" fontAlgn="auto">
              <a:spcBef>
                <a:spcPts val="0"/>
              </a:spcBef>
              <a:spcAft>
                <a:spcPts val="0"/>
              </a:spcAft>
              <a:defRPr sz="1200">
                <a:solidFill>
                  <a:srgbClr val="7F7F7F"/>
                </a:solidFill>
                <a:latin typeface="+mn-lt"/>
                <a:ea typeface="+mn-ea"/>
                <a:cs typeface="+mn-cs"/>
              </a:defRPr>
            </a:lvl1pPr>
          </a:lstStyle>
          <a:p>
            <a:pPr>
              <a:defRPr/>
            </a:pPr>
            <a:fld id="{7645562D-3934-FE4F-A40E-BC3E3DC98321}" type="slidenum">
              <a:rPr lang="de-DE" smtClean="0"/>
              <a:pPr>
                <a:defRPr/>
              </a:pPr>
              <a:t>‹Nr.›</a:t>
            </a:fld>
            <a:endParaRPr lang="de-DE" dirty="0"/>
          </a:p>
        </p:txBody>
      </p:sp>
      <p:sp>
        <p:nvSpPr>
          <p:cNvPr id="12" name="Textplatzhalter 10"/>
          <p:cNvSpPr>
            <a:spLocks noGrp="1"/>
          </p:cNvSpPr>
          <p:nvPr>
            <p:ph type="body" sz="quarter" idx="13" hasCustomPrompt="1"/>
          </p:nvPr>
        </p:nvSpPr>
        <p:spPr>
          <a:xfrm>
            <a:off x="914400" y="1740770"/>
            <a:ext cx="10363200" cy="4275138"/>
          </a:xfrm>
          <a:prstGeom prst="rect">
            <a:avLst/>
          </a:prstGeom>
        </p:spPr>
        <p:txBody>
          <a:bodyPr vert="horz" lIns="91411" tIns="45706" rIns="91411" bIns="45706"/>
          <a:lstStyle>
            <a:lvl1pPr marL="182563" indent="-182563">
              <a:lnSpc>
                <a:spcPct val="120000"/>
              </a:lnSpc>
              <a:buClr>
                <a:srgbClr val="00377E"/>
              </a:buClr>
              <a:buSzPct val="90000"/>
              <a:buFont typeface="Wingdings" charset="2"/>
              <a:buChar char="§"/>
              <a:defRPr sz="1800" b="0">
                <a:latin typeface="Arial" panose="020B0604020202020204" pitchFamily="34" charset="0"/>
                <a:cs typeface="Arial" panose="020B0604020202020204" pitchFamily="34" charset="0"/>
              </a:defRPr>
            </a:lvl1pPr>
            <a:lvl2pPr marL="444500" indent="-261938">
              <a:lnSpc>
                <a:spcPct val="120000"/>
              </a:lnSpc>
              <a:buClr>
                <a:srgbClr val="00377E"/>
              </a:buClr>
              <a:buSzPct val="90000"/>
              <a:defRPr sz="1600">
                <a:latin typeface="Arial" panose="020B0604020202020204" pitchFamily="34" charset="0"/>
                <a:cs typeface="Arial" panose="020B0604020202020204" pitchFamily="34" charset="0"/>
              </a:defRPr>
            </a:lvl2pPr>
            <a:lvl3pPr marL="719138" indent="-184150">
              <a:lnSpc>
                <a:spcPct val="120000"/>
              </a:lnSpc>
              <a:buClr>
                <a:srgbClr val="00377E"/>
              </a:buClr>
              <a:buSzPct val="90000"/>
              <a:defRPr sz="1600">
                <a:solidFill>
                  <a:srgbClr val="585858"/>
                </a:solidFill>
                <a:latin typeface="Arial" panose="020B0604020202020204" pitchFamily="34" charset="0"/>
                <a:cs typeface="Arial" panose="020B0604020202020204" pitchFamily="34" charset="0"/>
              </a:defRPr>
            </a:lvl3pPr>
            <a:lvl4pPr marL="1346200" indent="-184150">
              <a:lnSpc>
                <a:spcPct val="120000"/>
              </a:lnSpc>
              <a:defRPr sz="1400">
                <a:solidFill>
                  <a:srgbClr val="7F7F7F"/>
                </a:solidFill>
                <a:latin typeface="Arial" panose="020B0604020202020204" pitchFamily="34" charset="0"/>
                <a:cs typeface="Arial" panose="020B0604020202020204" pitchFamily="34" charset="0"/>
              </a:defRPr>
            </a:lvl4pPr>
            <a:lvl5pPr>
              <a:defRPr sz="1400"/>
            </a:lvl5pPr>
          </a:lstStyle>
          <a:p>
            <a:pPr lvl="0"/>
            <a:r>
              <a:rPr lang="de-DE" dirty="0"/>
              <a:t>Ihren Text hier einfügen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2925085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halt mit einem Bild">
    <p:spTree>
      <p:nvGrpSpPr>
        <p:cNvPr id="1" name=""/>
        <p:cNvGrpSpPr/>
        <p:nvPr/>
      </p:nvGrpSpPr>
      <p:grpSpPr>
        <a:xfrm>
          <a:off x="0" y="0"/>
          <a:ext cx="0" cy="0"/>
          <a:chOff x="0" y="0"/>
          <a:chExt cx="0" cy="0"/>
        </a:xfrm>
      </p:grpSpPr>
      <p:sp>
        <p:nvSpPr>
          <p:cNvPr id="9" name="Bildplatzhalter 12"/>
          <p:cNvSpPr>
            <a:spLocks noGrp="1"/>
          </p:cNvSpPr>
          <p:nvPr>
            <p:ph type="pic" sz="quarter" idx="14"/>
          </p:nvPr>
        </p:nvSpPr>
        <p:spPr>
          <a:xfrm>
            <a:off x="6697954" y="1953712"/>
            <a:ext cx="5494055" cy="3016197"/>
          </a:xfrm>
          <a:prstGeom prst="rect">
            <a:avLst/>
          </a:prstGeom>
        </p:spPr>
        <p:txBody>
          <a:bodyPr vert="horz" lIns="91411" tIns="45706" rIns="91411" bIns="45706"/>
          <a:lstStyle>
            <a:lvl1pPr marL="0" indent="0">
              <a:buNone/>
              <a:defRPr sz="1400" baseline="0">
                <a:solidFill>
                  <a:srgbClr val="7F7F7F"/>
                </a:solidFill>
              </a:defRPr>
            </a:lvl1pPr>
          </a:lstStyle>
          <a:p>
            <a:pPr lvl="0"/>
            <a:endParaRPr lang="de-DE" noProof="0" dirty="0"/>
          </a:p>
        </p:txBody>
      </p:sp>
      <p:sp>
        <p:nvSpPr>
          <p:cNvPr id="11" name="Fußzeilenplatzhalter 4"/>
          <p:cNvSpPr>
            <a:spLocks noGrp="1"/>
          </p:cNvSpPr>
          <p:nvPr>
            <p:ph type="ftr" sz="quarter" idx="18"/>
          </p:nvPr>
        </p:nvSpPr>
        <p:spPr>
          <a:xfrm>
            <a:off x="4121158" y="6430970"/>
            <a:ext cx="4396548" cy="365125"/>
          </a:xfrm>
          <a:prstGeom prst="rect">
            <a:avLst/>
          </a:prstGeom>
        </p:spPr>
        <p:txBody>
          <a:bodyPr lIns="91411" tIns="45706" rIns="91411" bIns="45706"/>
          <a:lstStyle>
            <a:lvl1pPr fontAlgn="auto">
              <a:spcBef>
                <a:spcPts val="0"/>
              </a:spcBef>
              <a:spcAft>
                <a:spcPts val="0"/>
              </a:spcAft>
              <a:defRPr sz="1200">
                <a:solidFill>
                  <a:srgbClr val="7F7F7F"/>
                </a:solidFill>
                <a:latin typeface="+mn-lt"/>
                <a:ea typeface="+mn-ea"/>
                <a:cs typeface="+mn-cs"/>
              </a:defRPr>
            </a:lvl1pPr>
          </a:lstStyle>
          <a:p>
            <a:pPr>
              <a:defRPr/>
            </a:pPr>
            <a:endParaRPr lang="de-DE" dirty="0"/>
          </a:p>
        </p:txBody>
      </p:sp>
      <p:sp>
        <p:nvSpPr>
          <p:cNvPr id="12" name="Datumsplatzhalter 3"/>
          <p:cNvSpPr>
            <a:spLocks noGrp="1"/>
          </p:cNvSpPr>
          <p:nvPr>
            <p:ph type="dt" sz="half" idx="15"/>
          </p:nvPr>
        </p:nvSpPr>
        <p:spPr>
          <a:xfrm>
            <a:off x="2789129" y="6430970"/>
            <a:ext cx="1262171" cy="365125"/>
          </a:xfrm>
          <a:prstGeom prst="rect">
            <a:avLst/>
          </a:prstGeom>
        </p:spPr>
        <p:txBody>
          <a:bodyPr lIns="91411" tIns="45706" rIns="91411" bIns="45706"/>
          <a:lstStyle>
            <a:lvl1pPr fontAlgn="auto">
              <a:spcBef>
                <a:spcPts val="0"/>
              </a:spcBef>
              <a:spcAft>
                <a:spcPts val="0"/>
              </a:spcAft>
              <a:defRPr sz="1200">
                <a:solidFill>
                  <a:srgbClr val="7F7F7F"/>
                </a:solidFill>
                <a:latin typeface="+mn-lt"/>
                <a:ea typeface="+mn-ea"/>
                <a:cs typeface="+mn-cs"/>
              </a:defRPr>
            </a:lvl1pPr>
          </a:lstStyle>
          <a:p>
            <a:pPr>
              <a:defRPr/>
            </a:pPr>
            <a:fld id="{941689F9-E0C5-465B-BF1F-1DA4502C3D58}" type="datetime1">
              <a:rPr lang="de-DE" smtClean="0"/>
              <a:t>20.10.2023</a:t>
            </a:fld>
            <a:endParaRPr lang="de-DE" dirty="0"/>
          </a:p>
        </p:txBody>
      </p:sp>
      <p:sp>
        <p:nvSpPr>
          <p:cNvPr id="13" name="Foliennummernplatzhalter 5"/>
          <p:cNvSpPr>
            <a:spLocks noGrp="1"/>
          </p:cNvSpPr>
          <p:nvPr>
            <p:ph type="sldNum" sz="quarter" idx="19"/>
          </p:nvPr>
        </p:nvSpPr>
        <p:spPr>
          <a:xfrm>
            <a:off x="11123111" y="6424614"/>
            <a:ext cx="668056" cy="371475"/>
          </a:xfrm>
          <a:prstGeom prst="rect">
            <a:avLst/>
          </a:prstGeom>
        </p:spPr>
        <p:txBody>
          <a:bodyPr lIns="91411" tIns="45706" rIns="91411" bIns="45706"/>
          <a:lstStyle>
            <a:lvl1pPr algn="r" fontAlgn="auto">
              <a:spcBef>
                <a:spcPts val="0"/>
              </a:spcBef>
              <a:spcAft>
                <a:spcPts val="0"/>
              </a:spcAft>
              <a:defRPr sz="1200">
                <a:solidFill>
                  <a:srgbClr val="7F7F7F"/>
                </a:solidFill>
                <a:latin typeface="+mn-lt"/>
                <a:ea typeface="+mn-ea"/>
                <a:cs typeface="+mn-cs"/>
              </a:defRPr>
            </a:lvl1pPr>
          </a:lstStyle>
          <a:p>
            <a:pPr>
              <a:defRPr/>
            </a:pPr>
            <a:fld id="{7645562D-3934-FE4F-A40E-BC3E3DC98321}" type="slidenum">
              <a:rPr lang="de-DE" smtClean="0"/>
              <a:pPr>
                <a:defRPr/>
              </a:pPr>
              <a:t>‹Nr.›</a:t>
            </a:fld>
            <a:endParaRPr lang="de-DE" dirty="0"/>
          </a:p>
        </p:txBody>
      </p:sp>
      <p:sp>
        <p:nvSpPr>
          <p:cNvPr id="16" name="Titel 1"/>
          <p:cNvSpPr>
            <a:spLocks noGrp="1"/>
          </p:cNvSpPr>
          <p:nvPr>
            <p:ph type="ctrTitle" hasCustomPrompt="1"/>
          </p:nvPr>
        </p:nvSpPr>
        <p:spPr>
          <a:xfrm>
            <a:off x="914400" y="657220"/>
            <a:ext cx="10363200" cy="510307"/>
          </a:xfrm>
          <a:prstGeom prst="rect">
            <a:avLst/>
          </a:prstGeom>
        </p:spPr>
        <p:txBody>
          <a:bodyPr lIns="91411" tIns="45706" rIns="91411" bIns="45706"/>
          <a:lstStyle>
            <a:lvl1pPr algn="l">
              <a:defRPr sz="2800" b="1">
                <a:solidFill>
                  <a:srgbClr val="00377E"/>
                </a:solidFill>
                <a:latin typeface="Arial"/>
                <a:cs typeface="Arial"/>
              </a:defRPr>
            </a:lvl1pPr>
          </a:lstStyle>
          <a:p>
            <a:r>
              <a:rPr lang="de-DE" dirty="0"/>
              <a:t>Thema hinzufügen</a:t>
            </a:r>
          </a:p>
        </p:txBody>
      </p:sp>
      <p:sp>
        <p:nvSpPr>
          <p:cNvPr id="17" name="Untertitel 2"/>
          <p:cNvSpPr>
            <a:spLocks noGrp="1"/>
          </p:cNvSpPr>
          <p:nvPr>
            <p:ph type="subTitle" idx="1" hasCustomPrompt="1"/>
          </p:nvPr>
        </p:nvSpPr>
        <p:spPr>
          <a:xfrm>
            <a:off x="914400" y="1133510"/>
            <a:ext cx="10363200" cy="419587"/>
          </a:xfrm>
          <a:prstGeom prst="rect">
            <a:avLst/>
          </a:prstGeom>
        </p:spPr>
        <p:txBody>
          <a:bodyPr lIns="91411" tIns="45706" rIns="91411" bIns="45706"/>
          <a:lstStyle>
            <a:lvl1pPr marL="0" indent="0" algn="l">
              <a:buNone/>
              <a:defRPr sz="1800" b="1">
                <a:solidFill>
                  <a:schemeClr val="tx1">
                    <a:tint val="75000"/>
                  </a:schemeClr>
                </a:solidFill>
              </a:defRPr>
            </a:lvl1pPr>
            <a:lvl2pPr marL="457059" indent="0" algn="ctr">
              <a:buNone/>
              <a:defRPr>
                <a:solidFill>
                  <a:schemeClr val="tx1">
                    <a:tint val="75000"/>
                  </a:schemeClr>
                </a:solidFill>
              </a:defRPr>
            </a:lvl2pPr>
            <a:lvl3pPr marL="914118"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8" indent="0" algn="ctr">
              <a:buNone/>
              <a:defRPr>
                <a:solidFill>
                  <a:schemeClr val="tx1">
                    <a:tint val="75000"/>
                  </a:schemeClr>
                </a:solidFill>
              </a:defRPr>
            </a:lvl6pPr>
            <a:lvl7pPr marL="2742360" indent="0" algn="ctr">
              <a:buNone/>
              <a:defRPr>
                <a:solidFill>
                  <a:schemeClr val="tx1">
                    <a:tint val="75000"/>
                  </a:schemeClr>
                </a:solidFill>
              </a:defRPr>
            </a:lvl7pPr>
            <a:lvl8pPr marL="3199416" indent="0" algn="ctr">
              <a:buNone/>
              <a:defRPr>
                <a:solidFill>
                  <a:schemeClr val="tx1">
                    <a:tint val="75000"/>
                  </a:schemeClr>
                </a:solidFill>
              </a:defRPr>
            </a:lvl8pPr>
            <a:lvl9pPr marL="3656478" indent="0" algn="ctr">
              <a:buNone/>
              <a:defRPr>
                <a:solidFill>
                  <a:schemeClr val="tx1">
                    <a:tint val="75000"/>
                  </a:schemeClr>
                </a:solidFill>
              </a:defRPr>
            </a:lvl9pPr>
          </a:lstStyle>
          <a:p>
            <a:r>
              <a:rPr lang="de-DE" dirty="0"/>
              <a:t>Untertitel oder weitere Informationen hinzufügen</a:t>
            </a:r>
          </a:p>
        </p:txBody>
      </p:sp>
      <p:sp>
        <p:nvSpPr>
          <p:cNvPr id="10" name="Textplatzhalter 10"/>
          <p:cNvSpPr>
            <a:spLocks noGrp="1"/>
          </p:cNvSpPr>
          <p:nvPr>
            <p:ph type="body" sz="quarter" idx="13" hasCustomPrompt="1"/>
          </p:nvPr>
        </p:nvSpPr>
        <p:spPr>
          <a:xfrm>
            <a:off x="914400" y="1740770"/>
            <a:ext cx="10363200" cy="4275138"/>
          </a:xfrm>
          <a:prstGeom prst="rect">
            <a:avLst/>
          </a:prstGeom>
        </p:spPr>
        <p:txBody>
          <a:bodyPr vert="horz" lIns="91411" tIns="45706" rIns="91411" bIns="45706"/>
          <a:lstStyle>
            <a:lvl1pPr marL="182563" indent="-182563">
              <a:lnSpc>
                <a:spcPct val="120000"/>
              </a:lnSpc>
              <a:buClr>
                <a:srgbClr val="00377E"/>
              </a:buClr>
              <a:buSzPct val="90000"/>
              <a:buFont typeface="Wingdings" charset="2"/>
              <a:buChar char="§"/>
              <a:defRPr sz="1800" b="0">
                <a:latin typeface="Arial" panose="020B0604020202020204" pitchFamily="34" charset="0"/>
                <a:cs typeface="Arial" panose="020B0604020202020204" pitchFamily="34" charset="0"/>
              </a:defRPr>
            </a:lvl1pPr>
            <a:lvl2pPr marL="444500" indent="-261938">
              <a:lnSpc>
                <a:spcPct val="120000"/>
              </a:lnSpc>
              <a:buClr>
                <a:srgbClr val="00377E"/>
              </a:buClr>
              <a:buSzPct val="90000"/>
              <a:defRPr sz="1600">
                <a:latin typeface="Arial" panose="020B0604020202020204" pitchFamily="34" charset="0"/>
                <a:cs typeface="Arial" panose="020B0604020202020204" pitchFamily="34" charset="0"/>
              </a:defRPr>
            </a:lvl2pPr>
            <a:lvl3pPr marL="719138" indent="-184150">
              <a:lnSpc>
                <a:spcPct val="120000"/>
              </a:lnSpc>
              <a:buClr>
                <a:srgbClr val="00377E"/>
              </a:buClr>
              <a:buSzPct val="90000"/>
              <a:defRPr sz="1600">
                <a:solidFill>
                  <a:srgbClr val="585858"/>
                </a:solidFill>
                <a:latin typeface="Arial" panose="020B0604020202020204" pitchFamily="34" charset="0"/>
                <a:cs typeface="Arial" panose="020B0604020202020204" pitchFamily="34" charset="0"/>
              </a:defRPr>
            </a:lvl3pPr>
            <a:lvl4pPr marL="1346200" indent="-184150">
              <a:lnSpc>
                <a:spcPct val="120000"/>
              </a:lnSpc>
              <a:defRPr sz="1400">
                <a:solidFill>
                  <a:srgbClr val="7F7F7F"/>
                </a:solidFill>
                <a:latin typeface="Arial" panose="020B0604020202020204" pitchFamily="34" charset="0"/>
                <a:cs typeface="Arial" panose="020B0604020202020204" pitchFamily="34" charset="0"/>
              </a:defRPr>
            </a:lvl4pPr>
            <a:lvl5pPr>
              <a:defRPr sz="1400"/>
            </a:lvl5pPr>
          </a:lstStyle>
          <a:p>
            <a:pPr lvl="0"/>
            <a:r>
              <a:rPr lang="de-DE" dirty="0"/>
              <a:t>Ihren Text hier einfügen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2947730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platzhalter 7">
            <a:extLst>
              <a:ext uri="{FF2B5EF4-FFF2-40B4-BE49-F238E27FC236}">
                <a16:creationId xmlns:a16="http://schemas.microsoft.com/office/drawing/2014/main" xmlns="" id="{6111D265-DC74-0044-88E9-C5FF81554DB2}"/>
              </a:ext>
            </a:extLst>
          </p:cNvPr>
          <p:cNvSpPr>
            <a:spLocks noGrp="1"/>
          </p:cNvSpPr>
          <p:nvPr>
            <p:ph type="body" sz="quarter" idx="13"/>
          </p:nvPr>
        </p:nvSpPr>
        <p:spPr>
          <a:xfrm>
            <a:off x="709104" y="1652374"/>
            <a:ext cx="10800000" cy="3960000"/>
          </a:xfrm>
        </p:spPr>
        <p:txBody>
          <a:bodyPr/>
          <a:lstStyle>
            <a:lvl1pPr>
              <a:defRPr sz="1600"/>
            </a:lvl1pPr>
            <a:lvl2pPr>
              <a:defRPr sz="1600"/>
            </a:lvl2pPr>
            <a:lvl3pPr>
              <a:defRPr sz="1600"/>
            </a:lvl3pPr>
            <a:lvl4pPr>
              <a:defRPr sz="1600"/>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xmlns="" id="{912F0E58-F203-F947-9123-011B12C75211}"/>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Inhaltsverzeichnis</a:t>
            </a:r>
          </a:p>
        </p:txBody>
      </p:sp>
      <p:pic>
        <p:nvPicPr>
          <p:cNvPr id="9" name="Grafik 8">
            <a:extLst>
              <a:ext uri="{FF2B5EF4-FFF2-40B4-BE49-F238E27FC236}">
                <a16:creationId xmlns:a16="http://schemas.microsoft.com/office/drawing/2014/main" xmlns="" id="{AE120DBD-ED05-4B45-9EEC-949323B5C2AE}"/>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17" name="Textplatzhalter 16">
            <a:extLst>
              <a:ext uri="{FF2B5EF4-FFF2-40B4-BE49-F238E27FC236}">
                <a16:creationId xmlns:a16="http://schemas.microsoft.com/office/drawing/2014/main" xmlns="" id="{66D62174-6F57-2741-8ED3-4A5B292CEA06}"/>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xmlns="" id="{0CE12A5C-B7BB-9149-9395-DE1EFF7CB304}"/>
              </a:ext>
            </a:extLst>
          </p:cNvPr>
          <p:cNvSpPr>
            <a:spLocks noGrp="1"/>
          </p:cNvSpPr>
          <p:nvPr>
            <p:ph type="ftr" sz="quarter" idx="15"/>
          </p:nvPr>
        </p:nvSpPr>
        <p:spPr>
          <a:xfrm>
            <a:off x="4106518" y="6569765"/>
            <a:ext cx="3978965" cy="288235"/>
          </a:xfrm>
        </p:spPr>
        <p:txBody>
          <a:bodyPr/>
          <a:lstStyle/>
          <a:p>
            <a:r>
              <a:rPr lang="de-DE" smtClean="0"/>
              <a:t>IHK-Meisterlehrgänge</a:t>
            </a:r>
            <a:endParaRPr lang="de-DE" dirty="0"/>
          </a:p>
        </p:txBody>
      </p:sp>
    </p:spTree>
    <p:extLst>
      <p:ext uri="{BB962C8B-B14F-4D97-AF65-F5344CB8AC3E}">
        <p14:creationId xmlns:p14="http://schemas.microsoft.com/office/powerpoint/2010/main" val="344838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6B78D222-E7AB-9042-8A30-EAD24FDDC60F}"/>
              </a:ext>
            </a:extLst>
          </p:cNvPr>
          <p:cNvSpPr>
            <a:spLocks noGrp="1"/>
          </p:cNvSpPr>
          <p:nvPr>
            <p:ph idx="1"/>
          </p:nvPr>
        </p:nvSpPr>
        <p:spPr>
          <a:xfrm>
            <a:off x="709104" y="1621016"/>
            <a:ext cx="10800000" cy="3960000"/>
          </a:xfrm>
        </p:spPr>
        <p:txBody>
          <a:bodyPr>
            <a:normAutofit/>
          </a:bodyPr>
          <a:lstStyle>
            <a:lvl1pPr marL="0" indent="0">
              <a:buNone/>
              <a:defRPr sz="1600"/>
            </a:lvl1pPr>
            <a:lvl2pPr>
              <a:defRPr sz="1600"/>
            </a:lvl2pPr>
            <a:lvl3pPr>
              <a:defRPr sz="16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5" name="Grafik 4">
            <a:extLst>
              <a:ext uri="{FF2B5EF4-FFF2-40B4-BE49-F238E27FC236}">
                <a16:creationId xmlns:a16="http://schemas.microsoft.com/office/drawing/2014/main" xmlns="" id="{83B9D7B0-B87B-6646-9174-AA31327DBAB5}"/>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7" name="Titel 1">
            <a:extLst>
              <a:ext uri="{FF2B5EF4-FFF2-40B4-BE49-F238E27FC236}">
                <a16:creationId xmlns:a16="http://schemas.microsoft.com/office/drawing/2014/main" xmlns="" id="{87E13983-FBF1-F84D-A507-49D72157A029}"/>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8" name="Textplatzhalter 16">
            <a:extLst>
              <a:ext uri="{FF2B5EF4-FFF2-40B4-BE49-F238E27FC236}">
                <a16:creationId xmlns:a16="http://schemas.microsoft.com/office/drawing/2014/main" xmlns="" id="{706B852D-5C57-5940-A858-C45F7DE836D6}"/>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xmlns="" id="{D0E7D6E5-DF2E-CF4D-918C-090F4054B124}"/>
              </a:ext>
            </a:extLst>
          </p:cNvPr>
          <p:cNvSpPr>
            <a:spLocks noGrp="1"/>
          </p:cNvSpPr>
          <p:nvPr>
            <p:ph type="ftr" sz="quarter" idx="15"/>
          </p:nvPr>
        </p:nvSpPr>
        <p:spPr>
          <a:xfrm>
            <a:off x="4106518" y="6569765"/>
            <a:ext cx="3978965" cy="288235"/>
          </a:xfrm>
        </p:spPr>
        <p:txBody>
          <a:bodyPr/>
          <a:lstStyle/>
          <a:p>
            <a:r>
              <a:rPr lang="de-DE" smtClean="0"/>
              <a:t>IHK-Meisterlehrgänge</a:t>
            </a:r>
            <a:endParaRPr lang="de-DE"/>
          </a:p>
        </p:txBody>
      </p:sp>
    </p:spTree>
    <p:extLst>
      <p:ext uri="{BB962C8B-B14F-4D97-AF65-F5344CB8AC3E}">
        <p14:creationId xmlns:p14="http://schemas.microsoft.com/office/powerpoint/2010/main" val="153686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1E4ACC5-53F5-2448-94D0-573B06B12FE2}"/>
              </a:ext>
            </a:extLst>
          </p:cNvPr>
          <p:cNvSpPr>
            <a:spLocks noGrp="1"/>
          </p:cNvSpPr>
          <p:nvPr>
            <p:ph type="title"/>
          </p:nvPr>
        </p:nvSpPr>
        <p:spPr>
          <a:xfrm>
            <a:off x="702754" y="1709738"/>
            <a:ext cx="10800000" cy="2852737"/>
          </a:xfrm>
          <a:prstGeom prst="rect">
            <a:avLst/>
          </a:prstGeom>
        </p:spPr>
        <p:txBody>
          <a:bodyPr anchor="b">
            <a:normAutofit/>
          </a:bodyPr>
          <a:lstStyle>
            <a:lvl1pPr>
              <a:defRPr sz="2800"/>
            </a:lvl1pPr>
          </a:lstStyle>
          <a:p>
            <a:r>
              <a:rPr lang="de-DE" dirty="0"/>
              <a:t>Mastertitelformat bearbeiten</a:t>
            </a:r>
          </a:p>
        </p:txBody>
      </p:sp>
      <p:sp>
        <p:nvSpPr>
          <p:cNvPr id="3" name="Textplatzhalter 2">
            <a:extLst>
              <a:ext uri="{FF2B5EF4-FFF2-40B4-BE49-F238E27FC236}">
                <a16:creationId xmlns:a16="http://schemas.microsoft.com/office/drawing/2014/main" xmlns="" id="{DF666613-A40E-214D-89E6-342B125ED14A}"/>
              </a:ext>
            </a:extLst>
          </p:cNvPr>
          <p:cNvSpPr>
            <a:spLocks noGrp="1"/>
          </p:cNvSpPr>
          <p:nvPr>
            <p:ph type="body" idx="1"/>
          </p:nvPr>
        </p:nvSpPr>
        <p:spPr>
          <a:xfrm>
            <a:off x="702754" y="4589464"/>
            <a:ext cx="10800000" cy="779706"/>
          </a:xfrm>
        </p:spPr>
        <p:txBody>
          <a:bodyPr>
            <a:normAutofit/>
          </a:bodyPr>
          <a:lstStyle>
            <a:lvl1pPr marL="0" indent="0">
              <a:buNone/>
              <a:defRPr sz="20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pic>
        <p:nvPicPr>
          <p:cNvPr id="5" name="Grafik 4">
            <a:extLst>
              <a:ext uri="{FF2B5EF4-FFF2-40B4-BE49-F238E27FC236}">
                <a16:creationId xmlns:a16="http://schemas.microsoft.com/office/drawing/2014/main" xmlns="" id="{B3A673B5-4273-8C42-9478-B224CB51F36E}"/>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4" name="Fußzeilenplatzhalter 3">
            <a:extLst>
              <a:ext uri="{FF2B5EF4-FFF2-40B4-BE49-F238E27FC236}">
                <a16:creationId xmlns:a16="http://schemas.microsoft.com/office/drawing/2014/main" xmlns="" id="{23D722E4-A034-584E-9D88-4EA5F98D7100}"/>
              </a:ext>
            </a:extLst>
          </p:cNvPr>
          <p:cNvSpPr>
            <a:spLocks noGrp="1"/>
          </p:cNvSpPr>
          <p:nvPr>
            <p:ph type="ftr" sz="quarter" idx="10"/>
          </p:nvPr>
        </p:nvSpPr>
        <p:spPr>
          <a:xfrm>
            <a:off x="4106518" y="6569765"/>
            <a:ext cx="3978965" cy="288235"/>
          </a:xfrm>
        </p:spPr>
        <p:txBody>
          <a:bodyPr/>
          <a:lstStyle/>
          <a:p>
            <a:r>
              <a:rPr lang="de-DE" smtClean="0"/>
              <a:t>IHK-Meisterlehrgänge</a:t>
            </a:r>
            <a:endParaRPr lang="de-DE" dirty="0"/>
          </a:p>
        </p:txBody>
      </p:sp>
    </p:spTree>
    <p:extLst>
      <p:ext uri="{BB962C8B-B14F-4D97-AF65-F5344CB8AC3E}">
        <p14:creationId xmlns:p14="http://schemas.microsoft.com/office/powerpoint/2010/main" val="232933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0EF3AB84-F6EC-1F49-A9A4-FDF71D3183E8}"/>
              </a:ext>
            </a:extLst>
          </p:cNvPr>
          <p:cNvSpPr>
            <a:spLocks noGrp="1"/>
          </p:cNvSpPr>
          <p:nvPr>
            <p:ph sz="half" idx="1"/>
          </p:nvPr>
        </p:nvSpPr>
        <p:spPr>
          <a:xfrm>
            <a:off x="709104" y="1825625"/>
            <a:ext cx="5400000" cy="3508375"/>
          </a:xfrm>
        </p:spPr>
        <p:txBody>
          <a:bodyPr>
            <a:normAutofit/>
          </a:bodyPr>
          <a:lstStyle>
            <a:lvl1pPr marL="0" indent="0">
              <a:buNone/>
              <a:defRPr sz="1600"/>
            </a:lvl1pPr>
            <a:lvl2pPr>
              <a:defRPr sz="1600"/>
            </a:lvl2pPr>
            <a:lvl3pPr>
              <a:defRPr sz="16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xmlns="" id="{B8F17AE2-738F-534D-808E-D9BD6B8AFF8C}"/>
              </a:ext>
            </a:extLst>
          </p:cNvPr>
          <p:cNvSpPr>
            <a:spLocks noGrp="1"/>
          </p:cNvSpPr>
          <p:nvPr>
            <p:ph sz="half" idx="2"/>
          </p:nvPr>
        </p:nvSpPr>
        <p:spPr>
          <a:xfrm>
            <a:off x="6109104" y="1825624"/>
            <a:ext cx="5400000" cy="3508375"/>
          </a:xfrm>
        </p:spPr>
        <p:txBody>
          <a:bodyPr>
            <a:normAutofit/>
          </a:bodyPr>
          <a:lstStyle>
            <a:lvl1pPr marL="0" indent="0">
              <a:buNone/>
              <a:defRPr sz="1600"/>
            </a:lvl1pPr>
            <a:lvl2pPr>
              <a:defRPr sz="1600"/>
            </a:lvl2pPr>
            <a:lvl3pPr>
              <a:defRPr sz="16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 name="Grafik 5">
            <a:extLst>
              <a:ext uri="{FF2B5EF4-FFF2-40B4-BE49-F238E27FC236}">
                <a16:creationId xmlns:a16="http://schemas.microsoft.com/office/drawing/2014/main" xmlns="" id="{A7389B44-4C16-E74E-BC82-0F6737A636DD}"/>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9" name="Titel 1">
            <a:extLst>
              <a:ext uri="{FF2B5EF4-FFF2-40B4-BE49-F238E27FC236}">
                <a16:creationId xmlns:a16="http://schemas.microsoft.com/office/drawing/2014/main" xmlns="" id="{F94F69A0-7B64-0A4A-AAEB-F8D7E2999928}"/>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10" name="Textplatzhalter 16">
            <a:extLst>
              <a:ext uri="{FF2B5EF4-FFF2-40B4-BE49-F238E27FC236}">
                <a16:creationId xmlns:a16="http://schemas.microsoft.com/office/drawing/2014/main" xmlns="" id="{712069B4-C027-694A-A278-0726D7449816}"/>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xmlns="" id="{53100616-36B6-DC4B-A61E-93E25F25FA4F}"/>
              </a:ext>
            </a:extLst>
          </p:cNvPr>
          <p:cNvSpPr>
            <a:spLocks noGrp="1"/>
          </p:cNvSpPr>
          <p:nvPr>
            <p:ph type="ftr" sz="quarter" idx="15"/>
          </p:nvPr>
        </p:nvSpPr>
        <p:spPr>
          <a:xfrm>
            <a:off x="4106518" y="6569765"/>
            <a:ext cx="3978965" cy="288235"/>
          </a:xfrm>
        </p:spPr>
        <p:txBody>
          <a:bodyPr/>
          <a:lstStyle/>
          <a:p>
            <a:r>
              <a:rPr lang="de-DE" smtClean="0"/>
              <a:t>IHK-Meisterlehrgänge</a:t>
            </a:r>
            <a:endParaRPr lang="de-DE"/>
          </a:p>
        </p:txBody>
      </p:sp>
    </p:spTree>
    <p:extLst>
      <p:ext uri="{BB962C8B-B14F-4D97-AF65-F5344CB8AC3E}">
        <p14:creationId xmlns:p14="http://schemas.microsoft.com/office/powerpoint/2010/main" val="376810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xmlns="" id="{7001296A-FE35-894E-9716-9AF49F2EB418}"/>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8" name="Titel 1">
            <a:extLst>
              <a:ext uri="{FF2B5EF4-FFF2-40B4-BE49-F238E27FC236}">
                <a16:creationId xmlns:a16="http://schemas.microsoft.com/office/drawing/2014/main" xmlns="" id="{B017DE56-0550-534C-8B0C-FDCB35BD1C2F}"/>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9" name="Textplatzhalter 16">
            <a:extLst>
              <a:ext uri="{FF2B5EF4-FFF2-40B4-BE49-F238E27FC236}">
                <a16:creationId xmlns:a16="http://schemas.microsoft.com/office/drawing/2014/main" xmlns="" id="{A73A8226-A865-C242-9625-D3869A84AD25}"/>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xmlns="" id="{60104C10-107F-804B-AF83-B5B08C89F7D2}"/>
              </a:ext>
            </a:extLst>
          </p:cNvPr>
          <p:cNvSpPr>
            <a:spLocks noGrp="1"/>
          </p:cNvSpPr>
          <p:nvPr>
            <p:ph type="ftr" sz="quarter" idx="15"/>
          </p:nvPr>
        </p:nvSpPr>
        <p:spPr>
          <a:xfrm>
            <a:off x="4106518" y="6569765"/>
            <a:ext cx="3978965" cy="288235"/>
          </a:xfrm>
        </p:spPr>
        <p:txBody>
          <a:bodyPr/>
          <a:lstStyle/>
          <a:p>
            <a:r>
              <a:rPr lang="de-DE" smtClean="0"/>
              <a:t>IHK-Meisterlehrgänge</a:t>
            </a:r>
            <a:endParaRPr lang="de-DE"/>
          </a:p>
        </p:txBody>
      </p:sp>
    </p:spTree>
    <p:extLst>
      <p:ext uri="{BB962C8B-B14F-4D97-AF65-F5344CB8AC3E}">
        <p14:creationId xmlns:p14="http://schemas.microsoft.com/office/powerpoint/2010/main" val="352275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_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xmlns="" id="{FBCBBF55-649B-0F4E-A576-6679309B537E}"/>
              </a:ext>
            </a:extLst>
          </p:cNvPr>
          <p:cNvSpPr>
            <a:spLocks noGrp="1"/>
          </p:cNvSpPr>
          <p:nvPr>
            <p:ph type="body" sz="quarter" idx="13"/>
          </p:nvPr>
        </p:nvSpPr>
        <p:spPr>
          <a:xfrm>
            <a:off x="709104" y="1716155"/>
            <a:ext cx="10800000" cy="3960000"/>
          </a:xfrm>
        </p:spPr>
        <p:txBody>
          <a:bodyPr>
            <a:normAutofit/>
          </a:bodyPr>
          <a:lstStyle>
            <a:lvl1pPr marL="0" indent="0">
              <a:buNone/>
              <a:defRPr sz="1600"/>
            </a:lvl1pPr>
          </a:lstStyle>
          <a:p>
            <a:pPr lvl="0"/>
            <a:r>
              <a:rPr lang="de-DE" dirty="0"/>
              <a:t>Mastertextformat bearbeiten</a:t>
            </a:r>
          </a:p>
        </p:txBody>
      </p:sp>
      <p:pic>
        <p:nvPicPr>
          <p:cNvPr id="6" name="Grafik 5">
            <a:extLst>
              <a:ext uri="{FF2B5EF4-FFF2-40B4-BE49-F238E27FC236}">
                <a16:creationId xmlns:a16="http://schemas.microsoft.com/office/drawing/2014/main" xmlns="" id="{E536CFD1-FCD2-2A49-8B73-CA08890D80BD}"/>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9" name="Titel 1">
            <a:extLst>
              <a:ext uri="{FF2B5EF4-FFF2-40B4-BE49-F238E27FC236}">
                <a16:creationId xmlns:a16="http://schemas.microsoft.com/office/drawing/2014/main" xmlns="" id="{453ACC47-2A3F-1E45-BD43-ACBF8AF902EE}"/>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10" name="Textplatzhalter 16">
            <a:extLst>
              <a:ext uri="{FF2B5EF4-FFF2-40B4-BE49-F238E27FC236}">
                <a16:creationId xmlns:a16="http://schemas.microsoft.com/office/drawing/2014/main" xmlns="" id="{4DD1FFA5-D9D2-9842-9899-3CE83DA32F22}"/>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xmlns="" id="{B4F14996-771F-5B43-8470-350E0E827674}"/>
              </a:ext>
            </a:extLst>
          </p:cNvPr>
          <p:cNvSpPr>
            <a:spLocks noGrp="1"/>
          </p:cNvSpPr>
          <p:nvPr>
            <p:ph type="ftr" sz="quarter" idx="15"/>
          </p:nvPr>
        </p:nvSpPr>
        <p:spPr>
          <a:xfrm>
            <a:off x="4106518" y="6569765"/>
            <a:ext cx="3978965" cy="288235"/>
          </a:xfrm>
        </p:spPr>
        <p:txBody>
          <a:bodyPr/>
          <a:lstStyle/>
          <a:p>
            <a:r>
              <a:rPr lang="de-DE" smtClean="0"/>
              <a:t>IHK-Meisterlehrgänge</a:t>
            </a:r>
            <a:endParaRPr lang="de-DE"/>
          </a:p>
        </p:txBody>
      </p:sp>
    </p:spTree>
    <p:extLst>
      <p:ext uri="{BB962C8B-B14F-4D97-AF65-F5344CB8AC3E}">
        <p14:creationId xmlns:p14="http://schemas.microsoft.com/office/powerpoint/2010/main" val="1128763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85AF406-E5DB-D14A-8992-6BD1E53E4B2B}"/>
              </a:ext>
            </a:extLst>
          </p:cNvPr>
          <p:cNvSpPr>
            <a:spLocks noGrp="1"/>
          </p:cNvSpPr>
          <p:nvPr>
            <p:ph type="title"/>
          </p:nvPr>
        </p:nvSpPr>
        <p:spPr>
          <a:xfrm>
            <a:off x="710692" y="457200"/>
            <a:ext cx="3932237" cy="1600200"/>
          </a:xfrm>
          <a:prstGeom prst="rect">
            <a:avLst/>
          </a:prstGeom>
        </p:spPr>
        <p:txBody>
          <a:bodyPr anchor="b">
            <a:normAutofit/>
          </a:bodyPr>
          <a:lstStyle>
            <a:lvl1pPr>
              <a:defRPr sz="2000"/>
            </a:lvl1pPr>
          </a:lstStyle>
          <a:p>
            <a:r>
              <a:rPr lang="de-DE" dirty="0"/>
              <a:t>Mastertitelformat bearbeiten</a:t>
            </a:r>
          </a:p>
        </p:txBody>
      </p:sp>
      <p:sp>
        <p:nvSpPr>
          <p:cNvPr id="3" name="Inhaltsplatzhalter 2">
            <a:extLst>
              <a:ext uri="{FF2B5EF4-FFF2-40B4-BE49-F238E27FC236}">
                <a16:creationId xmlns:a16="http://schemas.microsoft.com/office/drawing/2014/main" xmlns="" id="{D401A57B-8747-2C42-89B8-BFEE88B369A1}"/>
              </a:ext>
            </a:extLst>
          </p:cNvPr>
          <p:cNvSpPr>
            <a:spLocks noGrp="1"/>
          </p:cNvSpPr>
          <p:nvPr>
            <p:ph idx="1"/>
          </p:nvPr>
        </p:nvSpPr>
        <p:spPr>
          <a:xfrm>
            <a:off x="5054092" y="987425"/>
            <a:ext cx="6480000" cy="4393467"/>
          </a:xfrm>
        </p:spPr>
        <p:txBody>
          <a:bodyPr>
            <a:normAutofit/>
          </a:bodyPr>
          <a:lstStyle>
            <a:lvl1pPr marL="0" indent="0">
              <a:buNone/>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a:extLst>
              <a:ext uri="{FF2B5EF4-FFF2-40B4-BE49-F238E27FC236}">
                <a16:creationId xmlns:a16="http://schemas.microsoft.com/office/drawing/2014/main" xmlns="" id="{60BD7925-FAC5-A44B-8FE7-1DBD406E5AD4}"/>
              </a:ext>
            </a:extLst>
          </p:cNvPr>
          <p:cNvSpPr>
            <a:spLocks noGrp="1"/>
          </p:cNvSpPr>
          <p:nvPr>
            <p:ph type="body" sz="half" idx="2"/>
          </p:nvPr>
        </p:nvSpPr>
        <p:spPr>
          <a:xfrm>
            <a:off x="710692" y="2057400"/>
            <a:ext cx="3932237" cy="3323492"/>
          </a:xfrm>
        </p:spPr>
        <p:txBody>
          <a:bodyPr>
            <a:normAutofit/>
          </a:bodyPr>
          <a:lstStyle>
            <a:lvl1pPr marL="0" inden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pic>
        <p:nvPicPr>
          <p:cNvPr id="6" name="Grafik 5">
            <a:extLst>
              <a:ext uri="{FF2B5EF4-FFF2-40B4-BE49-F238E27FC236}">
                <a16:creationId xmlns:a16="http://schemas.microsoft.com/office/drawing/2014/main" xmlns="" id="{1527C8A5-4E17-754C-A247-7A9A54715890}"/>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5" name="Fußzeilenplatzhalter 4">
            <a:extLst>
              <a:ext uri="{FF2B5EF4-FFF2-40B4-BE49-F238E27FC236}">
                <a16:creationId xmlns:a16="http://schemas.microsoft.com/office/drawing/2014/main" xmlns="" id="{08189754-81B8-834A-B556-3877A72E966A}"/>
              </a:ext>
            </a:extLst>
          </p:cNvPr>
          <p:cNvSpPr>
            <a:spLocks noGrp="1"/>
          </p:cNvSpPr>
          <p:nvPr>
            <p:ph type="ftr" sz="quarter" idx="10"/>
          </p:nvPr>
        </p:nvSpPr>
        <p:spPr>
          <a:xfrm>
            <a:off x="4106518" y="6569765"/>
            <a:ext cx="3978965" cy="288235"/>
          </a:xfrm>
        </p:spPr>
        <p:txBody>
          <a:bodyPr/>
          <a:lstStyle/>
          <a:p>
            <a:r>
              <a:rPr lang="de-DE" smtClean="0"/>
              <a:t>IHK-Meisterlehrgänge</a:t>
            </a:r>
            <a:endParaRPr lang="de-DE"/>
          </a:p>
        </p:txBody>
      </p:sp>
    </p:spTree>
    <p:extLst>
      <p:ext uri="{BB962C8B-B14F-4D97-AF65-F5344CB8AC3E}">
        <p14:creationId xmlns:p14="http://schemas.microsoft.com/office/powerpoint/2010/main" val="2637440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6263226-0C34-F841-8CBE-5CE96CFBC427}"/>
              </a:ext>
            </a:extLst>
          </p:cNvPr>
          <p:cNvSpPr>
            <a:spLocks noGrp="1"/>
          </p:cNvSpPr>
          <p:nvPr>
            <p:ph type="title"/>
          </p:nvPr>
        </p:nvSpPr>
        <p:spPr>
          <a:xfrm>
            <a:off x="710692" y="457200"/>
            <a:ext cx="3932237" cy="1600200"/>
          </a:xfrm>
          <a:prstGeom prst="rect">
            <a:avLst/>
          </a:prstGeom>
        </p:spPr>
        <p:txBody>
          <a:bodyPr anchor="b">
            <a:normAutofit/>
          </a:bodyPr>
          <a:lstStyle>
            <a:lvl1pPr>
              <a:defRPr sz="2800"/>
            </a:lvl1pPr>
          </a:lstStyle>
          <a:p>
            <a:r>
              <a:rPr lang="de-DE" dirty="0"/>
              <a:t>Mastertitelformat bearbeiten</a:t>
            </a:r>
          </a:p>
        </p:txBody>
      </p:sp>
      <p:sp>
        <p:nvSpPr>
          <p:cNvPr id="3" name="Bildplatzhalter 2">
            <a:extLst>
              <a:ext uri="{FF2B5EF4-FFF2-40B4-BE49-F238E27FC236}">
                <a16:creationId xmlns:a16="http://schemas.microsoft.com/office/drawing/2014/main" xmlns="" id="{1BD8F217-4731-1F46-BD38-6FA367FB9D96}"/>
              </a:ext>
            </a:extLst>
          </p:cNvPr>
          <p:cNvSpPr>
            <a:spLocks noGrp="1"/>
          </p:cNvSpPr>
          <p:nvPr>
            <p:ph type="pic" idx="1"/>
          </p:nvPr>
        </p:nvSpPr>
        <p:spPr>
          <a:xfrm>
            <a:off x="5054092" y="987426"/>
            <a:ext cx="6480000" cy="4381744"/>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xmlns="" id="{5D6432A7-CCC5-2944-9936-BBE738EF7F7A}"/>
              </a:ext>
            </a:extLst>
          </p:cNvPr>
          <p:cNvSpPr>
            <a:spLocks noGrp="1"/>
          </p:cNvSpPr>
          <p:nvPr>
            <p:ph type="body" sz="half" idx="2"/>
          </p:nvPr>
        </p:nvSpPr>
        <p:spPr>
          <a:xfrm>
            <a:off x="710692" y="2057400"/>
            <a:ext cx="3932237" cy="3311769"/>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pic>
        <p:nvPicPr>
          <p:cNvPr id="6" name="Grafik 5">
            <a:extLst>
              <a:ext uri="{FF2B5EF4-FFF2-40B4-BE49-F238E27FC236}">
                <a16:creationId xmlns:a16="http://schemas.microsoft.com/office/drawing/2014/main" xmlns="" id="{455A0024-9238-E449-A965-5F825A7A4B89}"/>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5" name="Fußzeilenplatzhalter 4">
            <a:extLst>
              <a:ext uri="{FF2B5EF4-FFF2-40B4-BE49-F238E27FC236}">
                <a16:creationId xmlns:a16="http://schemas.microsoft.com/office/drawing/2014/main" xmlns="" id="{9081E1B8-E3D5-7B48-883A-55C9A2A22873}"/>
              </a:ext>
            </a:extLst>
          </p:cNvPr>
          <p:cNvSpPr>
            <a:spLocks noGrp="1"/>
          </p:cNvSpPr>
          <p:nvPr>
            <p:ph type="ftr" sz="quarter" idx="10"/>
          </p:nvPr>
        </p:nvSpPr>
        <p:spPr>
          <a:xfrm>
            <a:off x="4106518" y="6569765"/>
            <a:ext cx="3978965" cy="288235"/>
          </a:xfrm>
        </p:spPr>
        <p:txBody>
          <a:bodyPr/>
          <a:lstStyle/>
          <a:p>
            <a:r>
              <a:rPr lang="de-DE" smtClean="0"/>
              <a:t>IHK-Meisterlehrgänge</a:t>
            </a:r>
            <a:endParaRPr lang="de-DE"/>
          </a:p>
        </p:txBody>
      </p:sp>
    </p:spTree>
    <p:extLst>
      <p:ext uri="{BB962C8B-B14F-4D97-AF65-F5344CB8AC3E}">
        <p14:creationId xmlns:p14="http://schemas.microsoft.com/office/powerpoint/2010/main" val="19216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xmlns="" id="{D00FC7DA-3E7E-5E47-961D-5A74D51E13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Foliennummernplatzhalter 5">
            <a:extLst>
              <a:ext uri="{FF2B5EF4-FFF2-40B4-BE49-F238E27FC236}">
                <a16:creationId xmlns:a16="http://schemas.microsoft.com/office/drawing/2014/main" xmlns="" id="{133F0921-DB0F-7848-9DBD-95C9F2C4F5B9}"/>
              </a:ext>
            </a:extLst>
          </p:cNvPr>
          <p:cNvSpPr txBox="1">
            <a:spLocks/>
          </p:cNvSpPr>
          <p:nvPr userDrawn="1"/>
        </p:nvSpPr>
        <p:spPr>
          <a:xfrm>
            <a:off x="-251745" y="6518319"/>
            <a:ext cx="74140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9CF283-0270-2445-BCFF-C4D024AD4DDE}" type="slidenum">
              <a:rPr lang="de-DE" smtClean="0"/>
              <a:pPr/>
              <a:t>‹Nr.›</a:t>
            </a:fld>
            <a:endParaRPr lang="de-DE" dirty="0"/>
          </a:p>
        </p:txBody>
      </p:sp>
      <p:sp>
        <p:nvSpPr>
          <p:cNvPr id="4" name="Titelplatzhalter 3">
            <a:extLst>
              <a:ext uri="{FF2B5EF4-FFF2-40B4-BE49-F238E27FC236}">
                <a16:creationId xmlns:a16="http://schemas.microsoft.com/office/drawing/2014/main" xmlns="" id="{0B5811D5-A53A-5D43-9231-5EF770999F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2" name="Fußzeilenplatzhalter 1">
            <a:extLst>
              <a:ext uri="{FF2B5EF4-FFF2-40B4-BE49-F238E27FC236}">
                <a16:creationId xmlns:a16="http://schemas.microsoft.com/office/drawing/2014/main" xmlns="" id="{FE0B2EC2-1FC5-8D41-9EBD-FD9DB045C600}"/>
              </a:ext>
            </a:extLst>
          </p:cNvPr>
          <p:cNvSpPr>
            <a:spLocks noGrp="1"/>
          </p:cNvSpPr>
          <p:nvPr>
            <p:ph type="ftr" sz="quarter" idx="3"/>
          </p:nvPr>
        </p:nvSpPr>
        <p:spPr>
          <a:xfrm>
            <a:off x="4174434" y="6492875"/>
            <a:ext cx="3978965" cy="288235"/>
          </a:xfrm>
          <a:prstGeom prst="rect">
            <a:avLst/>
          </a:prstGeom>
        </p:spPr>
        <p:txBody>
          <a:bodyPr vert="horz" lIns="91440" tIns="45720" rIns="91440" bIns="45720" rtlCol="0" anchor="ctr"/>
          <a:lstStyle>
            <a:lvl1pPr algn="ctr">
              <a:defRPr sz="1200">
                <a:solidFill>
                  <a:schemeClr val="bg1"/>
                </a:solidFill>
              </a:defRPr>
            </a:lvl1pPr>
          </a:lstStyle>
          <a:p>
            <a:r>
              <a:rPr lang="de-DE" smtClean="0"/>
              <a:t>IHK-Meisterlehrgänge</a:t>
            </a:r>
            <a:endParaRPr lang="de-DE"/>
          </a:p>
        </p:txBody>
      </p:sp>
    </p:spTree>
    <p:extLst>
      <p:ext uri="{BB962C8B-B14F-4D97-AF65-F5344CB8AC3E}">
        <p14:creationId xmlns:p14="http://schemas.microsoft.com/office/powerpoint/2010/main" val="107882712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2" r:id="rId5"/>
    <p:sldLayoutId id="2147483654" r:id="rId6"/>
    <p:sldLayoutId id="2147483658" r:id="rId7"/>
    <p:sldLayoutId id="2147483656" r:id="rId8"/>
    <p:sldLayoutId id="2147483657" r:id="rId9"/>
    <p:sldLayoutId id="2147483661" r:id="rId10"/>
    <p:sldLayoutId id="2147483662" r:id="rId11"/>
    <p:sldLayoutId id="2147483663" r:id="rId12"/>
    <p:sldLayoutId id="2147483664" r:id="rId13"/>
    <p:sldLayoutId id="2147483665" r:id="rId14"/>
  </p:sldLayoutIdLst>
  <p:hf hdr="0" dt="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www.wak-sh.de/"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www.wak-sh.de/" TargetMode="External"/><Relationship Id="rId2" Type="http://schemas.openxmlformats.org/officeDocument/2006/relationships/hyperlink" Target="mailto:ramona.weimann@wak-sh.de"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dihk-bildungs-gmbh.de/pruefungen/ihk-pruefungen" TargetMode="External"/><Relationship Id="rId7" Type="http://schemas.openxmlformats.org/officeDocument/2006/relationships/hyperlink" Target="https://www.wak-sh.de/index.php?id=504&amp;mandantId=1&amp;typo3=true&amp;produkteId=8&amp;source=new" TargetMode="External"/><Relationship Id="rId2" Type="http://schemas.openxmlformats.org/officeDocument/2006/relationships/hyperlink" Target="https://www.ihk-schleswig-holstein.de/bildung/weiterbildung/fortbildungspruefungen-az" TargetMode="External"/><Relationship Id="rId1" Type="http://schemas.openxmlformats.org/officeDocument/2006/relationships/slideLayout" Target="../slideLayouts/slideLayout7.xml"/><Relationship Id="rId6" Type="http://schemas.openxmlformats.org/officeDocument/2006/relationships/hyperlink" Target="https://www.wak-sh.de/index.php?id=504&amp;mandantId=1&amp;typo3=true&amp;produkteId=274&amp;source=new" TargetMode="External"/><Relationship Id="rId5" Type="http://schemas.openxmlformats.org/officeDocument/2006/relationships/hyperlink" Target="https://www.google.de/url?sa=t&amp;rct=j&amp;q=&amp;esrc=s&amp;source=web&amp;cd=&amp;cad=rja&amp;uact=8&amp;ved=2ahUKEwizjvHx_NjyAhVRSPEDHT2eAOAQFnoECAwQAw&amp;url=https://www.dihk-bildung.shop/&amp;usg=AOvVaw2RnlFb_fh5KQ3vlPesBk6h" TargetMode="External"/><Relationship Id="rId4" Type="http://schemas.openxmlformats.org/officeDocument/2006/relationships/hyperlink" Target="https://www.google.de/url?sa=t&amp;rct=j&amp;q=&amp;esrc=s&amp;source=web&amp;cd=&amp;cad=rja&amp;uact=8&amp;ved=2ahUKEwi6nuO579jyAhXjRvEDHSxFCyAQFnoECBAQAw&amp;url=https://www.aufstiegs-bafoeg.de/&amp;usg=AOvVaw2vzuAnLH6cuLnfERQdMPZD"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jpg"/></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www.dqr.d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D71D3DE-A795-4545-B77F-61086642B529}"/>
              </a:ext>
            </a:extLst>
          </p:cNvPr>
          <p:cNvSpPr>
            <a:spLocks noGrp="1"/>
          </p:cNvSpPr>
          <p:nvPr>
            <p:ph type="ctrTitle"/>
          </p:nvPr>
        </p:nvSpPr>
        <p:spPr>
          <a:xfrm>
            <a:off x="1524000" y="1711104"/>
            <a:ext cx="9144000" cy="1176951"/>
          </a:xfrm>
        </p:spPr>
        <p:txBody>
          <a:bodyPr/>
          <a:lstStyle/>
          <a:p>
            <a:r>
              <a:rPr lang="de-DE" altLang="de-DE" dirty="0" smtClean="0"/>
              <a:t>Herzlich willkommen zur</a:t>
            </a:r>
            <a:br>
              <a:rPr lang="de-DE" altLang="de-DE" dirty="0" smtClean="0"/>
            </a:br>
            <a:r>
              <a:rPr lang="de-DE" dirty="0"/>
              <a:t>Informationsveranstaltung</a:t>
            </a:r>
          </a:p>
        </p:txBody>
      </p:sp>
      <p:sp>
        <p:nvSpPr>
          <p:cNvPr id="3" name="Untertitel 2">
            <a:extLst>
              <a:ext uri="{FF2B5EF4-FFF2-40B4-BE49-F238E27FC236}">
                <a16:creationId xmlns:a16="http://schemas.microsoft.com/office/drawing/2014/main" xmlns="" id="{BB622F79-2452-4F40-8050-A72D18045EE5}"/>
              </a:ext>
            </a:extLst>
          </p:cNvPr>
          <p:cNvSpPr>
            <a:spLocks noGrp="1"/>
          </p:cNvSpPr>
          <p:nvPr>
            <p:ph type="subTitle" idx="1"/>
          </p:nvPr>
        </p:nvSpPr>
        <p:spPr>
          <a:xfrm>
            <a:off x="1524000" y="3132499"/>
            <a:ext cx="9144000" cy="3145837"/>
          </a:xfrm>
        </p:spPr>
        <p:txBody>
          <a:bodyPr>
            <a:normAutofit/>
          </a:bodyPr>
          <a:lstStyle/>
          <a:p>
            <a:endParaRPr lang="de-DE" dirty="0" smtClean="0"/>
          </a:p>
          <a:p>
            <a:r>
              <a:rPr lang="de-DE" dirty="0" smtClean="0"/>
              <a:t>Geprüfte/r </a:t>
            </a:r>
            <a:r>
              <a:rPr lang="de-DE" dirty="0"/>
              <a:t>Betriebswirt/in (IHK) </a:t>
            </a:r>
            <a:endParaRPr lang="de-DE" dirty="0" smtClean="0"/>
          </a:p>
          <a:p>
            <a:r>
              <a:rPr lang="de-DE" dirty="0"/>
              <a:t/>
            </a:r>
            <a:br>
              <a:rPr lang="de-DE" dirty="0"/>
            </a:br>
            <a:r>
              <a:rPr lang="de-DE" dirty="0"/>
              <a:t>Geprüfte/r Technische/r Betriebswirt/in (IHK)</a:t>
            </a:r>
          </a:p>
        </p:txBody>
      </p:sp>
    </p:spTree>
    <p:extLst>
      <p:ext uri="{BB962C8B-B14F-4D97-AF65-F5344CB8AC3E}">
        <p14:creationId xmlns:p14="http://schemas.microsoft.com/office/powerpoint/2010/main" val="461440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8"/>
          </p:nvPr>
        </p:nvSpPr>
        <p:spPr/>
        <p:txBody>
          <a:bodyPr/>
          <a:lstStyle/>
          <a:p>
            <a:pPr>
              <a:defRPr/>
            </a:pPr>
            <a:endParaRPr lang="de-DE" dirty="0"/>
          </a:p>
        </p:txBody>
      </p:sp>
      <p:sp>
        <p:nvSpPr>
          <p:cNvPr id="4" name="Foliennummernplatzhalter 3"/>
          <p:cNvSpPr>
            <a:spLocks noGrp="1"/>
          </p:cNvSpPr>
          <p:nvPr>
            <p:ph type="sldNum" sz="quarter" idx="19"/>
          </p:nvPr>
        </p:nvSpPr>
        <p:spPr/>
        <p:txBody>
          <a:bodyPr/>
          <a:lstStyle/>
          <a:p>
            <a:pPr>
              <a:defRPr/>
            </a:pPr>
            <a:fld id="{7645562D-3934-FE4F-A40E-BC3E3DC98321}" type="slidenum">
              <a:rPr lang="de-DE" smtClean="0"/>
              <a:pPr>
                <a:defRPr/>
              </a:pPr>
              <a:t>9</a:t>
            </a:fld>
            <a:endParaRPr lang="de-DE" dirty="0"/>
          </a:p>
        </p:txBody>
      </p:sp>
      <p:sp>
        <p:nvSpPr>
          <p:cNvPr id="5" name="Titel 4"/>
          <p:cNvSpPr>
            <a:spLocks noGrp="1"/>
          </p:cNvSpPr>
          <p:nvPr>
            <p:ph type="ctrTitle"/>
          </p:nvPr>
        </p:nvSpPr>
        <p:spPr/>
        <p:txBody>
          <a:bodyPr/>
          <a:lstStyle/>
          <a:p>
            <a:r>
              <a:rPr lang="de-DE" dirty="0" smtClean="0"/>
              <a:t>Zulassungsvoraussetzungen</a:t>
            </a:r>
            <a:endParaRPr lang="de-DE" dirty="0"/>
          </a:p>
        </p:txBody>
      </p:sp>
      <p:sp>
        <p:nvSpPr>
          <p:cNvPr id="6" name="Untertitel 5"/>
          <p:cNvSpPr>
            <a:spLocks noGrp="1"/>
          </p:cNvSpPr>
          <p:nvPr>
            <p:ph type="subTitle" idx="1"/>
          </p:nvPr>
        </p:nvSpPr>
        <p:spPr/>
        <p:txBody>
          <a:bodyPr/>
          <a:lstStyle/>
          <a:p>
            <a:r>
              <a:rPr lang="de-DE" dirty="0" smtClean="0"/>
              <a:t>Betriebswirt/in</a:t>
            </a:r>
            <a:endParaRPr lang="de-DE" dirty="0"/>
          </a:p>
        </p:txBody>
      </p:sp>
      <p:sp>
        <p:nvSpPr>
          <p:cNvPr id="7" name="Textplatzhalter 6"/>
          <p:cNvSpPr>
            <a:spLocks noGrp="1"/>
          </p:cNvSpPr>
          <p:nvPr>
            <p:ph type="body" sz="quarter" idx="13"/>
          </p:nvPr>
        </p:nvSpPr>
        <p:spPr>
          <a:xfrm>
            <a:off x="914400" y="1514845"/>
            <a:ext cx="10435472" cy="4748795"/>
          </a:xfrm>
        </p:spPr>
        <p:txBody>
          <a:bodyPr/>
          <a:lstStyle/>
          <a:p>
            <a:pPr algn="just" eaLnBrk="1" hangingPunct="1">
              <a:lnSpc>
                <a:spcPct val="100000"/>
              </a:lnSpc>
              <a:spcBef>
                <a:spcPct val="50000"/>
              </a:spcBef>
              <a:buFontTx/>
              <a:buNone/>
            </a:pPr>
            <a:r>
              <a:rPr lang="de-DE" altLang="de-DE" sz="1600" dirty="0">
                <a:solidFill>
                  <a:schemeClr val="tx1"/>
                </a:solidFill>
                <a:cs typeface="Times New Roman" pitchFamily="18" charset="0"/>
              </a:rPr>
              <a:t>(1) Zur Prüfung “ ist zuzulassen, wer Folgendes nachweist:</a:t>
            </a:r>
          </a:p>
          <a:p>
            <a:pPr marL="330200" indent="-228600" algn="just">
              <a:spcBef>
                <a:spcPct val="50000"/>
              </a:spcBef>
              <a:buAutoNum type="arabicPeriod"/>
            </a:pPr>
            <a:r>
              <a:rPr lang="de-DE" sz="1600" dirty="0">
                <a:solidFill>
                  <a:schemeClr val="tx1"/>
                </a:solidFill>
              </a:rPr>
              <a:t>eine bei einer zuständigen Stelle erfolgreich abgelegte Prüfung nach dem Berufsbildungsgesetz, die zu einem Abschluss mit der Abschlussbezeichnung als Fachwirt / -in oder Fachkaufmann / -frau führt, oder zu einem vergleichbaren kaufmännischen Fortbildungsabschluss nach dem Berufsbildungsgesetz</a:t>
            </a:r>
            <a:r>
              <a:rPr lang="de-DE" sz="1600" dirty="0" smtClean="0">
                <a:solidFill>
                  <a:schemeClr val="tx1"/>
                </a:solidFill>
              </a:rPr>
              <a:t>, </a:t>
            </a:r>
            <a:r>
              <a:rPr lang="de-DE" altLang="de-DE" sz="1600" dirty="0" smtClean="0">
                <a:solidFill>
                  <a:schemeClr val="tx1"/>
                </a:solidFill>
                <a:cs typeface="Times New Roman" pitchFamily="18" charset="0"/>
              </a:rPr>
              <a:t>oder </a:t>
            </a:r>
            <a:endParaRPr lang="de-DE" altLang="de-DE" sz="1600" dirty="0">
              <a:solidFill>
                <a:schemeClr val="tx1"/>
              </a:solidFill>
              <a:cs typeface="Times New Roman" pitchFamily="18" charset="0"/>
            </a:endParaRPr>
          </a:p>
          <a:p>
            <a:pPr algn="just" eaLnBrk="1" hangingPunct="1">
              <a:lnSpc>
                <a:spcPct val="100000"/>
              </a:lnSpc>
              <a:spcBef>
                <a:spcPct val="50000"/>
              </a:spcBef>
              <a:buFontTx/>
              <a:buNone/>
            </a:pPr>
            <a:r>
              <a:rPr lang="de-DE" altLang="de-DE" sz="1600" dirty="0">
                <a:solidFill>
                  <a:schemeClr val="tx1"/>
                </a:solidFill>
                <a:cs typeface="Times New Roman" pitchFamily="18" charset="0"/>
              </a:rPr>
              <a:t> 2</a:t>
            </a:r>
            <a:r>
              <a:rPr lang="de-DE" altLang="de-DE" sz="1600" dirty="0" smtClean="0">
                <a:solidFill>
                  <a:schemeClr val="tx1"/>
                </a:solidFill>
                <a:cs typeface="Times New Roman" pitchFamily="18" charset="0"/>
              </a:rPr>
              <a:t>. eine </a:t>
            </a:r>
            <a:r>
              <a:rPr lang="de-DE" altLang="de-DE" sz="1600" dirty="0">
                <a:solidFill>
                  <a:schemeClr val="tx1"/>
                </a:solidFill>
                <a:cs typeface="Times New Roman" pitchFamily="18" charset="0"/>
              </a:rPr>
              <a:t>bei einer zuständigen Stelle erfolgreich abgelegte Prüfung nach der Handwerksordnung zum/r „geprüften </a:t>
            </a:r>
            <a:r>
              <a:rPr lang="de-DE" altLang="de-DE" sz="1600" dirty="0" smtClean="0">
                <a:solidFill>
                  <a:schemeClr val="tx1"/>
                </a:solidFill>
                <a:cs typeface="Times New Roman" pitchFamily="18" charset="0"/>
              </a:rPr>
              <a:t>   kaufmännischen </a:t>
            </a:r>
            <a:r>
              <a:rPr lang="de-DE" altLang="de-DE" sz="1600" dirty="0">
                <a:solidFill>
                  <a:schemeClr val="tx1"/>
                </a:solidFill>
                <a:cs typeface="Times New Roman" pitchFamily="18" charset="0"/>
              </a:rPr>
              <a:t>Fachwirt/in nach der Handwerksordnung</a:t>
            </a:r>
            <a:r>
              <a:rPr lang="de-DE" altLang="de-DE" sz="1600" dirty="0" smtClean="0">
                <a:solidFill>
                  <a:schemeClr val="tx1"/>
                </a:solidFill>
                <a:cs typeface="Times New Roman" pitchFamily="18" charset="0"/>
              </a:rPr>
              <a:t>“, oder </a:t>
            </a:r>
            <a:endParaRPr lang="de-DE" altLang="de-DE" sz="1600" dirty="0">
              <a:solidFill>
                <a:schemeClr val="tx1"/>
              </a:solidFill>
              <a:cs typeface="Times New Roman" pitchFamily="18" charset="0"/>
            </a:endParaRPr>
          </a:p>
          <a:p>
            <a:pPr marL="330200" indent="-228600" algn="just">
              <a:lnSpc>
                <a:spcPct val="100000"/>
              </a:lnSpc>
              <a:spcBef>
                <a:spcPct val="50000"/>
              </a:spcBef>
              <a:buFontTx/>
              <a:buAutoNum type="arabicPeriod" startAt="3"/>
            </a:pPr>
            <a:r>
              <a:rPr lang="de-DE" altLang="de-DE" sz="1600" dirty="0">
                <a:solidFill>
                  <a:schemeClr val="tx1"/>
                </a:solidFill>
                <a:cs typeface="Times New Roman" pitchFamily="18" charset="0"/>
              </a:rPr>
              <a:t>eine mit Erfolg abgelegte, staatliche oder staatlich anerkannte Prüfung an einer auf eine Berufsausbildung aufbauenden kaufmännischen Fachschule und eine nach dem Abschluss mindestens einjährige Berufspraxis</a:t>
            </a:r>
          </a:p>
          <a:p>
            <a:pPr indent="0" algn="just">
              <a:lnSpc>
                <a:spcPct val="100000"/>
              </a:lnSpc>
              <a:spcBef>
                <a:spcPct val="50000"/>
              </a:spcBef>
              <a:buNone/>
            </a:pPr>
            <a:r>
              <a:rPr lang="de-DE" altLang="de-DE" sz="1600" dirty="0">
                <a:solidFill>
                  <a:schemeClr val="tx1"/>
                </a:solidFill>
                <a:cs typeface="Times New Roman" pitchFamily="18" charset="0"/>
              </a:rPr>
              <a:t>oder</a:t>
            </a:r>
          </a:p>
          <a:p>
            <a:pPr indent="0" algn="just">
              <a:lnSpc>
                <a:spcPct val="100000"/>
              </a:lnSpc>
              <a:spcBef>
                <a:spcPct val="50000"/>
              </a:spcBef>
              <a:buNone/>
            </a:pPr>
            <a:r>
              <a:rPr lang="de-DE" altLang="de-DE" sz="1600" dirty="0">
                <a:solidFill>
                  <a:schemeClr val="tx1"/>
                </a:solidFill>
                <a:cs typeface="Times New Roman" pitchFamily="18" charset="0"/>
              </a:rPr>
              <a:t>4</a:t>
            </a:r>
            <a:r>
              <a:rPr lang="de-DE" altLang="de-DE" sz="1600" dirty="0" smtClean="0">
                <a:solidFill>
                  <a:schemeClr val="tx1"/>
                </a:solidFill>
                <a:cs typeface="Times New Roman" pitchFamily="18" charset="0"/>
              </a:rPr>
              <a:t>. einen </a:t>
            </a:r>
            <a:r>
              <a:rPr lang="de-DE" altLang="de-DE" sz="1600" dirty="0">
                <a:solidFill>
                  <a:schemeClr val="tx1"/>
                </a:solidFill>
                <a:cs typeface="Times New Roman" pitchFamily="18" charset="0"/>
              </a:rPr>
              <a:t>wirtschaftswissenschaftlichen Diplom-, Master- oder Bachelorabschluss einer staatlichen oder staatlich  </a:t>
            </a:r>
            <a:r>
              <a:rPr lang="de-DE" altLang="de-DE" sz="1600" dirty="0" smtClean="0">
                <a:solidFill>
                  <a:schemeClr val="tx1"/>
                </a:solidFill>
                <a:cs typeface="Times New Roman" pitchFamily="18" charset="0"/>
              </a:rPr>
              <a:t> anerkannten </a:t>
            </a:r>
            <a:r>
              <a:rPr lang="de-DE" altLang="de-DE" sz="1600" dirty="0">
                <a:solidFill>
                  <a:schemeClr val="tx1"/>
                </a:solidFill>
                <a:cs typeface="Times New Roman" pitchFamily="18" charset="0"/>
              </a:rPr>
              <a:t>Hochschule oder einer nach Landesrecht den Hochschulen gleichgestellten Akademie und einen 	nach dem Abschluss mindestens einjährige Berufspraxis. </a:t>
            </a:r>
          </a:p>
          <a:p>
            <a:pPr marL="0" indent="0">
              <a:buNone/>
            </a:pPr>
            <a:endParaRPr lang="de-DE" sz="1100" dirty="0"/>
          </a:p>
        </p:txBody>
      </p:sp>
    </p:spTree>
    <p:extLst>
      <p:ext uri="{BB962C8B-B14F-4D97-AF65-F5344CB8AC3E}">
        <p14:creationId xmlns:p14="http://schemas.microsoft.com/office/powerpoint/2010/main" val="3909205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8"/>
          </p:nvPr>
        </p:nvSpPr>
        <p:spPr/>
        <p:txBody>
          <a:bodyPr/>
          <a:lstStyle/>
          <a:p>
            <a:pPr>
              <a:defRPr/>
            </a:pPr>
            <a:endParaRPr lang="de-DE" dirty="0"/>
          </a:p>
        </p:txBody>
      </p:sp>
      <p:sp>
        <p:nvSpPr>
          <p:cNvPr id="4" name="Foliennummernplatzhalter 3"/>
          <p:cNvSpPr>
            <a:spLocks noGrp="1"/>
          </p:cNvSpPr>
          <p:nvPr>
            <p:ph type="sldNum" sz="quarter" idx="19"/>
          </p:nvPr>
        </p:nvSpPr>
        <p:spPr/>
        <p:txBody>
          <a:bodyPr/>
          <a:lstStyle/>
          <a:p>
            <a:pPr>
              <a:defRPr/>
            </a:pPr>
            <a:fld id="{7645562D-3934-FE4F-A40E-BC3E3DC98321}" type="slidenum">
              <a:rPr lang="de-DE" smtClean="0"/>
              <a:pPr>
                <a:defRPr/>
              </a:pPr>
              <a:t>10</a:t>
            </a:fld>
            <a:endParaRPr lang="de-DE" dirty="0"/>
          </a:p>
        </p:txBody>
      </p:sp>
      <p:sp>
        <p:nvSpPr>
          <p:cNvPr id="5" name="Titel 4"/>
          <p:cNvSpPr>
            <a:spLocks noGrp="1"/>
          </p:cNvSpPr>
          <p:nvPr>
            <p:ph type="ctrTitle"/>
          </p:nvPr>
        </p:nvSpPr>
        <p:spPr/>
        <p:txBody>
          <a:bodyPr/>
          <a:lstStyle/>
          <a:p>
            <a:r>
              <a:rPr lang="de-DE" dirty="0" smtClean="0"/>
              <a:t>Zulassungsvoraussetzungen</a:t>
            </a:r>
            <a:endParaRPr lang="de-DE" dirty="0"/>
          </a:p>
        </p:txBody>
      </p:sp>
      <p:sp>
        <p:nvSpPr>
          <p:cNvPr id="6" name="Untertitel 5"/>
          <p:cNvSpPr>
            <a:spLocks noGrp="1"/>
          </p:cNvSpPr>
          <p:nvPr>
            <p:ph type="subTitle" idx="1"/>
          </p:nvPr>
        </p:nvSpPr>
        <p:spPr/>
        <p:txBody>
          <a:bodyPr/>
          <a:lstStyle/>
          <a:p>
            <a:r>
              <a:rPr lang="de-DE" dirty="0" smtClean="0"/>
              <a:t>Betriebswirt/in</a:t>
            </a:r>
            <a:endParaRPr lang="de-DE" dirty="0"/>
          </a:p>
        </p:txBody>
      </p:sp>
      <p:sp>
        <p:nvSpPr>
          <p:cNvPr id="7" name="Textplatzhalter 6"/>
          <p:cNvSpPr>
            <a:spLocks noGrp="1"/>
          </p:cNvSpPr>
          <p:nvPr>
            <p:ph type="body" sz="quarter" idx="13"/>
          </p:nvPr>
        </p:nvSpPr>
        <p:spPr>
          <a:xfrm>
            <a:off x="914399" y="1514845"/>
            <a:ext cx="10727703" cy="4748795"/>
          </a:xfrm>
        </p:spPr>
        <p:txBody>
          <a:bodyPr/>
          <a:lstStyle/>
          <a:p>
            <a:pPr algn="just" eaLnBrk="1" hangingPunct="1">
              <a:lnSpc>
                <a:spcPct val="100000"/>
              </a:lnSpc>
              <a:spcBef>
                <a:spcPct val="0"/>
              </a:spcBef>
              <a:buFontTx/>
              <a:buNone/>
            </a:pPr>
            <a:r>
              <a:rPr lang="de-DE" altLang="de-DE" sz="1600" dirty="0" smtClean="0">
                <a:solidFill>
                  <a:schemeClr val="tx1"/>
                </a:solidFill>
                <a:cs typeface="Times New Roman" pitchFamily="18" charset="0"/>
              </a:rPr>
              <a:t>(</a:t>
            </a:r>
            <a:r>
              <a:rPr lang="de-DE" altLang="de-DE" sz="1600" dirty="0">
                <a:solidFill>
                  <a:schemeClr val="tx1"/>
                </a:solidFill>
                <a:cs typeface="Times New Roman" pitchFamily="18" charset="0"/>
              </a:rPr>
              <a:t>2</a:t>
            </a:r>
            <a:r>
              <a:rPr lang="de-DE" altLang="de-DE" sz="1600" dirty="0" smtClean="0">
                <a:solidFill>
                  <a:schemeClr val="tx1"/>
                </a:solidFill>
                <a:cs typeface="Times New Roman" pitchFamily="18" charset="0"/>
              </a:rPr>
              <a:t>)  </a:t>
            </a:r>
            <a:r>
              <a:rPr lang="de-DE" altLang="de-DE" sz="1600" dirty="0">
                <a:solidFill>
                  <a:schemeClr val="tx1"/>
                </a:solidFill>
                <a:cs typeface="Times New Roman" pitchFamily="18" charset="0"/>
              </a:rPr>
              <a:t>Die Berufspraxis nach Absatz 1 Nummer 2 und 3 muss inhaltlich wesentliche Bezüge zu den in §2 Absatz 3 </a:t>
            </a:r>
            <a:r>
              <a:rPr lang="de-DE" altLang="de-DE" sz="1600" dirty="0" smtClean="0">
                <a:solidFill>
                  <a:schemeClr val="tx1"/>
                </a:solidFill>
                <a:cs typeface="Times New Roman" pitchFamily="18" charset="0"/>
              </a:rPr>
              <a:t>        genannten </a:t>
            </a:r>
            <a:r>
              <a:rPr lang="de-DE" altLang="de-DE" sz="1600" dirty="0">
                <a:solidFill>
                  <a:schemeClr val="tx1"/>
                </a:solidFill>
                <a:cs typeface="Times New Roman" pitchFamily="18" charset="0"/>
              </a:rPr>
              <a:t>Aufgaben haben. </a:t>
            </a:r>
          </a:p>
          <a:p>
            <a:pPr algn="just" eaLnBrk="1" hangingPunct="1">
              <a:lnSpc>
                <a:spcPct val="100000"/>
              </a:lnSpc>
              <a:spcBef>
                <a:spcPct val="0"/>
              </a:spcBef>
              <a:buFontTx/>
              <a:buNone/>
            </a:pPr>
            <a:endParaRPr lang="de-DE" altLang="de-DE" sz="1600" dirty="0">
              <a:solidFill>
                <a:schemeClr val="tx1"/>
              </a:solidFill>
              <a:cs typeface="Times New Roman" pitchFamily="18" charset="0"/>
            </a:endParaRPr>
          </a:p>
          <a:p>
            <a:pPr algn="just" eaLnBrk="1" hangingPunct="1">
              <a:lnSpc>
                <a:spcPct val="100000"/>
              </a:lnSpc>
              <a:spcBef>
                <a:spcPct val="0"/>
              </a:spcBef>
              <a:buFontTx/>
              <a:buNone/>
            </a:pPr>
            <a:r>
              <a:rPr lang="de-DE" altLang="de-DE" sz="1600" dirty="0">
                <a:solidFill>
                  <a:schemeClr val="tx1"/>
                </a:solidFill>
                <a:cs typeface="Times New Roman" pitchFamily="18" charset="0"/>
              </a:rPr>
              <a:t>(3)  Abweichend von Absatz 1 ist zur Prüfung auch zugelassen, wer durch Vorlage von Zeugnissen oder aus eine andere Weise glaubhaft macht, Fertigkeiten, Kenntnisse und Fähigkeiten erworben zu haben, die der beruflichen Handlungsfähigkeit der in Absatz 1 bezeichneten Personen vergleichbar sind und die Zulassung zur Prüfung rechtfertigen.</a:t>
            </a:r>
          </a:p>
          <a:p>
            <a:pPr marL="0" indent="0">
              <a:buNone/>
            </a:pPr>
            <a:endParaRPr lang="de-DE" sz="1100" dirty="0"/>
          </a:p>
        </p:txBody>
      </p:sp>
    </p:spTree>
    <p:extLst>
      <p:ext uri="{BB962C8B-B14F-4D97-AF65-F5344CB8AC3E}">
        <p14:creationId xmlns:p14="http://schemas.microsoft.com/office/powerpoint/2010/main" val="4001960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8"/>
          </p:nvPr>
        </p:nvSpPr>
        <p:spPr/>
        <p:txBody>
          <a:bodyPr/>
          <a:lstStyle/>
          <a:p>
            <a:pPr>
              <a:defRPr/>
            </a:pPr>
            <a:endParaRPr lang="de-DE" dirty="0"/>
          </a:p>
        </p:txBody>
      </p:sp>
      <p:sp>
        <p:nvSpPr>
          <p:cNvPr id="4" name="Foliennummernplatzhalter 3"/>
          <p:cNvSpPr>
            <a:spLocks noGrp="1"/>
          </p:cNvSpPr>
          <p:nvPr>
            <p:ph type="sldNum" sz="quarter" idx="19"/>
          </p:nvPr>
        </p:nvSpPr>
        <p:spPr/>
        <p:txBody>
          <a:bodyPr/>
          <a:lstStyle/>
          <a:p>
            <a:pPr>
              <a:defRPr/>
            </a:pPr>
            <a:fld id="{7645562D-3934-FE4F-A40E-BC3E3DC98321}" type="slidenum">
              <a:rPr lang="de-DE" smtClean="0"/>
              <a:pPr>
                <a:defRPr/>
              </a:pPr>
              <a:t>11</a:t>
            </a:fld>
            <a:endParaRPr lang="de-DE" dirty="0"/>
          </a:p>
        </p:txBody>
      </p:sp>
      <p:sp>
        <p:nvSpPr>
          <p:cNvPr id="5" name="Titel 4"/>
          <p:cNvSpPr>
            <a:spLocks noGrp="1"/>
          </p:cNvSpPr>
          <p:nvPr>
            <p:ph type="ctrTitle"/>
          </p:nvPr>
        </p:nvSpPr>
        <p:spPr/>
        <p:txBody>
          <a:bodyPr/>
          <a:lstStyle/>
          <a:p>
            <a:r>
              <a:rPr lang="de-DE" dirty="0" smtClean="0"/>
              <a:t>Zulassungsvoraussetzungen</a:t>
            </a:r>
            <a:endParaRPr lang="de-DE" dirty="0"/>
          </a:p>
        </p:txBody>
      </p:sp>
      <p:sp>
        <p:nvSpPr>
          <p:cNvPr id="6" name="Untertitel 5"/>
          <p:cNvSpPr>
            <a:spLocks noGrp="1"/>
          </p:cNvSpPr>
          <p:nvPr>
            <p:ph type="subTitle" idx="1"/>
          </p:nvPr>
        </p:nvSpPr>
        <p:spPr/>
        <p:txBody>
          <a:bodyPr/>
          <a:lstStyle/>
          <a:p>
            <a:r>
              <a:rPr lang="de-DE" dirty="0" smtClean="0"/>
              <a:t>Technische/r Betriebswirt/in</a:t>
            </a:r>
            <a:endParaRPr lang="de-DE" dirty="0"/>
          </a:p>
        </p:txBody>
      </p:sp>
      <p:sp>
        <p:nvSpPr>
          <p:cNvPr id="7" name="Textplatzhalter 6"/>
          <p:cNvSpPr>
            <a:spLocks noGrp="1"/>
          </p:cNvSpPr>
          <p:nvPr>
            <p:ph type="body" sz="quarter" idx="13"/>
          </p:nvPr>
        </p:nvSpPr>
        <p:spPr>
          <a:xfrm>
            <a:off x="1018095" y="1514845"/>
            <a:ext cx="10416618" cy="4748795"/>
          </a:xfrm>
        </p:spPr>
        <p:txBody>
          <a:bodyPr/>
          <a:lstStyle/>
          <a:p>
            <a:pPr algn="just" eaLnBrk="1" hangingPunct="1">
              <a:lnSpc>
                <a:spcPct val="100000"/>
              </a:lnSpc>
              <a:spcBef>
                <a:spcPct val="50000"/>
              </a:spcBef>
              <a:buFontTx/>
              <a:buNone/>
            </a:pPr>
            <a:r>
              <a:rPr lang="de-DE" altLang="de-DE" sz="1600" dirty="0">
                <a:solidFill>
                  <a:schemeClr val="tx1"/>
                </a:solidFill>
                <a:cs typeface="Times New Roman" pitchFamily="18" charset="0"/>
              </a:rPr>
              <a:t>(1) Zur Prüfung “ ist zuzulassen, wer Folgendes nachweist:</a:t>
            </a:r>
          </a:p>
          <a:p>
            <a:pPr marL="330200" indent="-228600" algn="just">
              <a:lnSpc>
                <a:spcPct val="100000"/>
              </a:lnSpc>
              <a:spcBef>
                <a:spcPct val="50000"/>
              </a:spcBef>
              <a:buFontTx/>
              <a:buAutoNum type="arabicPeriod"/>
            </a:pPr>
            <a:r>
              <a:rPr lang="de-DE" altLang="de-DE" sz="1600" dirty="0">
                <a:solidFill>
                  <a:schemeClr val="tx1"/>
                </a:solidFill>
                <a:cs typeface="Times New Roman" pitchFamily="18" charset="0"/>
              </a:rPr>
              <a:t>eine mit Erfolg abgelegte Prüfung zum Industriemeister oder eine vergleichbare technische Meisterprüfung oder eine mit Erfolg abgelegte staatlich anerkannte Prüfung zum Techniker </a:t>
            </a:r>
          </a:p>
          <a:p>
            <a:pPr indent="0" algn="just">
              <a:lnSpc>
                <a:spcPct val="100000"/>
              </a:lnSpc>
              <a:spcBef>
                <a:spcPct val="50000"/>
              </a:spcBef>
              <a:buNone/>
            </a:pPr>
            <a:r>
              <a:rPr lang="de-DE" altLang="de-DE" sz="1600" dirty="0">
                <a:solidFill>
                  <a:schemeClr val="tx1"/>
                </a:solidFill>
                <a:cs typeface="Times New Roman" pitchFamily="18" charset="0"/>
              </a:rPr>
              <a:t>oder</a:t>
            </a:r>
          </a:p>
          <a:p>
            <a:pPr marL="330200" indent="-228600" algn="just">
              <a:lnSpc>
                <a:spcPct val="100000"/>
              </a:lnSpc>
              <a:spcBef>
                <a:spcPct val="50000"/>
              </a:spcBef>
              <a:buAutoNum type="arabicPeriod" startAt="2"/>
            </a:pPr>
            <a:r>
              <a:rPr lang="de-DE" altLang="de-DE" sz="1600" dirty="0">
                <a:solidFill>
                  <a:schemeClr val="tx1"/>
                </a:solidFill>
                <a:cs typeface="Times New Roman" pitchFamily="18" charset="0"/>
              </a:rPr>
              <a:t>eine mit Erfolg abgelegte Prüfung zum Technischen Fachwirt (IHK)</a:t>
            </a:r>
          </a:p>
          <a:p>
            <a:pPr indent="0" algn="just">
              <a:lnSpc>
                <a:spcPct val="100000"/>
              </a:lnSpc>
              <a:spcBef>
                <a:spcPct val="50000"/>
              </a:spcBef>
              <a:buNone/>
            </a:pPr>
            <a:r>
              <a:rPr lang="de-DE" altLang="de-DE" sz="1600" dirty="0">
                <a:solidFill>
                  <a:schemeClr val="tx1"/>
                </a:solidFill>
                <a:cs typeface="Times New Roman" pitchFamily="18" charset="0"/>
              </a:rPr>
              <a:t>oder </a:t>
            </a:r>
          </a:p>
          <a:p>
            <a:pPr marL="330200" indent="-228600" algn="just">
              <a:lnSpc>
                <a:spcPct val="100000"/>
              </a:lnSpc>
              <a:spcBef>
                <a:spcPct val="50000"/>
              </a:spcBef>
              <a:buFontTx/>
              <a:buAutoNum type="arabicPeriod" startAt="3"/>
            </a:pPr>
            <a:r>
              <a:rPr lang="de-DE" altLang="de-DE" sz="1600" dirty="0">
                <a:solidFill>
                  <a:schemeClr val="tx1"/>
                </a:solidFill>
                <a:cs typeface="Times New Roman" pitchFamily="18" charset="0"/>
              </a:rPr>
              <a:t>eine mit Erfolg abgelegte, staatlich anerkannte Prüfung zum Ingenieur mit wenigsten zweijähriger 	beruflicher Praxis nachweist.</a:t>
            </a:r>
          </a:p>
          <a:p>
            <a:pPr marL="101600" indent="0" algn="just">
              <a:lnSpc>
                <a:spcPct val="100000"/>
              </a:lnSpc>
              <a:spcBef>
                <a:spcPct val="50000"/>
              </a:spcBef>
              <a:buNone/>
            </a:pPr>
            <a:r>
              <a:rPr lang="de-DE" sz="1600" dirty="0">
                <a:solidFill>
                  <a:schemeClr val="tx1"/>
                </a:solidFill>
              </a:rPr>
              <a:t>________________________________________________________________________________________</a:t>
            </a:r>
          </a:p>
          <a:p>
            <a:pPr marL="101600" indent="0" algn="just">
              <a:lnSpc>
                <a:spcPct val="100000"/>
              </a:lnSpc>
              <a:spcBef>
                <a:spcPct val="50000"/>
              </a:spcBef>
              <a:buNone/>
            </a:pPr>
            <a:endParaRPr lang="de-DE" sz="1600" dirty="0">
              <a:solidFill>
                <a:schemeClr val="tx1"/>
              </a:solidFill>
            </a:endParaRPr>
          </a:p>
          <a:p>
            <a:pPr algn="just" eaLnBrk="1" hangingPunct="1">
              <a:lnSpc>
                <a:spcPct val="100000"/>
              </a:lnSpc>
              <a:spcBef>
                <a:spcPct val="0"/>
              </a:spcBef>
              <a:buFontTx/>
              <a:buNone/>
            </a:pPr>
            <a:r>
              <a:rPr lang="de-DE" altLang="de-DE" sz="1600" dirty="0">
                <a:solidFill>
                  <a:schemeClr val="tx1"/>
                </a:solidFill>
                <a:cs typeface="Times New Roman" pitchFamily="18" charset="0"/>
              </a:rPr>
              <a:t>(2) 	Abweichend von Absatz 1 kann zur Prüfung auch zugelassen werden, wer durch Vorlage von 	Zeugnissen oder aus eine andere Weise glaubhaft macht, dass Kenntnisse, Fertigkeiten und 	Erfahrungen erworben worden sind, die eine Zulassung zur Prüfung rechtfertigen.</a:t>
            </a:r>
          </a:p>
          <a:p>
            <a:pPr eaLnBrk="1" hangingPunct="1">
              <a:lnSpc>
                <a:spcPct val="100000"/>
              </a:lnSpc>
              <a:spcBef>
                <a:spcPct val="50000"/>
              </a:spcBef>
              <a:buFontTx/>
              <a:buNone/>
            </a:pPr>
            <a:r>
              <a:rPr lang="de-DE" altLang="de-DE" sz="1200" dirty="0">
                <a:solidFill>
                  <a:schemeClr val="tx2"/>
                </a:solidFill>
                <a:cs typeface="Times New Roman" pitchFamily="18" charset="0"/>
              </a:rPr>
              <a:t>		</a:t>
            </a:r>
            <a:endParaRPr lang="de-DE" altLang="de-DE" sz="1200" dirty="0">
              <a:solidFill>
                <a:srgbClr val="000000"/>
              </a:solidFill>
              <a:cs typeface="Times New Roman" pitchFamily="18" charset="0"/>
            </a:endParaRPr>
          </a:p>
          <a:p>
            <a:pPr marL="0" indent="0">
              <a:buNone/>
            </a:pPr>
            <a:endParaRPr lang="de-DE" sz="1100" dirty="0"/>
          </a:p>
        </p:txBody>
      </p:sp>
    </p:spTree>
    <p:extLst>
      <p:ext uri="{BB962C8B-B14F-4D97-AF65-F5344CB8AC3E}">
        <p14:creationId xmlns:p14="http://schemas.microsoft.com/office/powerpoint/2010/main" val="3490970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2A515938-78FB-8147-BB33-D2553F960031}"/>
              </a:ext>
            </a:extLst>
          </p:cNvPr>
          <p:cNvSpPr>
            <a:spLocks noGrp="1"/>
          </p:cNvSpPr>
          <p:nvPr>
            <p:ph idx="1"/>
          </p:nvPr>
        </p:nvSpPr>
        <p:spPr/>
        <p:txBody>
          <a:bodyPr>
            <a:normAutofit/>
          </a:bodyPr>
          <a:lstStyle/>
          <a:p>
            <a:pPr marL="285750" lvl="0" indent="-285750" fontAlgn="base">
              <a:spcAft>
                <a:spcPct val="0"/>
              </a:spcAft>
              <a:buSzPct val="90000"/>
              <a:buFont typeface="Wingdings" panose="05000000000000000000" pitchFamily="2" charset="2"/>
              <a:buChar char="Ø"/>
            </a:pPr>
            <a:r>
              <a:rPr lang="de-DE" dirty="0"/>
              <a:t>Ihr berufliches Engagement wird unterstützt: Sowohl das Land Schleswig-Holstein als auch die Bundesrepublik Deutschland bieten durch verschiedene Förderprogramme finanzielle Unterstützung bei beruflicher </a:t>
            </a:r>
            <a:r>
              <a:rPr lang="de-DE" dirty="0" smtClean="0"/>
              <a:t>Weiterbildung.</a:t>
            </a:r>
          </a:p>
          <a:p>
            <a:pPr marL="285750" lvl="0" indent="-285750" fontAlgn="base">
              <a:spcAft>
                <a:spcPct val="0"/>
              </a:spcAft>
              <a:buSzPct val="90000"/>
              <a:buFont typeface="Wingdings" panose="05000000000000000000" pitchFamily="2" charset="2"/>
              <a:buChar char="Ø"/>
            </a:pPr>
            <a:r>
              <a:rPr lang="de-DE" altLang="de-DE" dirty="0" smtClean="0"/>
              <a:t>Der </a:t>
            </a:r>
            <a:r>
              <a:rPr lang="de-DE" altLang="de-DE" dirty="0" err="1"/>
              <a:t>Maßnahmebeitrag</a:t>
            </a:r>
            <a:r>
              <a:rPr lang="de-DE" altLang="de-DE" dirty="0"/>
              <a:t> für die Lehrgangs- und Prüfungsgebühren beträgt bis zu 15.000 Euro. </a:t>
            </a:r>
            <a:r>
              <a:rPr lang="de-DE" altLang="de-DE" b="1" dirty="0"/>
              <a:t>Davon werden 50 Prozent als Zuschuss geleistet</a:t>
            </a:r>
            <a:r>
              <a:rPr lang="de-DE" altLang="de-DE" dirty="0"/>
              <a:t>. Für den Rest kann ein zinsgünstiges Darlehen in Anspruch genommen werden.</a:t>
            </a:r>
          </a:p>
          <a:p>
            <a:pPr marL="285750" lvl="0" indent="-285750" fontAlgn="base">
              <a:spcAft>
                <a:spcPct val="0"/>
              </a:spcAft>
              <a:buSzPct val="90000"/>
              <a:buFont typeface="Wingdings" panose="05000000000000000000" pitchFamily="2" charset="2"/>
              <a:buChar char="Ø"/>
            </a:pPr>
            <a:r>
              <a:rPr lang="de-DE" altLang="de-DE" dirty="0" smtClean="0"/>
              <a:t>Bestehen </a:t>
            </a:r>
            <a:r>
              <a:rPr lang="de-DE" altLang="de-DE" dirty="0"/>
              <a:t>Geförderte die Abschlussprüfung der Aufstiegsfortbildungsmaßnahme, werden Ihnen </a:t>
            </a:r>
            <a:r>
              <a:rPr lang="de-DE" altLang="de-DE" b="1" dirty="0"/>
              <a:t>auf Antrag 50 Prozent</a:t>
            </a:r>
            <a:r>
              <a:rPr lang="de-DE" altLang="de-DE" dirty="0"/>
              <a:t> des zu diesem Zeitpunkt noch nicht fällig gewordenen Darlehens für die Lehrgangs- und Prüfungsgebühren </a:t>
            </a:r>
            <a:r>
              <a:rPr lang="de-DE" altLang="de-DE" b="1" dirty="0"/>
              <a:t>erlassen</a:t>
            </a:r>
            <a:r>
              <a:rPr lang="de-DE" altLang="de-DE" dirty="0"/>
              <a:t>. </a:t>
            </a:r>
          </a:p>
          <a:p>
            <a:endParaRPr lang="de-DE" dirty="0" smtClean="0"/>
          </a:p>
          <a:p>
            <a:endParaRPr lang="de-DE" dirty="0"/>
          </a:p>
        </p:txBody>
      </p:sp>
      <p:sp>
        <p:nvSpPr>
          <p:cNvPr id="3" name="Titel 2">
            <a:extLst>
              <a:ext uri="{FF2B5EF4-FFF2-40B4-BE49-F238E27FC236}">
                <a16:creationId xmlns:a16="http://schemas.microsoft.com/office/drawing/2014/main" xmlns="" id="{8F05AA03-ABE2-FD4C-8EFC-5D1EE89D4E66}"/>
              </a:ext>
            </a:extLst>
          </p:cNvPr>
          <p:cNvSpPr>
            <a:spLocks noGrp="1"/>
          </p:cNvSpPr>
          <p:nvPr>
            <p:ph type="title"/>
          </p:nvPr>
        </p:nvSpPr>
        <p:spPr/>
        <p:txBody>
          <a:bodyPr/>
          <a:lstStyle/>
          <a:p>
            <a:r>
              <a:rPr lang="de-DE" b="1" dirty="0"/>
              <a:t>Aufstiegs-BAföG </a:t>
            </a:r>
          </a:p>
        </p:txBody>
      </p:sp>
      <p:sp>
        <p:nvSpPr>
          <p:cNvPr id="4" name="Textplatzhalter 3">
            <a:extLst>
              <a:ext uri="{FF2B5EF4-FFF2-40B4-BE49-F238E27FC236}">
                <a16:creationId xmlns:a16="http://schemas.microsoft.com/office/drawing/2014/main" xmlns="" id="{AA011B48-B7B9-A642-A89D-A22CE8CA1F60}"/>
              </a:ext>
            </a:extLst>
          </p:cNvPr>
          <p:cNvSpPr>
            <a:spLocks noGrp="1"/>
          </p:cNvSpPr>
          <p:nvPr>
            <p:ph type="body" sz="quarter" idx="14"/>
          </p:nvPr>
        </p:nvSpPr>
        <p:spPr/>
        <p:txBody>
          <a:bodyPr/>
          <a:lstStyle/>
          <a:p>
            <a:r>
              <a:rPr lang="de-DE" dirty="0" smtClean="0"/>
              <a:t>Förderung</a:t>
            </a:r>
            <a:endParaRPr lang="de-DE" dirty="0"/>
          </a:p>
        </p:txBody>
      </p:sp>
      <p:sp>
        <p:nvSpPr>
          <p:cNvPr id="5" name="Textfeld 4">
            <a:extLst>
              <a:ext uri="{FF2B5EF4-FFF2-40B4-BE49-F238E27FC236}">
                <a16:creationId xmlns:a16="http://schemas.microsoft.com/office/drawing/2014/main" xmlns="" id="{E3C04763-5385-B241-8287-1E834F5920DF}"/>
              </a:ext>
            </a:extLst>
          </p:cNvPr>
          <p:cNvSpPr txBox="1"/>
          <p:nvPr/>
        </p:nvSpPr>
        <p:spPr>
          <a:xfrm>
            <a:off x="355002" y="6734287"/>
            <a:ext cx="0" cy="0"/>
          </a:xfrm>
          <a:prstGeom prst="rect">
            <a:avLst/>
          </a:prstGeom>
          <a:noFill/>
        </p:spPr>
        <p:txBody>
          <a:bodyPr wrap="none" rtlCol="0">
            <a:noAutofit/>
          </a:bodyPr>
          <a:lstStyle/>
          <a:p>
            <a:pPr algn="l"/>
            <a:endParaRPr lang="de-DE" sz="1600" dirty="0"/>
          </a:p>
        </p:txBody>
      </p:sp>
      <p:sp>
        <p:nvSpPr>
          <p:cNvPr id="6" name="Fußzeilenplatzhalter 5">
            <a:extLst>
              <a:ext uri="{FF2B5EF4-FFF2-40B4-BE49-F238E27FC236}">
                <a16:creationId xmlns:a16="http://schemas.microsoft.com/office/drawing/2014/main" xmlns="" id="{10DC1F5B-5C71-3D4A-B28E-CA91DD22A919}"/>
              </a:ext>
            </a:extLst>
          </p:cNvPr>
          <p:cNvSpPr>
            <a:spLocks noGrp="1"/>
          </p:cNvSpPr>
          <p:nvPr>
            <p:ph type="ftr" sz="quarter" idx="15"/>
          </p:nvPr>
        </p:nvSpPr>
        <p:spPr/>
        <p:txBody>
          <a:bodyPr/>
          <a:lstStyle/>
          <a:p>
            <a:r>
              <a:rPr lang="de-DE" smtClean="0"/>
              <a:t>IHK-Meisterlehrgänge</a:t>
            </a:r>
            <a:endParaRPr lang="de-DE"/>
          </a:p>
        </p:txBody>
      </p:sp>
    </p:spTree>
    <p:extLst>
      <p:ext uri="{BB962C8B-B14F-4D97-AF65-F5344CB8AC3E}">
        <p14:creationId xmlns:p14="http://schemas.microsoft.com/office/powerpoint/2010/main" val="3413222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9"/>
          </p:nvPr>
        </p:nvSpPr>
        <p:spPr/>
        <p:txBody>
          <a:bodyPr/>
          <a:lstStyle/>
          <a:p>
            <a:pPr>
              <a:defRPr/>
            </a:pPr>
            <a:fld id="{7645562D-3934-FE4F-A40E-BC3E3DC98321}" type="slidenum">
              <a:rPr lang="de-DE" smtClean="0"/>
              <a:pPr>
                <a:defRPr/>
              </a:pPr>
              <a:t>13</a:t>
            </a:fld>
            <a:endParaRPr lang="de-DE" dirty="0"/>
          </a:p>
        </p:txBody>
      </p:sp>
      <p:sp>
        <p:nvSpPr>
          <p:cNvPr id="5" name="Titel 4"/>
          <p:cNvSpPr>
            <a:spLocks noGrp="1"/>
          </p:cNvSpPr>
          <p:nvPr>
            <p:ph type="ctrTitle"/>
          </p:nvPr>
        </p:nvSpPr>
        <p:spPr>
          <a:xfrm>
            <a:off x="2209800" y="459742"/>
            <a:ext cx="7772400" cy="895877"/>
          </a:xfrm>
        </p:spPr>
        <p:txBody>
          <a:bodyPr/>
          <a:lstStyle/>
          <a:p>
            <a:r>
              <a:rPr lang="de-DE" dirty="0" smtClean="0">
                <a:latin typeface="+mj-lt"/>
                <a:ea typeface="Verdana" panose="020B0604030504040204" pitchFamily="34" charset="0"/>
                <a:cs typeface="Verdana" panose="020B0604030504040204" pitchFamily="34" charset="0"/>
              </a:rPr>
              <a:t>Rechenbeispiel:</a:t>
            </a:r>
            <a:br>
              <a:rPr lang="de-DE" dirty="0" smtClean="0">
                <a:latin typeface="+mj-lt"/>
                <a:ea typeface="Verdana" panose="020B0604030504040204" pitchFamily="34" charset="0"/>
                <a:cs typeface="Verdana" panose="020B0604030504040204" pitchFamily="34" charset="0"/>
              </a:rPr>
            </a:br>
            <a:r>
              <a:rPr lang="de-DE" dirty="0" smtClean="0">
                <a:latin typeface="+mj-lt"/>
                <a:ea typeface="Verdana" panose="020B0604030504040204" pitchFamily="34" charset="0"/>
                <a:cs typeface="Verdana" panose="020B0604030504040204" pitchFamily="34" charset="0"/>
              </a:rPr>
              <a:t>Geprüfte/r Technischer Betriebswirt/in (IHK)</a:t>
            </a:r>
            <a:endParaRPr lang="de-DE" sz="3200" dirty="0">
              <a:latin typeface="+mj-lt"/>
            </a:endParaRPr>
          </a:p>
        </p:txBody>
      </p:sp>
      <p:sp>
        <p:nvSpPr>
          <p:cNvPr id="6" name="Untertitel 5"/>
          <p:cNvSpPr>
            <a:spLocks noGrp="1"/>
          </p:cNvSpPr>
          <p:nvPr>
            <p:ph type="subTitle" idx="1"/>
          </p:nvPr>
        </p:nvSpPr>
        <p:spPr>
          <a:xfrm>
            <a:off x="2209800" y="1483588"/>
            <a:ext cx="7772400" cy="419587"/>
          </a:xfrm>
        </p:spPr>
        <p:txBody>
          <a:bodyPr/>
          <a:lstStyle/>
          <a:p>
            <a:pPr lvl="0"/>
            <a:r>
              <a:rPr lang="de-DE" dirty="0">
                <a:solidFill>
                  <a:prstClr val="black">
                    <a:tint val="75000"/>
                  </a:prstClr>
                </a:solidFill>
                <a:latin typeface="+mj-lt"/>
                <a:ea typeface="Verdana" panose="020B0604030504040204" pitchFamily="34" charset="0"/>
                <a:cs typeface="Verdana" panose="020B0604030504040204" pitchFamily="34" charset="0"/>
              </a:rPr>
              <a:t>Aufstiegs-</a:t>
            </a:r>
            <a:r>
              <a:rPr lang="de-DE" dirty="0" err="1">
                <a:solidFill>
                  <a:prstClr val="black">
                    <a:tint val="75000"/>
                  </a:prstClr>
                </a:solidFill>
                <a:latin typeface="+mj-lt"/>
                <a:ea typeface="Verdana" panose="020B0604030504040204" pitchFamily="34" charset="0"/>
                <a:cs typeface="Verdana" panose="020B0604030504040204" pitchFamily="34" charset="0"/>
              </a:rPr>
              <a:t>BAFöG</a:t>
            </a:r>
            <a:endParaRPr lang="de-DE" dirty="0">
              <a:solidFill>
                <a:prstClr val="black">
                  <a:tint val="75000"/>
                </a:prstClr>
              </a:solidFill>
              <a:latin typeface="+mj-lt"/>
              <a:ea typeface="Verdana" panose="020B0604030504040204" pitchFamily="34" charset="0"/>
              <a:cs typeface="Verdana" panose="020B0604030504040204" pitchFamily="34" charset="0"/>
            </a:endParaRPr>
          </a:p>
          <a:p>
            <a:endParaRPr lang="de-DE" dirty="0"/>
          </a:p>
        </p:txBody>
      </p:sp>
      <p:sp>
        <p:nvSpPr>
          <p:cNvPr id="8" name="Inhaltsplatzhalter 2"/>
          <p:cNvSpPr txBox="1">
            <a:spLocks/>
          </p:cNvSpPr>
          <p:nvPr/>
        </p:nvSpPr>
        <p:spPr>
          <a:xfrm>
            <a:off x="2209800" y="1883664"/>
            <a:ext cx="7656533" cy="3884064"/>
          </a:xfrm>
          <a:prstGeom prst="rect">
            <a:avLst/>
          </a:prstGeom>
        </p:spPr>
        <p:txBody>
          <a:bodyPr lIns="91411" tIns="45706" rIns="91411" bIns="45706"/>
          <a:lstStyle>
            <a:lvl1pPr marL="0" indent="0" algn="l" defTabSz="457059" rtl="0" eaLnBrk="0" fontAlgn="base" hangingPunct="0">
              <a:spcBef>
                <a:spcPct val="20000"/>
              </a:spcBef>
              <a:spcAft>
                <a:spcPct val="0"/>
              </a:spcAft>
              <a:buFont typeface="Arial" charset="0"/>
              <a:buNone/>
              <a:defRPr sz="1800" b="1" kern="1200">
                <a:solidFill>
                  <a:schemeClr val="tx1">
                    <a:tint val="75000"/>
                  </a:schemeClr>
                </a:solidFill>
                <a:latin typeface="+mn-lt"/>
                <a:ea typeface="ＭＳ Ｐゴシック" charset="0"/>
                <a:cs typeface="ＭＳ Ｐゴシック" charset="0"/>
              </a:defRPr>
            </a:lvl1pPr>
            <a:lvl2pPr marL="457059" indent="0" algn="ctr" defTabSz="457059"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118" indent="0" algn="ctr" defTabSz="457059"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180" indent="0" algn="ctr" defTabSz="457059"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239" indent="0" algn="ctr" defTabSz="457059"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5298" indent="0" algn="ctr" defTabSz="45705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360" indent="0" algn="ctr" defTabSz="45705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9416" indent="0" algn="ctr" defTabSz="45705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6478" indent="0" algn="ctr" defTabSz="45705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de-DE" dirty="0">
                <a:solidFill>
                  <a:schemeClr val="tx1"/>
                </a:solidFill>
              </a:rPr>
              <a:t>Veranstaltungspreis: 		€ </a:t>
            </a:r>
            <a:r>
              <a:rPr lang="de-DE" dirty="0" smtClean="0">
                <a:solidFill>
                  <a:schemeClr val="tx1"/>
                </a:solidFill>
              </a:rPr>
              <a:t>5.750,00</a:t>
            </a:r>
            <a:endParaRPr lang="de-DE" dirty="0">
              <a:solidFill>
                <a:schemeClr val="tx1"/>
              </a:solidFill>
            </a:endParaRPr>
          </a:p>
          <a:p>
            <a:r>
              <a:rPr lang="de-DE" b="0" dirty="0">
                <a:solidFill>
                  <a:schemeClr val="tx1"/>
                </a:solidFill>
              </a:rPr>
              <a:t>Zuschuss 50%				€ </a:t>
            </a:r>
            <a:r>
              <a:rPr lang="de-DE" b="0" dirty="0" smtClean="0">
                <a:solidFill>
                  <a:schemeClr val="tx1"/>
                </a:solidFill>
              </a:rPr>
              <a:t>2.875,00</a:t>
            </a:r>
            <a:endParaRPr lang="de-DE" b="0" dirty="0">
              <a:solidFill>
                <a:schemeClr val="tx1"/>
              </a:solidFill>
            </a:endParaRPr>
          </a:p>
          <a:p>
            <a:r>
              <a:rPr lang="de-DE" b="0" dirty="0">
                <a:solidFill>
                  <a:schemeClr val="tx1"/>
                </a:solidFill>
              </a:rPr>
              <a:t>__________________________________</a:t>
            </a:r>
          </a:p>
          <a:p>
            <a:r>
              <a:rPr lang="de-DE" b="0" dirty="0">
                <a:solidFill>
                  <a:schemeClr val="tx1"/>
                </a:solidFill>
              </a:rPr>
              <a:t>Restbetrag (Darlehensbetrag)	€ </a:t>
            </a:r>
            <a:r>
              <a:rPr lang="de-DE" b="0" dirty="0" smtClean="0">
                <a:solidFill>
                  <a:schemeClr val="tx1"/>
                </a:solidFill>
              </a:rPr>
              <a:t>2.837,50</a:t>
            </a:r>
            <a:endParaRPr lang="de-DE" b="0" dirty="0">
              <a:solidFill>
                <a:schemeClr val="tx1"/>
              </a:solidFill>
            </a:endParaRPr>
          </a:p>
          <a:p>
            <a:r>
              <a:rPr lang="de-DE" b="0" dirty="0">
                <a:solidFill>
                  <a:schemeClr val="tx1"/>
                </a:solidFill>
              </a:rPr>
              <a:t>__________________________________</a:t>
            </a:r>
          </a:p>
          <a:p>
            <a:r>
              <a:rPr lang="de-DE" dirty="0">
                <a:solidFill>
                  <a:srgbClr val="FF0000"/>
                </a:solidFill>
              </a:rPr>
              <a:t>Nach bestandener Prüfung	€ </a:t>
            </a:r>
            <a:r>
              <a:rPr lang="de-DE" dirty="0" smtClean="0">
                <a:solidFill>
                  <a:srgbClr val="FF0000"/>
                </a:solidFill>
              </a:rPr>
              <a:t>1.437,50</a:t>
            </a:r>
            <a:endParaRPr lang="de-DE" dirty="0">
              <a:solidFill>
                <a:srgbClr val="FF0000"/>
              </a:solidFill>
            </a:endParaRPr>
          </a:p>
          <a:p>
            <a:endParaRPr lang="de-DE" b="0" dirty="0">
              <a:solidFill>
                <a:schemeClr val="tx1"/>
              </a:solidFill>
            </a:endParaRPr>
          </a:p>
          <a:p>
            <a:endParaRPr lang="de-DE" b="0" dirty="0">
              <a:solidFill>
                <a:schemeClr val="tx1"/>
              </a:solidFill>
            </a:endParaRPr>
          </a:p>
          <a:p>
            <a:endParaRPr lang="de-DE" b="0" dirty="0">
              <a:solidFill>
                <a:schemeClr val="tx1"/>
              </a:solidFill>
            </a:endParaRPr>
          </a:p>
          <a:p>
            <a:r>
              <a:rPr lang="de-DE" b="0" dirty="0">
                <a:solidFill>
                  <a:schemeClr val="tx1"/>
                </a:solidFill>
              </a:rPr>
              <a:t>	</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45104">
            <a:off x="8175428" y="2447949"/>
            <a:ext cx="1864412" cy="186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Grafik 6"/>
          <p:cNvPicPr>
            <a:picLocks noChangeAspect="1"/>
          </p:cNvPicPr>
          <p:nvPr/>
        </p:nvPicPr>
        <p:blipFill>
          <a:blip r:embed="rId3"/>
          <a:stretch>
            <a:fillRect/>
          </a:stretch>
        </p:blipFill>
        <p:spPr>
          <a:xfrm>
            <a:off x="3861459" y="4618991"/>
            <a:ext cx="4469083" cy="1020769"/>
          </a:xfrm>
          <a:prstGeom prst="rect">
            <a:avLst/>
          </a:prstGeom>
        </p:spPr>
      </p:pic>
    </p:spTree>
    <p:extLst>
      <p:ext uri="{BB962C8B-B14F-4D97-AF65-F5344CB8AC3E}">
        <p14:creationId xmlns:p14="http://schemas.microsoft.com/office/powerpoint/2010/main" val="3075042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9"/>
          </p:nvPr>
        </p:nvSpPr>
        <p:spPr/>
        <p:txBody>
          <a:bodyPr/>
          <a:lstStyle/>
          <a:p>
            <a:pPr>
              <a:defRPr/>
            </a:pPr>
            <a:fld id="{7645562D-3934-FE4F-A40E-BC3E3DC98321}" type="slidenum">
              <a:rPr lang="de-DE" smtClean="0"/>
              <a:pPr>
                <a:defRPr/>
              </a:pPr>
              <a:t>14</a:t>
            </a:fld>
            <a:endParaRPr lang="de-DE" dirty="0"/>
          </a:p>
        </p:txBody>
      </p:sp>
      <p:sp>
        <p:nvSpPr>
          <p:cNvPr id="5" name="Titel 4"/>
          <p:cNvSpPr>
            <a:spLocks noGrp="1"/>
          </p:cNvSpPr>
          <p:nvPr>
            <p:ph type="ctrTitle"/>
          </p:nvPr>
        </p:nvSpPr>
        <p:spPr/>
        <p:txBody>
          <a:bodyPr/>
          <a:lstStyle/>
          <a:p>
            <a:r>
              <a:rPr lang="de-DE" dirty="0" smtClean="0">
                <a:latin typeface="+mj-lt"/>
                <a:ea typeface="Verdana" panose="020B0604030504040204" pitchFamily="34" charset="0"/>
                <a:cs typeface="Verdana" panose="020B0604030504040204" pitchFamily="34" charset="0"/>
              </a:rPr>
              <a:t>Aufstiegs-BAföG</a:t>
            </a:r>
            <a:endParaRPr lang="de-DE" sz="3200" dirty="0">
              <a:latin typeface="+mj-lt"/>
            </a:endParaRPr>
          </a:p>
        </p:txBody>
      </p:sp>
      <p:sp>
        <p:nvSpPr>
          <p:cNvPr id="6" name="Untertitel 5"/>
          <p:cNvSpPr>
            <a:spLocks noGrp="1"/>
          </p:cNvSpPr>
          <p:nvPr>
            <p:ph type="subTitle" idx="1"/>
          </p:nvPr>
        </p:nvSpPr>
        <p:spPr/>
        <p:txBody>
          <a:bodyPr>
            <a:normAutofit lnSpcReduction="10000"/>
          </a:bodyPr>
          <a:lstStyle/>
          <a:p>
            <a:r>
              <a:rPr lang="de-DE" sz="2400" dirty="0">
                <a:latin typeface="+mj-lt"/>
                <a:ea typeface="Verdana" panose="020B0604030504040204" pitchFamily="34" charset="0"/>
                <a:cs typeface="Verdana" panose="020B0604030504040204" pitchFamily="34" charset="0"/>
              </a:rPr>
              <a:t>www.aufstiegs-bafoeg.de</a:t>
            </a:r>
          </a:p>
        </p:txBody>
      </p:sp>
      <p:sp>
        <p:nvSpPr>
          <p:cNvPr id="7" name="Textplatzhalter 6"/>
          <p:cNvSpPr>
            <a:spLocks noGrp="1"/>
          </p:cNvSpPr>
          <p:nvPr>
            <p:ph type="body" sz="quarter" idx="13"/>
          </p:nvPr>
        </p:nvSpPr>
        <p:spPr/>
        <p:txBody>
          <a:bodyPr>
            <a:normAutofit fontScale="25000" lnSpcReduction="20000"/>
          </a:bodyPr>
          <a:lstStyle/>
          <a:p>
            <a:pPr marL="0" indent="0">
              <a:buNone/>
            </a:pPr>
            <a:r>
              <a:rPr lang="de-DE" sz="5600" b="1" i="1" dirty="0" smtClean="0"/>
              <a:t>Aufstiegsfortbildungsförderungsgesetz</a:t>
            </a:r>
            <a:endParaRPr lang="de-DE" sz="5600" b="1" i="1" dirty="0"/>
          </a:p>
          <a:p>
            <a:pPr marL="285750" indent="-285750">
              <a:buFont typeface="Wingdings" panose="05000000000000000000" pitchFamily="2" charset="2"/>
              <a:buChar char="Ø"/>
            </a:pPr>
            <a:r>
              <a:rPr lang="de-DE" sz="5600" dirty="0" smtClean="0"/>
              <a:t>Veranstaltung </a:t>
            </a:r>
            <a:r>
              <a:rPr lang="de-DE" sz="5600" dirty="0"/>
              <a:t>der WAK ist förderfähig </a:t>
            </a:r>
          </a:p>
          <a:p>
            <a:pPr marL="285750" indent="-285750">
              <a:buFont typeface="Wingdings" panose="05000000000000000000" pitchFamily="2" charset="2"/>
              <a:buChar char="Ø"/>
            </a:pPr>
            <a:r>
              <a:rPr lang="de-DE" sz="5600" dirty="0"/>
              <a:t>Sowohl in Teil- als auch in Vollzeit</a:t>
            </a:r>
          </a:p>
          <a:p>
            <a:pPr marL="285750" indent="-285750">
              <a:buFont typeface="Wingdings" panose="05000000000000000000" pitchFamily="2" charset="2"/>
              <a:buChar char="Ø"/>
            </a:pPr>
            <a:r>
              <a:rPr lang="de-DE" sz="5600" dirty="0"/>
              <a:t>Lehrgangs- und Prüfungsgebühren bis € 15.000,-</a:t>
            </a:r>
          </a:p>
          <a:p>
            <a:pPr marL="285750" indent="-285750">
              <a:buFont typeface="Wingdings" panose="05000000000000000000" pitchFamily="2" charset="2"/>
              <a:buChar char="Ø"/>
            </a:pPr>
            <a:r>
              <a:rPr lang="de-DE" sz="5600" dirty="0"/>
              <a:t>Einkommens- und vermögensunabhängig</a:t>
            </a:r>
          </a:p>
          <a:p>
            <a:pPr marL="285750" indent="-285750">
              <a:buFont typeface="Wingdings" panose="05000000000000000000" pitchFamily="2" charset="2"/>
              <a:buChar char="Ø"/>
            </a:pPr>
            <a:r>
              <a:rPr lang="de-DE" sz="5600" b="1" dirty="0"/>
              <a:t>Zuschuss: 50 %</a:t>
            </a:r>
          </a:p>
          <a:p>
            <a:pPr marL="285750" indent="-285750">
              <a:buFont typeface="Wingdings" panose="05000000000000000000" pitchFamily="2" charset="2"/>
              <a:buChar char="Ø"/>
            </a:pPr>
            <a:r>
              <a:rPr lang="de-DE" sz="5600" dirty="0"/>
              <a:t>Restbetrag als zinsgünstiges Darlehen möglich</a:t>
            </a:r>
          </a:p>
          <a:p>
            <a:pPr marL="285750" indent="-285750">
              <a:buFont typeface="Wingdings" panose="05000000000000000000" pitchFamily="2" charset="2"/>
              <a:buChar char="Ø"/>
            </a:pPr>
            <a:r>
              <a:rPr lang="de-DE" sz="5600" dirty="0"/>
              <a:t>Darlehenserlass bei Prüfungserfolg: 50 % auf Antrag</a:t>
            </a:r>
          </a:p>
          <a:p>
            <a:pPr marL="0" indent="0"/>
            <a:r>
              <a:rPr lang="de-DE" sz="5600" dirty="0"/>
              <a:t>    (des bis zu dahin noch nicht fälligen Darlehensbetrages)</a:t>
            </a:r>
          </a:p>
          <a:p>
            <a:pPr marL="285750" indent="-285750">
              <a:buFont typeface="Wingdings" panose="05000000000000000000" pitchFamily="2" charset="2"/>
              <a:buChar char="Ø"/>
            </a:pPr>
            <a:r>
              <a:rPr lang="de-DE" sz="5600" b="1" dirty="0"/>
              <a:t>Zuständige Stelle:                                                    				</a:t>
            </a:r>
          </a:p>
          <a:p>
            <a:pPr marL="0" indent="0">
              <a:buNone/>
            </a:pPr>
            <a:r>
              <a:rPr lang="de-DE" sz="5600" b="1" dirty="0"/>
              <a:t>      Investitionsbank des Landes Schleswig-Holstein, Kiel </a:t>
            </a:r>
          </a:p>
          <a:p>
            <a:pPr marL="285750" indent="-285750">
              <a:buFont typeface="Wingdings" panose="05000000000000000000" pitchFamily="2" charset="2"/>
              <a:buChar char="Ø"/>
            </a:pPr>
            <a:r>
              <a:rPr lang="de-DE" sz="5600" dirty="0"/>
              <a:t>Info-Hotline 0800 / 622 36 34 (kostenfrei)</a:t>
            </a:r>
            <a:endParaRPr lang="de-DE" altLang="de-DE" sz="5600" u="sng"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defRPr/>
            </a:pPr>
            <a:endParaRPr lang="de-DE" altLang="de-DE" sz="1400" dirty="0">
              <a:latin typeface="Verdana" panose="020B0604030504040204" pitchFamily="34" charset="0"/>
              <a:ea typeface="Verdana" panose="020B0604030504040204" pitchFamily="34" charset="0"/>
              <a:cs typeface="Verdana" panose="020B0604030504040204" pitchFamily="34" charset="0"/>
            </a:endParaRPr>
          </a:p>
          <a:p>
            <a:pPr marL="0" indent="0">
              <a:buNone/>
              <a:defRPr/>
            </a:pPr>
            <a:r>
              <a:rPr lang="de-DE" altLang="de-DE" sz="1400" dirty="0">
                <a:latin typeface="Verdana" panose="020B0604030504040204" pitchFamily="34" charset="0"/>
                <a:ea typeface="Verdana" panose="020B0604030504040204" pitchFamily="34" charset="0"/>
                <a:cs typeface="Verdana" panose="020B0604030504040204" pitchFamily="34" charset="0"/>
              </a:rPr>
              <a:t>	</a:t>
            </a:r>
            <a:endParaRPr lang="de-DE" dirty="0"/>
          </a:p>
        </p:txBody>
      </p:sp>
      <p:pic>
        <p:nvPicPr>
          <p:cNvPr id="8" name="Grafik 7"/>
          <p:cNvPicPr>
            <a:picLocks noChangeAspect="1"/>
          </p:cNvPicPr>
          <p:nvPr/>
        </p:nvPicPr>
        <p:blipFill rotWithShape="1">
          <a:blip r:embed="rId3"/>
          <a:srcRect l="31897" t="14477" r="49780" b="16753"/>
          <a:stretch/>
        </p:blipFill>
        <p:spPr>
          <a:xfrm rot="700098">
            <a:off x="8009934" y="2065746"/>
            <a:ext cx="1639254" cy="3460647"/>
          </a:xfrm>
          <a:prstGeom prst="rect">
            <a:avLst/>
          </a:prstGeom>
        </p:spPr>
      </p:pic>
    </p:spTree>
    <p:extLst>
      <p:ext uri="{BB962C8B-B14F-4D97-AF65-F5344CB8AC3E}">
        <p14:creationId xmlns:p14="http://schemas.microsoft.com/office/powerpoint/2010/main" val="1578976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2A515938-78FB-8147-BB33-D2553F960031}"/>
              </a:ext>
            </a:extLst>
          </p:cNvPr>
          <p:cNvSpPr>
            <a:spLocks noGrp="1"/>
          </p:cNvSpPr>
          <p:nvPr>
            <p:ph idx="1"/>
          </p:nvPr>
        </p:nvSpPr>
        <p:spPr/>
        <p:txBody>
          <a:bodyPr>
            <a:normAutofit/>
          </a:bodyPr>
          <a:lstStyle/>
          <a:p>
            <a:pPr marL="285750" lvl="0" indent="-285750" fontAlgn="base">
              <a:spcAft>
                <a:spcPct val="0"/>
              </a:spcAft>
              <a:buSzPct val="90000"/>
              <a:buFont typeface="Wingdings" panose="05000000000000000000" pitchFamily="2" charset="2"/>
              <a:buChar char="Ø"/>
            </a:pPr>
            <a:r>
              <a:rPr lang="de-DE" dirty="0" smtClean="0"/>
              <a:t>Veranstaltungsbeginn und -ende:	21.10.2023 - 31.10.2025 TBW</a:t>
            </a:r>
          </a:p>
          <a:p>
            <a:pPr marL="285750" indent="-285750" fontAlgn="base">
              <a:spcAft>
                <a:spcPct val="0"/>
              </a:spcAft>
              <a:buSzPct val="90000"/>
              <a:buFont typeface="Wingdings" panose="05000000000000000000" pitchFamily="2" charset="2"/>
              <a:buChar char="Ø"/>
            </a:pPr>
            <a:r>
              <a:rPr lang="de-DE" dirty="0"/>
              <a:t>Veranstaltungsbeginn und -ende:	</a:t>
            </a:r>
            <a:r>
              <a:rPr lang="de-DE" dirty="0" smtClean="0"/>
              <a:t>23.11.2023 – 22.07.2025 BW Online	</a:t>
            </a:r>
          </a:p>
          <a:p>
            <a:pPr marL="285750" lvl="0" indent="-285750" fontAlgn="base">
              <a:spcAft>
                <a:spcPct val="0"/>
              </a:spcAft>
              <a:buSzPct val="90000"/>
              <a:buFont typeface="Wingdings" panose="05000000000000000000" pitchFamily="2" charset="2"/>
              <a:buChar char="Ø"/>
            </a:pPr>
            <a:r>
              <a:rPr lang="de-DE" dirty="0" smtClean="0"/>
              <a:t>Unterrichtseinheiten:		566/620 UE (1 UE = 45 Minuten)</a:t>
            </a:r>
          </a:p>
          <a:p>
            <a:pPr marL="285750" lvl="0" indent="-285750" fontAlgn="base">
              <a:spcAft>
                <a:spcPct val="0"/>
              </a:spcAft>
              <a:buSzPct val="90000"/>
              <a:buFont typeface="Wingdings" panose="05000000000000000000" pitchFamily="2" charset="2"/>
              <a:buChar char="Ø"/>
            </a:pPr>
            <a:r>
              <a:rPr lang="de-DE" dirty="0"/>
              <a:t>Unterrichtszeiten:		</a:t>
            </a:r>
            <a:r>
              <a:rPr lang="de-DE" dirty="0" smtClean="0"/>
              <a:t>Fr</a:t>
            </a:r>
            <a:r>
              <a:rPr lang="de-DE" dirty="0"/>
              <a:t>: </a:t>
            </a:r>
            <a:r>
              <a:rPr lang="de-DE" dirty="0" smtClean="0"/>
              <a:t>17:00 </a:t>
            </a:r>
            <a:r>
              <a:rPr lang="de-DE" dirty="0"/>
              <a:t>- </a:t>
            </a:r>
            <a:r>
              <a:rPr lang="de-DE" dirty="0" smtClean="0"/>
              <a:t>20:15</a:t>
            </a:r>
            <a:r>
              <a:rPr lang="de-DE" dirty="0"/>
              <a:t>, Sa: 08:15 - </a:t>
            </a:r>
            <a:r>
              <a:rPr lang="de-DE" dirty="0" smtClean="0"/>
              <a:t>13:15,</a:t>
            </a:r>
            <a:r>
              <a:rPr lang="de-DE" dirty="0"/>
              <a:t/>
            </a:r>
            <a:br>
              <a:rPr lang="de-DE" dirty="0"/>
            </a:br>
            <a:r>
              <a:rPr lang="de-DE" dirty="0" smtClean="0"/>
              <a:t>				in </a:t>
            </a:r>
            <a:r>
              <a:rPr lang="de-DE" dirty="0"/>
              <a:t>den Blockwochen Mo - Fr: </a:t>
            </a:r>
            <a:r>
              <a:rPr lang="de-DE" dirty="0" smtClean="0"/>
              <a:t>08:15 </a:t>
            </a:r>
            <a:r>
              <a:rPr lang="de-DE" dirty="0"/>
              <a:t>- </a:t>
            </a:r>
            <a:r>
              <a:rPr lang="de-DE" dirty="0" smtClean="0"/>
              <a:t>15:15,</a:t>
            </a:r>
            <a:r>
              <a:rPr lang="de-DE" dirty="0"/>
              <a:t/>
            </a:r>
            <a:br>
              <a:rPr lang="de-DE" dirty="0"/>
            </a:br>
            <a:r>
              <a:rPr lang="de-DE" dirty="0" smtClean="0"/>
              <a:t>				Blockwochen: siehe Kalendarium</a:t>
            </a:r>
          </a:p>
          <a:p>
            <a:pPr marL="285750" lvl="0" indent="-285750" fontAlgn="base">
              <a:spcAft>
                <a:spcPct val="0"/>
              </a:spcAft>
              <a:buSzPct val="90000"/>
              <a:buFont typeface="Wingdings" panose="05000000000000000000" pitchFamily="2" charset="2"/>
              <a:buChar char="Ø"/>
            </a:pPr>
            <a:r>
              <a:rPr lang="de-DE" dirty="0" smtClean="0"/>
              <a:t>Bildungsurlaub:			5 Tage pro Kalenderjahr (Verblockung möglich)</a:t>
            </a:r>
          </a:p>
          <a:p>
            <a:pPr marL="285750" lvl="0" indent="-285750" fontAlgn="base">
              <a:spcAft>
                <a:spcPct val="0"/>
              </a:spcAft>
              <a:buSzPct val="90000"/>
              <a:buFont typeface="Wingdings" panose="05000000000000000000" pitchFamily="2" charset="2"/>
              <a:buChar char="Ø"/>
            </a:pPr>
            <a:r>
              <a:rPr lang="de-DE" dirty="0" smtClean="0"/>
              <a:t>Kalendarium:			</a:t>
            </a:r>
            <a:endParaRPr lang="de-DE" dirty="0" smtClean="0">
              <a:solidFill>
                <a:srgbClr val="FF0000"/>
              </a:solidFill>
            </a:endParaRPr>
          </a:p>
          <a:p>
            <a:pPr marL="285750" lvl="0" indent="-285750" fontAlgn="base">
              <a:spcAft>
                <a:spcPct val="0"/>
              </a:spcAft>
              <a:buSzPct val="90000"/>
              <a:buFont typeface="Wingdings" panose="05000000000000000000" pitchFamily="2" charset="2"/>
              <a:buChar char="Ø"/>
            </a:pPr>
            <a:r>
              <a:rPr lang="de-DE" dirty="0" smtClean="0"/>
              <a:t>Abschluss:			IHK-Abschlusszeugnis</a:t>
            </a:r>
          </a:p>
          <a:p>
            <a:pPr marL="285750" lvl="0" indent="-285750" fontAlgn="base">
              <a:spcAft>
                <a:spcPct val="0"/>
              </a:spcAft>
              <a:buSzPct val="90000"/>
              <a:buFont typeface="Wingdings" panose="05000000000000000000" pitchFamily="2" charset="2"/>
              <a:buChar char="Ø"/>
            </a:pPr>
            <a:r>
              <a:rPr lang="de-DE" dirty="0" smtClean="0"/>
              <a:t>Preis:				5.750,00 Euro / 6.950,00 Euro</a:t>
            </a:r>
          </a:p>
          <a:p>
            <a:endParaRPr lang="de-DE" dirty="0"/>
          </a:p>
        </p:txBody>
      </p:sp>
      <p:sp>
        <p:nvSpPr>
          <p:cNvPr id="3" name="Titel 2">
            <a:extLst>
              <a:ext uri="{FF2B5EF4-FFF2-40B4-BE49-F238E27FC236}">
                <a16:creationId xmlns:a16="http://schemas.microsoft.com/office/drawing/2014/main" xmlns="" id="{8F05AA03-ABE2-FD4C-8EFC-5D1EE89D4E66}"/>
              </a:ext>
            </a:extLst>
          </p:cNvPr>
          <p:cNvSpPr>
            <a:spLocks noGrp="1"/>
          </p:cNvSpPr>
          <p:nvPr>
            <p:ph type="title"/>
          </p:nvPr>
        </p:nvSpPr>
        <p:spPr/>
        <p:txBody>
          <a:bodyPr/>
          <a:lstStyle/>
          <a:p>
            <a:r>
              <a:rPr lang="de-DE" b="1" dirty="0" smtClean="0"/>
              <a:t>Veranstaltungsdaten</a:t>
            </a:r>
            <a:endParaRPr lang="de-DE" b="1" dirty="0"/>
          </a:p>
        </p:txBody>
      </p:sp>
      <p:sp>
        <p:nvSpPr>
          <p:cNvPr id="4" name="Textplatzhalter 3">
            <a:extLst>
              <a:ext uri="{FF2B5EF4-FFF2-40B4-BE49-F238E27FC236}">
                <a16:creationId xmlns:a16="http://schemas.microsoft.com/office/drawing/2014/main" xmlns="" id="{AA011B48-B7B9-A642-A89D-A22CE8CA1F60}"/>
              </a:ext>
            </a:extLst>
          </p:cNvPr>
          <p:cNvSpPr>
            <a:spLocks noGrp="1"/>
          </p:cNvSpPr>
          <p:nvPr>
            <p:ph type="body" sz="quarter" idx="14"/>
          </p:nvPr>
        </p:nvSpPr>
        <p:spPr/>
        <p:txBody>
          <a:bodyPr/>
          <a:lstStyle/>
          <a:p>
            <a:r>
              <a:rPr lang="de-DE" dirty="0" smtClean="0"/>
              <a:t>2023 Präsenz bzw. Kombiniert</a:t>
            </a:r>
            <a:endParaRPr lang="de-DE" dirty="0"/>
          </a:p>
        </p:txBody>
      </p:sp>
      <p:sp>
        <p:nvSpPr>
          <p:cNvPr id="5" name="Textfeld 4">
            <a:extLst>
              <a:ext uri="{FF2B5EF4-FFF2-40B4-BE49-F238E27FC236}">
                <a16:creationId xmlns:a16="http://schemas.microsoft.com/office/drawing/2014/main" xmlns="" id="{E3C04763-5385-B241-8287-1E834F5920DF}"/>
              </a:ext>
            </a:extLst>
          </p:cNvPr>
          <p:cNvSpPr txBox="1"/>
          <p:nvPr/>
        </p:nvSpPr>
        <p:spPr>
          <a:xfrm>
            <a:off x="355002" y="6734287"/>
            <a:ext cx="0" cy="0"/>
          </a:xfrm>
          <a:prstGeom prst="rect">
            <a:avLst/>
          </a:prstGeom>
          <a:noFill/>
        </p:spPr>
        <p:txBody>
          <a:bodyPr wrap="none" rtlCol="0">
            <a:noAutofit/>
          </a:bodyPr>
          <a:lstStyle/>
          <a:p>
            <a:pPr algn="l"/>
            <a:endParaRPr lang="de-DE" sz="1600" dirty="0"/>
          </a:p>
        </p:txBody>
      </p:sp>
      <p:sp>
        <p:nvSpPr>
          <p:cNvPr id="6" name="Fußzeilenplatzhalter 5">
            <a:extLst>
              <a:ext uri="{FF2B5EF4-FFF2-40B4-BE49-F238E27FC236}">
                <a16:creationId xmlns:a16="http://schemas.microsoft.com/office/drawing/2014/main" xmlns="" id="{10DC1F5B-5C71-3D4A-B28E-CA91DD22A919}"/>
              </a:ext>
            </a:extLst>
          </p:cNvPr>
          <p:cNvSpPr>
            <a:spLocks noGrp="1"/>
          </p:cNvSpPr>
          <p:nvPr>
            <p:ph type="ftr" sz="quarter" idx="15"/>
          </p:nvPr>
        </p:nvSpPr>
        <p:spPr/>
        <p:txBody>
          <a:bodyPr/>
          <a:lstStyle/>
          <a:p>
            <a:r>
              <a:rPr lang="de-DE" smtClean="0"/>
              <a:t>IHK-Meisterlehrgänge</a:t>
            </a:r>
            <a:endParaRPr lang="de-DE"/>
          </a:p>
        </p:txBody>
      </p:sp>
    </p:spTree>
    <p:extLst>
      <p:ext uri="{BB962C8B-B14F-4D97-AF65-F5344CB8AC3E}">
        <p14:creationId xmlns:p14="http://schemas.microsoft.com/office/powerpoint/2010/main" val="3213770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2A515938-78FB-8147-BB33-D2553F960031}"/>
              </a:ext>
            </a:extLst>
          </p:cNvPr>
          <p:cNvSpPr>
            <a:spLocks noGrp="1"/>
          </p:cNvSpPr>
          <p:nvPr>
            <p:ph idx="1"/>
          </p:nvPr>
        </p:nvSpPr>
        <p:spPr/>
        <p:txBody>
          <a:bodyPr>
            <a:normAutofit/>
          </a:bodyPr>
          <a:lstStyle/>
          <a:p>
            <a:pPr marL="285750" lvl="0" indent="-285750" fontAlgn="base">
              <a:spcAft>
                <a:spcPct val="0"/>
              </a:spcAft>
              <a:buSzPct val="90000"/>
              <a:buFont typeface="Wingdings" panose="05000000000000000000" pitchFamily="2" charset="2"/>
              <a:buChar char="Ø"/>
            </a:pPr>
            <a:r>
              <a:rPr lang="de-DE" dirty="0" smtClean="0"/>
              <a:t>Inhalte:			DIHK Rahmenplan</a:t>
            </a:r>
          </a:p>
          <a:p>
            <a:pPr marL="285750" indent="-285750" fontAlgn="base">
              <a:spcAft>
                <a:spcPct val="0"/>
              </a:spcAft>
              <a:buSzPct val="90000"/>
              <a:buFont typeface="Wingdings" panose="05000000000000000000" pitchFamily="2" charset="2"/>
              <a:buChar char="Ø"/>
            </a:pPr>
            <a:r>
              <a:rPr lang="de-DE" dirty="0"/>
              <a:t>Literaturkosten:			ca. </a:t>
            </a:r>
            <a:r>
              <a:rPr lang="de-DE" dirty="0" smtClean="0"/>
              <a:t>500,00 </a:t>
            </a:r>
            <a:r>
              <a:rPr lang="de-DE" dirty="0"/>
              <a:t>Euro </a:t>
            </a:r>
            <a:endParaRPr lang="de-DE" dirty="0" smtClean="0"/>
          </a:p>
          <a:p>
            <a:pPr marL="285750" lvl="0" indent="-285750" fontAlgn="base">
              <a:spcAft>
                <a:spcPct val="0"/>
              </a:spcAft>
              <a:buSzPct val="90000"/>
              <a:buFont typeface="Wingdings" panose="05000000000000000000" pitchFamily="2" charset="2"/>
              <a:buChar char="Ø"/>
            </a:pPr>
            <a:r>
              <a:rPr lang="de-DE" dirty="0" smtClean="0"/>
              <a:t>Anwesenheit:			Bei Aufstiegs-BAföG mindestens 70%</a:t>
            </a:r>
          </a:p>
          <a:p>
            <a:pPr marL="285750" lvl="0" indent="-285750" fontAlgn="base">
              <a:spcAft>
                <a:spcPct val="0"/>
              </a:spcAft>
              <a:buSzPct val="90000"/>
              <a:buFont typeface="Wingdings" panose="05000000000000000000" pitchFamily="2" charset="2"/>
              <a:buChar char="Ø"/>
            </a:pPr>
            <a:r>
              <a:rPr lang="de-DE" dirty="0" smtClean="0"/>
              <a:t>Anmeldungen:</a:t>
            </a:r>
            <a:r>
              <a:rPr lang="de-DE" dirty="0"/>
              <a:t>		</a:t>
            </a:r>
            <a:r>
              <a:rPr lang="de-DE" dirty="0" smtClean="0"/>
              <a:t>	Online über </a:t>
            </a:r>
            <a:r>
              <a:rPr lang="de-DE" dirty="0" smtClean="0">
                <a:hlinkClick r:id="rId2"/>
              </a:rPr>
              <a:t>www.wak-sh.de</a:t>
            </a:r>
            <a:endParaRPr lang="de-DE" dirty="0" smtClean="0"/>
          </a:p>
          <a:p>
            <a:pPr marL="285750" lvl="0" indent="-285750" fontAlgn="base">
              <a:spcAft>
                <a:spcPct val="0"/>
              </a:spcAft>
              <a:buSzPct val="90000"/>
              <a:buFont typeface="Wingdings" panose="05000000000000000000" pitchFamily="2" charset="2"/>
              <a:buChar char="Ø"/>
            </a:pPr>
            <a:r>
              <a:rPr lang="de-DE" dirty="0" smtClean="0"/>
              <a:t>AGB:				Insbesondere Kündigung (§4) beachten</a:t>
            </a:r>
          </a:p>
          <a:p>
            <a:pPr marL="285750" lvl="0" indent="-285750" fontAlgn="base">
              <a:spcAft>
                <a:spcPct val="0"/>
              </a:spcAft>
              <a:buSzPct val="90000"/>
              <a:buFont typeface="Wingdings" panose="05000000000000000000" pitchFamily="2" charset="2"/>
              <a:buChar char="Ø"/>
            </a:pPr>
            <a:r>
              <a:rPr lang="de-DE" dirty="0"/>
              <a:t>R</a:t>
            </a:r>
            <a:r>
              <a:rPr lang="de-DE" dirty="0" smtClean="0"/>
              <a:t>atenzahlungen:			Gesamtzahlung, quartalsweise oder monatlich</a:t>
            </a:r>
          </a:p>
          <a:p>
            <a:endParaRPr lang="de-DE" dirty="0"/>
          </a:p>
        </p:txBody>
      </p:sp>
      <p:sp>
        <p:nvSpPr>
          <p:cNvPr id="3" name="Titel 2">
            <a:extLst>
              <a:ext uri="{FF2B5EF4-FFF2-40B4-BE49-F238E27FC236}">
                <a16:creationId xmlns:a16="http://schemas.microsoft.com/office/drawing/2014/main" xmlns="" id="{8F05AA03-ABE2-FD4C-8EFC-5D1EE89D4E66}"/>
              </a:ext>
            </a:extLst>
          </p:cNvPr>
          <p:cNvSpPr>
            <a:spLocks noGrp="1"/>
          </p:cNvSpPr>
          <p:nvPr>
            <p:ph type="title"/>
          </p:nvPr>
        </p:nvSpPr>
        <p:spPr/>
        <p:txBody>
          <a:bodyPr/>
          <a:lstStyle/>
          <a:p>
            <a:r>
              <a:rPr lang="de-DE" b="1" dirty="0">
                <a:solidFill>
                  <a:srgbClr val="00377E"/>
                </a:solidFill>
                <a:ea typeface="ＭＳ Ｐゴシック" charset="0"/>
                <a:cs typeface="Arial"/>
              </a:rPr>
              <a:t>Wirtschaftsakademie Schleswig-Holstein</a:t>
            </a:r>
            <a:endParaRPr lang="de-DE" b="1" dirty="0"/>
          </a:p>
        </p:txBody>
      </p:sp>
      <p:sp>
        <p:nvSpPr>
          <p:cNvPr id="4" name="Textplatzhalter 3">
            <a:extLst>
              <a:ext uri="{FF2B5EF4-FFF2-40B4-BE49-F238E27FC236}">
                <a16:creationId xmlns:a16="http://schemas.microsoft.com/office/drawing/2014/main" xmlns="" id="{AA011B48-B7B9-A642-A89D-A22CE8CA1F60}"/>
              </a:ext>
            </a:extLst>
          </p:cNvPr>
          <p:cNvSpPr>
            <a:spLocks noGrp="1"/>
          </p:cNvSpPr>
          <p:nvPr>
            <p:ph type="body" sz="quarter" idx="14"/>
          </p:nvPr>
        </p:nvSpPr>
        <p:spPr/>
        <p:txBody>
          <a:bodyPr/>
          <a:lstStyle/>
          <a:p>
            <a:r>
              <a:rPr lang="de-DE" dirty="0" smtClean="0"/>
              <a:t>Informationen</a:t>
            </a:r>
            <a:endParaRPr lang="de-DE" dirty="0"/>
          </a:p>
        </p:txBody>
      </p:sp>
      <p:sp>
        <p:nvSpPr>
          <p:cNvPr id="5" name="Textfeld 4">
            <a:extLst>
              <a:ext uri="{FF2B5EF4-FFF2-40B4-BE49-F238E27FC236}">
                <a16:creationId xmlns:a16="http://schemas.microsoft.com/office/drawing/2014/main" xmlns="" id="{E3C04763-5385-B241-8287-1E834F5920DF}"/>
              </a:ext>
            </a:extLst>
          </p:cNvPr>
          <p:cNvSpPr txBox="1"/>
          <p:nvPr/>
        </p:nvSpPr>
        <p:spPr>
          <a:xfrm>
            <a:off x="355002" y="6734287"/>
            <a:ext cx="0" cy="0"/>
          </a:xfrm>
          <a:prstGeom prst="rect">
            <a:avLst/>
          </a:prstGeom>
          <a:noFill/>
        </p:spPr>
        <p:txBody>
          <a:bodyPr wrap="none" rtlCol="0">
            <a:noAutofit/>
          </a:bodyPr>
          <a:lstStyle/>
          <a:p>
            <a:pPr algn="l"/>
            <a:endParaRPr lang="de-DE" sz="1600" dirty="0"/>
          </a:p>
        </p:txBody>
      </p:sp>
      <p:sp>
        <p:nvSpPr>
          <p:cNvPr id="6" name="Fußzeilenplatzhalter 5">
            <a:extLst>
              <a:ext uri="{FF2B5EF4-FFF2-40B4-BE49-F238E27FC236}">
                <a16:creationId xmlns:a16="http://schemas.microsoft.com/office/drawing/2014/main" xmlns="" id="{10DC1F5B-5C71-3D4A-B28E-CA91DD22A919}"/>
              </a:ext>
            </a:extLst>
          </p:cNvPr>
          <p:cNvSpPr>
            <a:spLocks noGrp="1"/>
          </p:cNvSpPr>
          <p:nvPr>
            <p:ph type="ftr" sz="quarter" idx="15"/>
          </p:nvPr>
        </p:nvSpPr>
        <p:spPr/>
        <p:txBody>
          <a:bodyPr/>
          <a:lstStyle/>
          <a:p>
            <a:r>
              <a:rPr lang="de-DE" smtClean="0"/>
              <a:t>IHK-Meisterlehrgänge</a:t>
            </a:r>
            <a:endParaRPr lang="de-DE"/>
          </a:p>
        </p:txBody>
      </p:sp>
    </p:spTree>
    <p:extLst>
      <p:ext uri="{BB962C8B-B14F-4D97-AF65-F5344CB8AC3E}">
        <p14:creationId xmlns:p14="http://schemas.microsoft.com/office/powerpoint/2010/main" val="983385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8"/>
          </p:nvPr>
        </p:nvSpPr>
        <p:spPr/>
        <p:txBody>
          <a:bodyPr/>
          <a:lstStyle/>
          <a:p>
            <a:pPr>
              <a:defRPr/>
            </a:pPr>
            <a:endParaRPr lang="de-DE" dirty="0"/>
          </a:p>
        </p:txBody>
      </p:sp>
      <p:sp>
        <p:nvSpPr>
          <p:cNvPr id="4" name="Foliennummernplatzhalter 3"/>
          <p:cNvSpPr>
            <a:spLocks noGrp="1"/>
          </p:cNvSpPr>
          <p:nvPr>
            <p:ph type="sldNum" sz="quarter" idx="19"/>
          </p:nvPr>
        </p:nvSpPr>
        <p:spPr/>
        <p:txBody>
          <a:bodyPr/>
          <a:lstStyle/>
          <a:p>
            <a:pPr>
              <a:defRPr/>
            </a:pPr>
            <a:fld id="{7645562D-3934-FE4F-A40E-BC3E3DC98321}" type="slidenum">
              <a:rPr lang="de-DE" smtClean="0"/>
              <a:pPr>
                <a:defRPr/>
              </a:pPr>
              <a:t>17</a:t>
            </a:fld>
            <a:endParaRPr lang="de-DE" dirty="0"/>
          </a:p>
        </p:txBody>
      </p:sp>
      <p:sp>
        <p:nvSpPr>
          <p:cNvPr id="5" name="Titel 4"/>
          <p:cNvSpPr>
            <a:spLocks noGrp="1"/>
          </p:cNvSpPr>
          <p:nvPr>
            <p:ph type="ctrTitle"/>
          </p:nvPr>
        </p:nvSpPr>
        <p:spPr/>
        <p:txBody>
          <a:bodyPr/>
          <a:lstStyle/>
          <a:p>
            <a:r>
              <a:rPr lang="de-DE" dirty="0" smtClean="0"/>
              <a:t>Geprüfte/r Betriebswirt/in IHK</a:t>
            </a:r>
            <a:endParaRPr lang="de-DE" dirty="0"/>
          </a:p>
        </p:txBody>
      </p:sp>
      <p:sp>
        <p:nvSpPr>
          <p:cNvPr id="6" name="Untertitel 5"/>
          <p:cNvSpPr>
            <a:spLocks noGrp="1"/>
          </p:cNvSpPr>
          <p:nvPr>
            <p:ph type="subTitle" idx="1"/>
          </p:nvPr>
        </p:nvSpPr>
        <p:spPr/>
        <p:txBody>
          <a:bodyPr/>
          <a:lstStyle/>
          <a:p>
            <a:r>
              <a:rPr lang="de-DE" dirty="0" smtClean="0"/>
              <a:t>Seminarinhalte</a:t>
            </a:r>
            <a:endParaRPr lang="de-DE" dirty="0"/>
          </a:p>
        </p:txBody>
      </p:sp>
      <p:grpSp>
        <p:nvGrpSpPr>
          <p:cNvPr id="8" name="Group 6"/>
          <p:cNvGrpSpPr>
            <a:grpSpLocks/>
          </p:cNvGrpSpPr>
          <p:nvPr/>
        </p:nvGrpSpPr>
        <p:grpSpPr bwMode="auto">
          <a:xfrm>
            <a:off x="2209800" y="1777871"/>
            <a:ext cx="7233138" cy="645874"/>
            <a:chOff x="240" y="1652"/>
            <a:chExt cx="2064" cy="420"/>
          </a:xfrm>
          <a:noFill/>
        </p:grpSpPr>
        <p:sp>
          <p:nvSpPr>
            <p:cNvPr id="9" name="AutoShape 7"/>
            <p:cNvSpPr>
              <a:spLocks noChangeArrowheads="1"/>
            </p:cNvSpPr>
            <p:nvPr/>
          </p:nvSpPr>
          <p:spPr bwMode="auto">
            <a:xfrm>
              <a:off x="240" y="1652"/>
              <a:ext cx="2064" cy="404"/>
            </a:xfrm>
            <a:prstGeom prst="flowChartAlternateProcess">
              <a:avLst/>
            </a:prstGeom>
            <a:gr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Arial" charset="0"/>
                  <a:ea typeface="ＭＳ Ｐゴシック" charset="-128"/>
                </a:defRPr>
              </a:lvl1pPr>
              <a:lvl2pPr marL="742950" indent="-285750">
                <a:defRPr sz="800" b="1">
                  <a:solidFill>
                    <a:schemeClr val="tx1"/>
                  </a:solidFill>
                  <a:latin typeface="Arial" charset="0"/>
                  <a:ea typeface="ＭＳ Ｐゴシック" charset="-128"/>
                </a:defRPr>
              </a:lvl2pPr>
              <a:lvl3pPr marL="1143000" indent="-228600">
                <a:defRPr sz="800" b="1">
                  <a:solidFill>
                    <a:schemeClr val="tx1"/>
                  </a:solidFill>
                  <a:latin typeface="Arial" charset="0"/>
                  <a:ea typeface="ＭＳ Ｐゴシック" charset="-128"/>
                </a:defRPr>
              </a:lvl3pPr>
              <a:lvl4pPr marL="1600200" indent="-228600">
                <a:defRPr sz="800" b="1">
                  <a:solidFill>
                    <a:schemeClr val="tx1"/>
                  </a:solidFill>
                  <a:latin typeface="Arial" charset="0"/>
                  <a:ea typeface="ＭＳ Ｐゴシック" charset="-128"/>
                </a:defRPr>
              </a:lvl4pPr>
              <a:lvl5pPr marL="2057400" indent="-228600">
                <a:defRPr sz="8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9pPr>
            </a:lstStyle>
            <a:p>
              <a:endParaRPr lang="de-DE" altLang="de-DE"/>
            </a:p>
          </p:txBody>
        </p:sp>
        <p:sp>
          <p:nvSpPr>
            <p:cNvPr id="10" name="Text Box 8"/>
            <p:cNvSpPr txBox="1">
              <a:spLocks noChangeArrowheads="1"/>
            </p:cNvSpPr>
            <p:nvPr/>
          </p:nvSpPr>
          <p:spPr bwMode="auto">
            <a:xfrm>
              <a:off x="262" y="1652"/>
              <a:ext cx="1926" cy="420"/>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762000">
                <a:spcBef>
                  <a:spcPct val="20000"/>
                </a:spcBef>
                <a:buClr>
                  <a:schemeClr val="hlink"/>
                </a:buClr>
                <a:buSzPct val="100000"/>
                <a:defRPr sz="2000">
                  <a:solidFill>
                    <a:schemeClr val="tx1"/>
                  </a:solidFill>
                  <a:latin typeface="Verdana" pitchFamily="34" charset="0"/>
                </a:defRPr>
              </a:lvl1pPr>
              <a:lvl2pPr marL="742950" indent="-285750" algn="l" defTabSz="762000">
                <a:spcBef>
                  <a:spcPct val="20000"/>
                </a:spcBef>
                <a:buClr>
                  <a:schemeClr val="hlink"/>
                </a:buClr>
                <a:buSzPct val="100000"/>
                <a:defRPr sz="2000">
                  <a:solidFill>
                    <a:schemeClr val="tx1"/>
                  </a:solidFill>
                  <a:latin typeface="Verdana" pitchFamily="34" charset="0"/>
                </a:defRPr>
              </a:lvl2pPr>
              <a:lvl3pPr marL="1143000" indent="-228600" algn="l" defTabSz="762000">
                <a:spcBef>
                  <a:spcPct val="20000"/>
                </a:spcBef>
                <a:buClr>
                  <a:schemeClr val="hlink"/>
                </a:buClr>
                <a:buSzPct val="100000"/>
                <a:defRPr sz="2000">
                  <a:solidFill>
                    <a:schemeClr val="tx1"/>
                  </a:solidFill>
                  <a:latin typeface="Verdana" pitchFamily="34" charset="0"/>
                </a:defRPr>
              </a:lvl3pPr>
              <a:lvl4pPr marL="1600200" indent="-228600" algn="l" defTabSz="762000">
                <a:spcBef>
                  <a:spcPct val="20000"/>
                </a:spcBef>
                <a:buClr>
                  <a:schemeClr val="hlink"/>
                </a:buClr>
                <a:buSzPct val="100000"/>
                <a:defRPr sz="2000">
                  <a:solidFill>
                    <a:schemeClr val="tx1"/>
                  </a:solidFill>
                  <a:latin typeface="Verdana" pitchFamily="34" charset="0"/>
                </a:defRPr>
              </a:lvl4pPr>
              <a:lvl5pPr marL="2057400" indent="-228600" algn="l" defTabSz="762000">
                <a:spcBef>
                  <a:spcPct val="20000"/>
                </a:spcBef>
                <a:buClr>
                  <a:schemeClr val="hlink"/>
                </a:buClr>
                <a:buSzPct val="100000"/>
                <a:defRPr sz="2000">
                  <a:solidFill>
                    <a:schemeClr val="tx1"/>
                  </a:solidFill>
                  <a:latin typeface="Verdana" pitchFamily="34" charset="0"/>
                </a:defRPr>
              </a:lvl5pPr>
              <a:lvl6pPr marL="25146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6pPr>
              <a:lvl7pPr marL="29718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7pPr>
              <a:lvl8pPr marL="34290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8pPr>
              <a:lvl9pPr marL="38862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9pPr>
            </a:lstStyle>
            <a:p>
              <a:pPr algn="ctr">
                <a:lnSpc>
                  <a:spcPct val="100000"/>
                </a:lnSpc>
                <a:spcBef>
                  <a:spcPct val="50000"/>
                </a:spcBef>
                <a:buClrTx/>
                <a:buSzTx/>
              </a:pPr>
              <a:r>
                <a:rPr lang="de-DE" altLang="de-DE" sz="1800" dirty="0">
                  <a:latin typeface="Arial" charset="0"/>
                </a:rPr>
                <a:t>Unternehmensspezifische Strategiefelder erkennen und ausgestalten</a:t>
              </a:r>
            </a:p>
          </p:txBody>
        </p:sp>
      </p:grpSp>
      <p:grpSp>
        <p:nvGrpSpPr>
          <p:cNvPr id="11" name="Group 6"/>
          <p:cNvGrpSpPr>
            <a:grpSpLocks/>
          </p:cNvGrpSpPr>
          <p:nvPr/>
        </p:nvGrpSpPr>
        <p:grpSpPr bwMode="auto">
          <a:xfrm>
            <a:off x="2207568" y="2543989"/>
            <a:ext cx="7233138" cy="645874"/>
            <a:chOff x="240" y="1643"/>
            <a:chExt cx="2064" cy="420"/>
          </a:xfrm>
          <a:noFill/>
        </p:grpSpPr>
        <p:sp>
          <p:nvSpPr>
            <p:cNvPr id="12" name="AutoShape 7"/>
            <p:cNvSpPr>
              <a:spLocks noChangeArrowheads="1"/>
            </p:cNvSpPr>
            <p:nvPr/>
          </p:nvSpPr>
          <p:spPr bwMode="auto">
            <a:xfrm>
              <a:off x="240" y="1652"/>
              <a:ext cx="2064" cy="404"/>
            </a:xfrm>
            <a:prstGeom prst="flowChartAlternateProcess">
              <a:avLst/>
            </a:prstGeom>
            <a:gr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Arial" charset="0"/>
                  <a:ea typeface="ＭＳ Ｐゴシック" charset="-128"/>
                </a:defRPr>
              </a:lvl1pPr>
              <a:lvl2pPr marL="742950" indent="-285750">
                <a:defRPr sz="800" b="1">
                  <a:solidFill>
                    <a:schemeClr val="tx1"/>
                  </a:solidFill>
                  <a:latin typeface="Arial" charset="0"/>
                  <a:ea typeface="ＭＳ Ｐゴシック" charset="-128"/>
                </a:defRPr>
              </a:lvl2pPr>
              <a:lvl3pPr marL="1143000" indent="-228600">
                <a:defRPr sz="800" b="1">
                  <a:solidFill>
                    <a:schemeClr val="tx1"/>
                  </a:solidFill>
                  <a:latin typeface="Arial" charset="0"/>
                  <a:ea typeface="ＭＳ Ｐゴシック" charset="-128"/>
                </a:defRPr>
              </a:lvl3pPr>
              <a:lvl4pPr marL="1600200" indent="-228600">
                <a:defRPr sz="800" b="1">
                  <a:solidFill>
                    <a:schemeClr val="tx1"/>
                  </a:solidFill>
                  <a:latin typeface="Arial" charset="0"/>
                  <a:ea typeface="ＭＳ Ｐゴシック" charset="-128"/>
                </a:defRPr>
              </a:lvl4pPr>
              <a:lvl5pPr marL="2057400" indent="-228600">
                <a:defRPr sz="8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9pPr>
            </a:lstStyle>
            <a:p>
              <a:endParaRPr lang="de-DE" altLang="de-DE"/>
            </a:p>
          </p:txBody>
        </p:sp>
        <p:sp>
          <p:nvSpPr>
            <p:cNvPr id="13" name="Text Box 8"/>
            <p:cNvSpPr txBox="1">
              <a:spLocks noChangeArrowheads="1"/>
            </p:cNvSpPr>
            <p:nvPr/>
          </p:nvSpPr>
          <p:spPr bwMode="auto">
            <a:xfrm>
              <a:off x="282" y="1643"/>
              <a:ext cx="1926" cy="420"/>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762000">
                <a:spcBef>
                  <a:spcPct val="20000"/>
                </a:spcBef>
                <a:buClr>
                  <a:schemeClr val="hlink"/>
                </a:buClr>
                <a:buSzPct val="100000"/>
                <a:defRPr sz="2000">
                  <a:solidFill>
                    <a:schemeClr val="tx1"/>
                  </a:solidFill>
                  <a:latin typeface="Verdana" pitchFamily="34" charset="0"/>
                </a:defRPr>
              </a:lvl1pPr>
              <a:lvl2pPr marL="742950" indent="-285750" algn="l" defTabSz="762000">
                <a:spcBef>
                  <a:spcPct val="20000"/>
                </a:spcBef>
                <a:buClr>
                  <a:schemeClr val="hlink"/>
                </a:buClr>
                <a:buSzPct val="100000"/>
                <a:defRPr sz="2000">
                  <a:solidFill>
                    <a:schemeClr val="tx1"/>
                  </a:solidFill>
                  <a:latin typeface="Verdana" pitchFamily="34" charset="0"/>
                </a:defRPr>
              </a:lvl2pPr>
              <a:lvl3pPr marL="1143000" indent="-228600" algn="l" defTabSz="762000">
                <a:spcBef>
                  <a:spcPct val="20000"/>
                </a:spcBef>
                <a:buClr>
                  <a:schemeClr val="hlink"/>
                </a:buClr>
                <a:buSzPct val="100000"/>
                <a:defRPr sz="2000">
                  <a:solidFill>
                    <a:schemeClr val="tx1"/>
                  </a:solidFill>
                  <a:latin typeface="Verdana" pitchFamily="34" charset="0"/>
                </a:defRPr>
              </a:lvl3pPr>
              <a:lvl4pPr marL="1600200" indent="-228600" algn="l" defTabSz="762000">
                <a:spcBef>
                  <a:spcPct val="20000"/>
                </a:spcBef>
                <a:buClr>
                  <a:schemeClr val="hlink"/>
                </a:buClr>
                <a:buSzPct val="100000"/>
                <a:defRPr sz="2000">
                  <a:solidFill>
                    <a:schemeClr val="tx1"/>
                  </a:solidFill>
                  <a:latin typeface="Verdana" pitchFamily="34" charset="0"/>
                </a:defRPr>
              </a:lvl4pPr>
              <a:lvl5pPr marL="2057400" indent="-228600" algn="l" defTabSz="762000">
                <a:spcBef>
                  <a:spcPct val="20000"/>
                </a:spcBef>
                <a:buClr>
                  <a:schemeClr val="hlink"/>
                </a:buClr>
                <a:buSzPct val="100000"/>
                <a:defRPr sz="2000">
                  <a:solidFill>
                    <a:schemeClr val="tx1"/>
                  </a:solidFill>
                  <a:latin typeface="Verdana" pitchFamily="34" charset="0"/>
                </a:defRPr>
              </a:lvl5pPr>
              <a:lvl6pPr marL="25146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6pPr>
              <a:lvl7pPr marL="29718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7pPr>
              <a:lvl8pPr marL="34290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8pPr>
              <a:lvl9pPr marL="38862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9pPr>
            </a:lstStyle>
            <a:p>
              <a:pPr algn="ctr">
                <a:lnSpc>
                  <a:spcPct val="100000"/>
                </a:lnSpc>
                <a:spcBef>
                  <a:spcPct val="50000"/>
                </a:spcBef>
                <a:buClrTx/>
                <a:buSzTx/>
              </a:pPr>
              <a:r>
                <a:rPr lang="de-DE" altLang="de-DE" sz="1800" dirty="0">
                  <a:latin typeface="Arial" charset="0"/>
                </a:rPr>
                <a:t>Normenbestimmte und finanzwirtschaftliche Rahmenbedingen in Hinblick auf die Unternehmensstrategie bewerten</a:t>
              </a:r>
            </a:p>
          </p:txBody>
        </p:sp>
      </p:grpSp>
      <p:grpSp>
        <p:nvGrpSpPr>
          <p:cNvPr id="14" name="Group 6"/>
          <p:cNvGrpSpPr>
            <a:grpSpLocks/>
          </p:cNvGrpSpPr>
          <p:nvPr/>
        </p:nvGrpSpPr>
        <p:grpSpPr bwMode="auto">
          <a:xfrm>
            <a:off x="2207568" y="3389513"/>
            <a:ext cx="7233138" cy="621270"/>
            <a:chOff x="240" y="1652"/>
            <a:chExt cx="2064" cy="404"/>
          </a:xfrm>
          <a:noFill/>
        </p:grpSpPr>
        <p:sp>
          <p:nvSpPr>
            <p:cNvPr id="15" name="AutoShape 7"/>
            <p:cNvSpPr>
              <a:spLocks noChangeArrowheads="1"/>
            </p:cNvSpPr>
            <p:nvPr/>
          </p:nvSpPr>
          <p:spPr bwMode="auto">
            <a:xfrm>
              <a:off x="240" y="1652"/>
              <a:ext cx="2064" cy="404"/>
            </a:xfrm>
            <a:prstGeom prst="flowChartAlternateProcess">
              <a:avLst/>
            </a:prstGeom>
            <a:gr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Arial" charset="0"/>
                  <a:ea typeface="ＭＳ Ｐゴシック" charset="-128"/>
                </a:defRPr>
              </a:lvl1pPr>
              <a:lvl2pPr marL="742950" indent="-285750">
                <a:defRPr sz="800" b="1">
                  <a:solidFill>
                    <a:schemeClr val="tx1"/>
                  </a:solidFill>
                  <a:latin typeface="Arial" charset="0"/>
                  <a:ea typeface="ＭＳ Ｐゴシック" charset="-128"/>
                </a:defRPr>
              </a:lvl2pPr>
              <a:lvl3pPr marL="1143000" indent="-228600">
                <a:defRPr sz="800" b="1">
                  <a:solidFill>
                    <a:schemeClr val="tx1"/>
                  </a:solidFill>
                  <a:latin typeface="Arial" charset="0"/>
                  <a:ea typeface="ＭＳ Ｐゴシック" charset="-128"/>
                </a:defRPr>
              </a:lvl3pPr>
              <a:lvl4pPr marL="1600200" indent="-228600">
                <a:defRPr sz="800" b="1">
                  <a:solidFill>
                    <a:schemeClr val="tx1"/>
                  </a:solidFill>
                  <a:latin typeface="Arial" charset="0"/>
                  <a:ea typeface="ＭＳ Ｐゴシック" charset="-128"/>
                </a:defRPr>
              </a:lvl4pPr>
              <a:lvl5pPr marL="2057400" indent="-228600">
                <a:defRPr sz="8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9pPr>
            </a:lstStyle>
            <a:p>
              <a:endParaRPr lang="de-DE" altLang="de-DE"/>
            </a:p>
          </p:txBody>
        </p:sp>
        <p:sp>
          <p:nvSpPr>
            <p:cNvPr id="16" name="Text Box 8"/>
            <p:cNvSpPr txBox="1">
              <a:spLocks noChangeArrowheads="1"/>
            </p:cNvSpPr>
            <p:nvPr/>
          </p:nvSpPr>
          <p:spPr bwMode="auto">
            <a:xfrm>
              <a:off x="309" y="1734"/>
              <a:ext cx="1926" cy="240"/>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762000">
                <a:spcBef>
                  <a:spcPct val="20000"/>
                </a:spcBef>
                <a:buClr>
                  <a:schemeClr val="hlink"/>
                </a:buClr>
                <a:buSzPct val="100000"/>
                <a:defRPr sz="2000">
                  <a:solidFill>
                    <a:schemeClr val="tx1"/>
                  </a:solidFill>
                  <a:latin typeface="Verdana" pitchFamily="34" charset="0"/>
                </a:defRPr>
              </a:lvl1pPr>
              <a:lvl2pPr marL="742950" indent="-285750" algn="l" defTabSz="762000">
                <a:spcBef>
                  <a:spcPct val="20000"/>
                </a:spcBef>
                <a:buClr>
                  <a:schemeClr val="hlink"/>
                </a:buClr>
                <a:buSzPct val="100000"/>
                <a:defRPr sz="2000">
                  <a:solidFill>
                    <a:schemeClr val="tx1"/>
                  </a:solidFill>
                  <a:latin typeface="Verdana" pitchFamily="34" charset="0"/>
                </a:defRPr>
              </a:lvl2pPr>
              <a:lvl3pPr marL="1143000" indent="-228600" algn="l" defTabSz="762000">
                <a:spcBef>
                  <a:spcPct val="20000"/>
                </a:spcBef>
                <a:buClr>
                  <a:schemeClr val="hlink"/>
                </a:buClr>
                <a:buSzPct val="100000"/>
                <a:defRPr sz="2000">
                  <a:solidFill>
                    <a:schemeClr val="tx1"/>
                  </a:solidFill>
                  <a:latin typeface="Verdana" pitchFamily="34" charset="0"/>
                </a:defRPr>
              </a:lvl3pPr>
              <a:lvl4pPr marL="1600200" indent="-228600" algn="l" defTabSz="762000">
                <a:spcBef>
                  <a:spcPct val="20000"/>
                </a:spcBef>
                <a:buClr>
                  <a:schemeClr val="hlink"/>
                </a:buClr>
                <a:buSzPct val="100000"/>
                <a:defRPr sz="2000">
                  <a:solidFill>
                    <a:schemeClr val="tx1"/>
                  </a:solidFill>
                  <a:latin typeface="Verdana" pitchFamily="34" charset="0"/>
                </a:defRPr>
              </a:lvl4pPr>
              <a:lvl5pPr marL="2057400" indent="-228600" algn="l" defTabSz="762000">
                <a:spcBef>
                  <a:spcPct val="20000"/>
                </a:spcBef>
                <a:buClr>
                  <a:schemeClr val="hlink"/>
                </a:buClr>
                <a:buSzPct val="100000"/>
                <a:defRPr sz="2000">
                  <a:solidFill>
                    <a:schemeClr val="tx1"/>
                  </a:solidFill>
                  <a:latin typeface="Verdana" pitchFamily="34" charset="0"/>
                </a:defRPr>
              </a:lvl5pPr>
              <a:lvl6pPr marL="25146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6pPr>
              <a:lvl7pPr marL="29718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7pPr>
              <a:lvl8pPr marL="34290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8pPr>
              <a:lvl9pPr marL="38862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9pPr>
            </a:lstStyle>
            <a:p>
              <a:pPr algn="ctr">
                <a:lnSpc>
                  <a:spcPct val="100000"/>
                </a:lnSpc>
                <a:spcBef>
                  <a:spcPct val="50000"/>
                </a:spcBef>
                <a:buClrTx/>
                <a:buSzTx/>
              </a:pPr>
              <a:r>
                <a:rPr lang="de-DE" altLang="de-DE" sz="1800" dirty="0">
                  <a:latin typeface="Arial" charset="0"/>
                </a:rPr>
                <a:t>Nationale und internationale Leistungsprozesse organisieren</a:t>
              </a:r>
            </a:p>
          </p:txBody>
        </p:sp>
      </p:grpSp>
      <p:grpSp>
        <p:nvGrpSpPr>
          <p:cNvPr id="17" name="Group 6"/>
          <p:cNvGrpSpPr>
            <a:grpSpLocks/>
          </p:cNvGrpSpPr>
          <p:nvPr/>
        </p:nvGrpSpPr>
        <p:grpSpPr bwMode="auto">
          <a:xfrm>
            <a:off x="2207567" y="4147181"/>
            <a:ext cx="7233138" cy="922677"/>
            <a:chOff x="240" y="1652"/>
            <a:chExt cx="2064" cy="600"/>
          </a:xfrm>
          <a:noFill/>
        </p:grpSpPr>
        <p:sp>
          <p:nvSpPr>
            <p:cNvPr id="18" name="AutoShape 7"/>
            <p:cNvSpPr>
              <a:spLocks noChangeArrowheads="1"/>
            </p:cNvSpPr>
            <p:nvPr/>
          </p:nvSpPr>
          <p:spPr bwMode="auto">
            <a:xfrm>
              <a:off x="240" y="1652"/>
              <a:ext cx="2064" cy="600"/>
            </a:xfrm>
            <a:prstGeom prst="flowChartAlternateProcess">
              <a:avLst/>
            </a:prstGeom>
            <a:gr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Arial" charset="0"/>
                  <a:ea typeface="ＭＳ Ｐゴシック" charset="-128"/>
                </a:defRPr>
              </a:lvl1pPr>
              <a:lvl2pPr marL="742950" indent="-285750">
                <a:defRPr sz="800" b="1">
                  <a:solidFill>
                    <a:schemeClr val="tx1"/>
                  </a:solidFill>
                  <a:latin typeface="Arial" charset="0"/>
                  <a:ea typeface="ＭＳ Ｐゴシック" charset="-128"/>
                </a:defRPr>
              </a:lvl2pPr>
              <a:lvl3pPr marL="1143000" indent="-228600">
                <a:defRPr sz="800" b="1">
                  <a:solidFill>
                    <a:schemeClr val="tx1"/>
                  </a:solidFill>
                  <a:latin typeface="Arial" charset="0"/>
                  <a:ea typeface="ＭＳ Ｐゴシック" charset="-128"/>
                </a:defRPr>
              </a:lvl3pPr>
              <a:lvl4pPr marL="1600200" indent="-228600">
                <a:defRPr sz="800" b="1">
                  <a:solidFill>
                    <a:schemeClr val="tx1"/>
                  </a:solidFill>
                  <a:latin typeface="Arial" charset="0"/>
                  <a:ea typeface="ＭＳ Ｐゴシック" charset="-128"/>
                </a:defRPr>
              </a:lvl4pPr>
              <a:lvl5pPr marL="2057400" indent="-228600">
                <a:defRPr sz="8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9pPr>
            </a:lstStyle>
            <a:p>
              <a:endParaRPr lang="de-DE" altLang="de-DE"/>
            </a:p>
          </p:txBody>
        </p:sp>
        <p:sp>
          <p:nvSpPr>
            <p:cNvPr id="19" name="Text Box 8"/>
            <p:cNvSpPr txBox="1">
              <a:spLocks noChangeArrowheads="1"/>
            </p:cNvSpPr>
            <p:nvPr/>
          </p:nvSpPr>
          <p:spPr bwMode="auto">
            <a:xfrm>
              <a:off x="262" y="1652"/>
              <a:ext cx="1926" cy="600"/>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762000">
                <a:spcBef>
                  <a:spcPct val="20000"/>
                </a:spcBef>
                <a:buClr>
                  <a:schemeClr val="hlink"/>
                </a:buClr>
                <a:buSzPct val="100000"/>
                <a:defRPr sz="2000">
                  <a:solidFill>
                    <a:schemeClr val="tx1"/>
                  </a:solidFill>
                  <a:latin typeface="Verdana" pitchFamily="34" charset="0"/>
                </a:defRPr>
              </a:lvl1pPr>
              <a:lvl2pPr marL="742950" indent="-285750" algn="l" defTabSz="762000">
                <a:spcBef>
                  <a:spcPct val="20000"/>
                </a:spcBef>
                <a:buClr>
                  <a:schemeClr val="hlink"/>
                </a:buClr>
                <a:buSzPct val="100000"/>
                <a:defRPr sz="2000">
                  <a:solidFill>
                    <a:schemeClr val="tx1"/>
                  </a:solidFill>
                  <a:latin typeface="Verdana" pitchFamily="34" charset="0"/>
                </a:defRPr>
              </a:lvl2pPr>
              <a:lvl3pPr marL="1143000" indent="-228600" algn="l" defTabSz="762000">
                <a:spcBef>
                  <a:spcPct val="20000"/>
                </a:spcBef>
                <a:buClr>
                  <a:schemeClr val="hlink"/>
                </a:buClr>
                <a:buSzPct val="100000"/>
                <a:defRPr sz="2000">
                  <a:solidFill>
                    <a:schemeClr val="tx1"/>
                  </a:solidFill>
                  <a:latin typeface="Verdana" pitchFamily="34" charset="0"/>
                </a:defRPr>
              </a:lvl3pPr>
              <a:lvl4pPr marL="1600200" indent="-228600" algn="l" defTabSz="762000">
                <a:spcBef>
                  <a:spcPct val="20000"/>
                </a:spcBef>
                <a:buClr>
                  <a:schemeClr val="hlink"/>
                </a:buClr>
                <a:buSzPct val="100000"/>
                <a:defRPr sz="2000">
                  <a:solidFill>
                    <a:schemeClr val="tx1"/>
                  </a:solidFill>
                  <a:latin typeface="Verdana" pitchFamily="34" charset="0"/>
                </a:defRPr>
              </a:lvl4pPr>
              <a:lvl5pPr marL="2057400" indent="-228600" algn="l" defTabSz="762000">
                <a:spcBef>
                  <a:spcPct val="20000"/>
                </a:spcBef>
                <a:buClr>
                  <a:schemeClr val="hlink"/>
                </a:buClr>
                <a:buSzPct val="100000"/>
                <a:defRPr sz="2000">
                  <a:solidFill>
                    <a:schemeClr val="tx1"/>
                  </a:solidFill>
                  <a:latin typeface="Verdana" pitchFamily="34" charset="0"/>
                </a:defRPr>
              </a:lvl5pPr>
              <a:lvl6pPr marL="25146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6pPr>
              <a:lvl7pPr marL="29718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7pPr>
              <a:lvl8pPr marL="34290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8pPr>
              <a:lvl9pPr marL="38862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9pPr>
            </a:lstStyle>
            <a:p>
              <a:pPr algn="ctr">
                <a:lnSpc>
                  <a:spcPct val="100000"/>
                </a:lnSpc>
                <a:spcBef>
                  <a:spcPct val="50000"/>
                </a:spcBef>
                <a:buClrTx/>
                <a:buSzTx/>
              </a:pPr>
              <a:r>
                <a:rPr lang="de-DE" altLang="de-DE" sz="1800" dirty="0">
                  <a:latin typeface="Arial" charset="0"/>
                </a:rPr>
                <a:t>Unternehmensorganisation zur Sicherstellung der Leistungs- und Unternehmensprozesse unter Berücksichtigung der strategischen Vorgaben gestalten</a:t>
              </a:r>
            </a:p>
          </p:txBody>
        </p:sp>
      </p:grpSp>
      <p:grpSp>
        <p:nvGrpSpPr>
          <p:cNvPr id="20" name="Group 6"/>
          <p:cNvGrpSpPr>
            <a:grpSpLocks/>
          </p:cNvGrpSpPr>
          <p:nvPr/>
        </p:nvGrpSpPr>
        <p:grpSpPr bwMode="auto">
          <a:xfrm>
            <a:off x="2209346" y="5306518"/>
            <a:ext cx="7233138" cy="645874"/>
            <a:chOff x="240" y="1652"/>
            <a:chExt cx="2064" cy="420"/>
          </a:xfrm>
        </p:grpSpPr>
        <p:sp>
          <p:nvSpPr>
            <p:cNvPr id="21" name="AutoShape 7"/>
            <p:cNvSpPr>
              <a:spLocks noChangeArrowheads="1"/>
            </p:cNvSpPr>
            <p:nvPr/>
          </p:nvSpPr>
          <p:spPr bwMode="auto">
            <a:xfrm>
              <a:off x="240" y="1652"/>
              <a:ext cx="2064" cy="404"/>
            </a:xfrm>
            <a:prstGeom prst="flowChartAlternateProcess">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Arial" charset="0"/>
                  <a:ea typeface="ＭＳ Ｐゴシック" charset="-128"/>
                </a:defRPr>
              </a:lvl1pPr>
              <a:lvl2pPr marL="742950" indent="-285750">
                <a:defRPr sz="800" b="1">
                  <a:solidFill>
                    <a:schemeClr val="tx1"/>
                  </a:solidFill>
                  <a:latin typeface="Arial" charset="0"/>
                  <a:ea typeface="ＭＳ Ｐゴシック" charset="-128"/>
                </a:defRPr>
              </a:lvl2pPr>
              <a:lvl3pPr marL="1143000" indent="-228600">
                <a:defRPr sz="800" b="1">
                  <a:solidFill>
                    <a:schemeClr val="tx1"/>
                  </a:solidFill>
                  <a:latin typeface="Arial" charset="0"/>
                  <a:ea typeface="ＭＳ Ｐゴシック" charset="-128"/>
                </a:defRPr>
              </a:lvl3pPr>
              <a:lvl4pPr marL="1600200" indent="-228600">
                <a:defRPr sz="800" b="1">
                  <a:solidFill>
                    <a:schemeClr val="tx1"/>
                  </a:solidFill>
                  <a:latin typeface="Arial" charset="0"/>
                  <a:ea typeface="ＭＳ Ｐゴシック" charset="-128"/>
                </a:defRPr>
              </a:lvl4pPr>
              <a:lvl5pPr marL="2057400" indent="-228600">
                <a:defRPr sz="8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9pPr>
            </a:lstStyle>
            <a:p>
              <a:endParaRPr lang="de-DE" altLang="de-DE"/>
            </a:p>
          </p:txBody>
        </p:sp>
        <p:sp>
          <p:nvSpPr>
            <p:cNvPr id="22" name="Text Box 8"/>
            <p:cNvSpPr txBox="1">
              <a:spLocks noChangeArrowheads="1"/>
            </p:cNvSpPr>
            <p:nvPr/>
          </p:nvSpPr>
          <p:spPr bwMode="auto">
            <a:xfrm>
              <a:off x="262" y="1652"/>
              <a:ext cx="1926" cy="42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762000">
                <a:spcBef>
                  <a:spcPct val="20000"/>
                </a:spcBef>
                <a:buClr>
                  <a:schemeClr val="hlink"/>
                </a:buClr>
                <a:buSzPct val="100000"/>
                <a:defRPr sz="2000">
                  <a:solidFill>
                    <a:schemeClr val="tx1"/>
                  </a:solidFill>
                  <a:latin typeface="Verdana" pitchFamily="34" charset="0"/>
                </a:defRPr>
              </a:lvl1pPr>
              <a:lvl2pPr marL="742950" indent="-285750" algn="l" defTabSz="762000">
                <a:spcBef>
                  <a:spcPct val="20000"/>
                </a:spcBef>
                <a:buClr>
                  <a:schemeClr val="hlink"/>
                </a:buClr>
                <a:buSzPct val="100000"/>
                <a:defRPr sz="2000">
                  <a:solidFill>
                    <a:schemeClr val="tx1"/>
                  </a:solidFill>
                  <a:latin typeface="Verdana" pitchFamily="34" charset="0"/>
                </a:defRPr>
              </a:lvl2pPr>
              <a:lvl3pPr marL="1143000" indent="-228600" algn="l" defTabSz="762000">
                <a:spcBef>
                  <a:spcPct val="20000"/>
                </a:spcBef>
                <a:buClr>
                  <a:schemeClr val="hlink"/>
                </a:buClr>
                <a:buSzPct val="100000"/>
                <a:defRPr sz="2000">
                  <a:solidFill>
                    <a:schemeClr val="tx1"/>
                  </a:solidFill>
                  <a:latin typeface="Verdana" pitchFamily="34" charset="0"/>
                </a:defRPr>
              </a:lvl3pPr>
              <a:lvl4pPr marL="1600200" indent="-228600" algn="l" defTabSz="762000">
                <a:spcBef>
                  <a:spcPct val="20000"/>
                </a:spcBef>
                <a:buClr>
                  <a:schemeClr val="hlink"/>
                </a:buClr>
                <a:buSzPct val="100000"/>
                <a:defRPr sz="2000">
                  <a:solidFill>
                    <a:schemeClr val="tx1"/>
                  </a:solidFill>
                  <a:latin typeface="Verdana" pitchFamily="34" charset="0"/>
                </a:defRPr>
              </a:lvl4pPr>
              <a:lvl5pPr marL="2057400" indent="-228600" algn="l" defTabSz="762000">
                <a:spcBef>
                  <a:spcPct val="20000"/>
                </a:spcBef>
                <a:buClr>
                  <a:schemeClr val="hlink"/>
                </a:buClr>
                <a:buSzPct val="100000"/>
                <a:defRPr sz="2000">
                  <a:solidFill>
                    <a:schemeClr val="tx1"/>
                  </a:solidFill>
                  <a:latin typeface="Verdana" pitchFamily="34" charset="0"/>
                </a:defRPr>
              </a:lvl5pPr>
              <a:lvl6pPr marL="25146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6pPr>
              <a:lvl7pPr marL="29718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7pPr>
              <a:lvl8pPr marL="34290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8pPr>
              <a:lvl9pPr marL="38862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9pPr>
            </a:lstStyle>
            <a:p>
              <a:pPr algn="ctr">
                <a:lnSpc>
                  <a:spcPct val="100000"/>
                </a:lnSpc>
                <a:spcBef>
                  <a:spcPct val="50000"/>
                </a:spcBef>
                <a:buClrTx/>
                <a:buSzTx/>
              </a:pPr>
              <a:r>
                <a:rPr lang="de-DE" altLang="de-DE" sz="1800" dirty="0">
                  <a:latin typeface="Arial" charset="0"/>
                </a:rPr>
                <a:t>Planung, Steuerung und Überwachung von Unternehmensprozessen wahrnehmen</a:t>
              </a:r>
            </a:p>
          </p:txBody>
        </p:sp>
      </p:grpSp>
    </p:spTree>
    <p:extLst>
      <p:ext uri="{BB962C8B-B14F-4D97-AF65-F5344CB8AC3E}">
        <p14:creationId xmlns:p14="http://schemas.microsoft.com/office/powerpoint/2010/main" val="1515728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8"/>
          </p:nvPr>
        </p:nvSpPr>
        <p:spPr/>
        <p:txBody>
          <a:bodyPr/>
          <a:lstStyle/>
          <a:p>
            <a:pPr>
              <a:defRPr/>
            </a:pPr>
            <a:endParaRPr lang="de-DE" dirty="0"/>
          </a:p>
        </p:txBody>
      </p:sp>
      <p:sp>
        <p:nvSpPr>
          <p:cNvPr id="4" name="Foliennummernplatzhalter 3"/>
          <p:cNvSpPr>
            <a:spLocks noGrp="1"/>
          </p:cNvSpPr>
          <p:nvPr>
            <p:ph type="sldNum" sz="quarter" idx="19"/>
          </p:nvPr>
        </p:nvSpPr>
        <p:spPr/>
        <p:txBody>
          <a:bodyPr/>
          <a:lstStyle/>
          <a:p>
            <a:pPr>
              <a:defRPr/>
            </a:pPr>
            <a:fld id="{7645562D-3934-FE4F-A40E-BC3E3DC98321}" type="slidenum">
              <a:rPr lang="de-DE" smtClean="0"/>
              <a:pPr>
                <a:defRPr/>
              </a:pPr>
              <a:t>18</a:t>
            </a:fld>
            <a:endParaRPr lang="de-DE" dirty="0"/>
          </a:p>
        </p:txBody>
      </p:sp>
      <p:sp>
        <p:nvSpPr>
          <p:cNvPr id="5" name="Titel 4"/>
          <p:cNvSpPr>
            <a:spLocks noGrp="1"/>
          </p:cNvSpPr>
          <p:nvPr>
            <p:ph type="ctrTitle"/>
          </p:nvPr>
        </p:nvSpPr>
        <p:spPr/>
        <p:txBody>
          <a:bodyPr/>
          <a:lstStyle/>
          <a:p>
            <a:r>
              <a:rPr lang="de-DE" dirty="0" smtClean="0"/>
              <a:t>Geprüfte/r Technische/r Betriebswirt/in IHK</a:t>
            </a:r>
            <a:endParaRPr lang="de-DE" dirty="0"/>
          </a:p>
        </p:txBody>
      </p:sp>
      <p:sp>
        <p:nvSpPr>
          <p:cNvPr id="6" name="Untertitel 5"/>
          <p:cNvSpPr>
            <a:spLocks noGrp="1"/>
          </p:cNvSpPr>
          <p:nvPr>
            <p:ph type="subTitle" idx="1"/>
          </p:nvPr>
        </p:nvSpPr>
        <p:spPr/>
        <p:txBody>
          <a:bodyPr/>
          <a:lstStyle/>
          <a:p>
            <a:r>
              <a:rPr lang="de-DE" dirty="0" smtClean="0"/>
              <a:t>Seminarinhalte</a:t>
            </a:r>
            <a:endParaRPr lang="de-DE" dirty="0"/>
          </a:p>
        </p:txBody>
      </p:sp>
      <p:sp>
        <p:nvSpPr>
          <p:cNvPr id="23" name="Text Box 3"/>
          <p:cNvSpPr txBox="1">
            <a:spLocks noChangeArrowheads="1"/>
          </p:cNvSpPr>
          <p:nvPr/>
        </p:nvSpPr>
        <p:spPr bwMode="auto">
          <a:xfrm>
            <a:off x="2006883" y="1824317"/>
            <a:ext cx="38284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762000">
              <a:defRPr sz="2400">
                <a:solidFill>
                  <a:schemeClr val="tx1"/>
                </a:solidFill>
                <a:latin typeface="Times New Roman" pitchFamily="18" charset="0"/>
                <a:ea typeface="ＭＳ Ｐゴシック" charset="-128"/>
              </a:defRPr>
            </a:lvl1pPr>
            <a:lvl2pPr marL="571500" algn="l" defTabSz="762000">
              <a:defRPr sz="2400">
                <a:solidFill>
                  <a:schemeClr val="tx1"/>
                </a:solidFill>
                <a:latin typeface="Times New Roman" pitchFamily="18" charset="0"/>
                <a:ea typeface="ＭＳ Ｐゴシック" charset="-128"/>
              </a:defRPr>
            </a:lvl2pPr>
            <a:lvl3pPr marL="1143000" algn="l" defTabSz="762000">
              <a:defRPr sz="2400">
                <a:solidFill>
                  <a:schemeClr val="tx1"/>
                </a:solidFill>
                <a:latin typeface="Times New Roman" pitchFamily="18" charset="0"/>
                <a:ea typeface="ＭＳ Ｐゴシック" charset="-128"/>
              </a:defRPr>
            </a:lvl3pPr>
            <a:lvl4pPr marL="1714500" algn="l" defTabSz="762000">
              <a:defRPr sz="2400">
                <a:solidFill>
                  <a:schemeClr val="tx1"/>
                </a:solidFill>
                <a:latin typeface="Times New Roman" pitchFamily="18" charset="0"/>
                <a:ea typeface="ＭＳ Ｐゴシック" charset="-128"/>
              </a:defRPr>
            </a:lvl4pPr>
            <a:lvl5pPr marL="2286000" algn="l" defTabSz="762000">
              <a:defRPr sz="2400">
                <a:solidFill>
                  <a:schemeClr val="tx1"/>
                </a:solidFill>
                <a:latin typeface="Times New Roman" pitchFamily="18" charset="0"/>
                <a:ea typeface="ＭＳ Ｐゴシック" charset="-128"/>
              </a:defRPr>
            </a:lvl5pPr>
            <a:lvl6pPr marL="2743200" defTabSz="7620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3200400" defTabSz="7620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657600" defTabSz="7620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4114800" defTabSz="7620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nSpc>
                <a:spcPct val="100000"/>
              </a:lnSpc>
              <a:spcBef>
                <a:spcPct val="50000"/>
              </a:spcBef>
              <a:defRPr/>
            </a:pPr>
            <a:r>
              <a:rPr lang="de-DE" sz="1800" i="1" dirty="0" smtClean="0">
                <a:latin typeface="+mn-lt"/>
                <a:cs typeface="ＭＳ Ｐゴシック" charset="-128"/>
              </a:rPr>
              <a:t>Wirtschaftliches </a:t>
            </a:r>
            <a:r>
              <a:rPr lang="de-DE" sz="1800" i="1" dirty="0">
                <a:latin typeface="+mn-lt"/>
                <a:cs typeface="ＭＳ Ｐゴシック" charset="-128"/>
              </a:rPr>
              <a:t>Handeln und betrieblicher Leistungsprozess</a:t>
            </a:r>
          </a:p>
        </p:txBody>
      </p:sp>
      <p:sp>
        <p:nvSpPr>
          <p:cNvPr id="24" name="Text Box 4"/>
          <p:cNvSpPr txBox="1">
            <a:spLocks noChangeArrowheads="1"/>
          </p:cNvSpPr>
          <p:nvPr/>
        </p:nvSpPr>
        <p:spPr bwMode="auto">
          <a:xfrm>
            <a:off x="6506308" y="1828801"/>
            <a:ext cx="28135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defRPr sz="2400">
                <a:solidFill>
                  <a:schemeClr val="tx1"/>
                </a:solidFill>
                <a:latin typeface="Times New Roman" pitchFamily="18" charset="0"/>
                <a:ea typeface="ＭＳ Ｐゴシック" charset="-128"/>
              </a:defRPr>
            </a:lvl1pPr>
            <a:lvl2pPr marL="571500" algn="l" defTabSz="762000">
              <a:defRPr sz="2400">
                <a:solidFill>
                  <a:schemeClr val="tx1"/>
                </a:solidFill>
                <a:latin typeface="Times New Roman" pitchFamily="18" charset="0"/>
                <a:ea typeface="ＭＳ Ｐゴシック" charset="-128"/>
              </a:defRPr>
            </a:lvl2pPr>
            <a:lvl3pPr marL="1143000" algn="l" defTabSz="762000">
              <a:defRPr sz="2400">
                <a:solidFill>
                  <a:schemeClr val="tx1"/>
                </a:solidFill>
                <a:latin typeface="Times New Roman" pitchFamily="18" charset="0"/>
                <a:ea typeface="ＭＳ Ｐゴシック" charset="-128"/>
              </a:defRPr>
            </a:lvl3pPr>
            <a:lvl4pPr marL="1714500" algn="l" defTabSz="762000">
              <a:defRPr sz="2400">
                <a:solidFill>
                  <a:schemeClr val="tx1"/>
                </a:solidFill>
                <a:latin typeface="Times New Roman" pitchFamily="18" charset="0"/>
                <a:ea typeface="ＭＳ Ｐゴシック" charset="-128"/>
              </a:defRPr>
            </a:lvl4pPr>
            <a:lvl5pPr marL="2286000" algn="l" defTabSz="762000">
              <a:defRPr sz="2400">
                <a:solidFill>
                  <a:schemeClr val="tx1"/>
                </a:solidFill>
                <a:latin typeface="Times New Roman" pitchFamily="18" charset="0"/>
                <a:ea typeface="ＭＳ Ｐゴシック" charset="-128"/>
              </a:defRPr>
            </a:lvl5pPr>
            <a:lvl6pPr marL="2743200" defTabSz="7620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3200400" defTabSz="7620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657600" defTabSz="7620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4114800" defTabSz="7620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spcBef>
                <a:spcPct val="50000"/>
              </a:spcBef>
              <a:defRPr/>
            </a:pPr>
            <a:r>
              <a:rPr lang="de-DE" sz="1800" i="1" dirty="0" smtClean="0">
                <a:latin typeface="+mn-lt"/>
                <a:cs typeface="ＭＳ Ｐゴシック" charset="-128"/>
              </a:rPr>
              <a:t>Management </a:t>
            </a:r>
            <a:r>
              <a:rPr lang="de-DE" sz="1800" i="1" dirty="0">
                <a:latin typeface="+mn-lt"/>
                <a:cs typeface="ＭＳ Ｐゴシック" charset="-128"/>
              </a:rPr>
              <a:t>und Führung</a:t>
            </a:r>
          </a:p>
        </p:txBody>
      </p:sp>
      <p:grpSp>
        <p:nvGrpSpPr>
          <p:cNvPr id="25" name="Group 71"/>
          <p:cNvGrpSpPr>
            <a:grpSpLocks/>
          </p:cNvGrpSpPr>
          <p:nvPr/>
        </p:nvGrpSpPr>
        <p:grpSpPr bwMode="auto">
          <a:xfrm>
            <a:off x="6188470" y="2750836"/>
            <a:ext cx="3657600" cy="2729556"/>
            <a:chOff x="3241" y="1824"/>
            <a:chExt cx="2496" cy="2026"/>
          </a:xfrm>
          <a:noFill/>
        </p:grpSpPr>
        <p:grpSp>
          <p:nvGrpSpPr>
            <p:cNvPr id="26" name="Group 62"/>
            <p:cNvGrpSpPr>
              <a:grpSpLocks/>
            </p:cNvGrpSpPr>
            <p:nvPr/>
          </p:nvGrpSpPr>
          <p:grpSpPr bwMode="auto">
            <a:xfrm>
              <a:off x="3448" y="1824"/>
              <a:ext cx="2064" cy="480"/>
              <a:chOff x="240" y="1652"/>
              <a:chExt cx="2064" cy="480"/>
            </a:xfrm>
            <a:grpFill/>
          </p:grpSpPr>
          <p:sp>
            <p:nvSpPr>
              <p:cNvPr id="33" name="AutoShape 63"/>
              <p:cNvSpPr>
                <a:spLocks noChangeArrowheads="1"/>
              </p:cNvSpPr>
              <p:nvPr/>
            </p:nvSpPr>
            <p:spPr bwMode="auto">
              <a:xfrm>
                <a:off x="240" y="1652"/>
                <a:ext cx="2064" cy="480"/>
              </a:xfrm>
              <a:prstGeom prst="flowChartAlternateProcess">
                <a:avLst/>
              </a:prstGeom>
              <a:gr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Arial" charset="0"/>
                    <a:ea typeface="ＭＳ Ｐゴシック" charset="-128"/>
                  </a:defRPr>
                </a:lvl1pPr>
                <a:lvl2pPr marL="742950" indent="-285750">
                  <a:defRPr sz="800" b="1">
                    <a:solidFill>
                      <a:schemeClr val="tx1"/>
                    </a:solidFill>
                    <a:latin typeface="Arial" charset="0"/>
                    <a:ea typeface="ＭＳ Ｐゴシック" charset="-128"/>
                  </a:defRPr>
                </a:lvl2pPr>
                <a:lvl3pPr marL="1143000" indent="-228600">
                  <a:defRPr sz="800" b="1">
                    <a:solidFill>
                      <a:schemeClr val="tx1"/>
                    </a:solidFill>
                    <a:latin typeface="Arial" charset="0"/>
                    <a:ea typeface="ＭＳ Ｐゴシック" charset="-128"/>
                  </a:defRPr>
                </a:lvl3pPr>
                <a:lvl4pPr marL="1600200" indent="-228600">
                  <a:defRPr sz="800" b="1">
                    <a:solidFill>
                      <a:schemeClr val="tx1"/>
                    </a:solidFill>
                    <a:latin typeface="Arial" charset="0"/>
                    <a:ea typeface="ＭＳ Ｐゴシック" charset="-128"/>
                  </a:defRPr>
                </a:lvl4pPr>
                <a:lvl5pPr marL="2057400" indent="-228600">
                  <a:defRPr sz="8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9pPr>
              </a:lstStyle>
              <a:p>
                <a:endParaRPr lang="de-DE" altLang="de-DE"/>
              </a:p>
            </p:txBody>
          </p:sp>
          <p:sp>
            <p:nvSpPr>
              <p:cNvPr id="34" name="Text Box 64"/>
              <p:cNvSpPr txBox="1">
                <a:spLocks noChangeArrowheads="1"/>
              </p:cNvSpPr>
              <p:nvPr/>
            </p:nvSpPr>
            <p:spPr bwMode="auto">
              <a:xfrm>
                <a:off x="432" y="1652"/>
                <a:ext cx="1739" cy="480"/>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762000">
                  <a:spcBef>
                    <a:spcPct val="20000"/>
                  </a:spcBef>
                  <a:buClr>
                    <a:schemeClr val="hlink"/>
                  </a:buClr>
                  <a:buSzPct val="100000"/>
                  <a:defRPr sz="2000">
                    <a:solidFill>
                      <a:schemeClr val="tx1"/>
                    </a:solidFill>
                    <a:latin typeface="Verdana" pitchFamily="34" charset="0"/>
                  </a:defRPr>
                </a:lvl1pPr>
                <a:lvl2pPr marL="742950" indent="-285750" algn="l" defTabSz="762000">
                  <a:spcBef>
                    <a:spcPct val="20000"/>
                  </a:spcBef>
                  <a:buClr>
                    <a:schemeClr val="hlink"/>
                  </a:buClr>
                  <a:buSzPct val="100000"/>
                  <a:defRPr sz="2000">
                    <a:solidFill>
                      <a:schemeClr val="tx1"/>
                    </a:solidFill>
                    <a:latin typeface="Verdana" pitchFamily="34" charset="0"/>
                  </a:defRPr>
                </a:lvl2pPr>
                <a:lvl3pPr marL="1143000" indent="-228600" algn="l" defTabSz="762000">
                  <a:spcBef>
                    <a:spcPct val="20000"/>
                  </a:spcBef>
                  <a:buClr>
                    <a:schemeClr val="hlink"/>
                  </a:buClr>
                  <a:buSzPct val="100000"/>
                  <a:defRPr sz="2000">
                    <a:solidFill>
                      <a:schemeClr val="tx1"/>
                    </a:solidFill>
                    <a:latin typeface="Verdana" pitchFamily="34" charset="0"/>
                  </a:defRPr>
                </a:lvl3pPr>
                <a:lvl4pPr marL="1600200" indent="-228600" algn="l" defTabSz="762000">
                  <a:spcBef>
                    <a:spcPct val="20000"/>
                  </a:spcBef>
                  <a:buClr>
                    <a:schemeClr val="hlink"/>
                  </a:buClr>
                  <a:buSzPct val="100000"/>
                  <a:defRPr sz="2000">
                    <a:solidFill>
                      <a:schemeClr val="tx1"/>
                    </a:solidFill>
                    <a:latin typeface="Verdana" pitchFamily="34" charset="0"/>
                  </a:defRPr>
                </a:lvl4pPr>
                <a:lvl5pPr marL="2057400" indent="-228600" algn="l" defTabSz="762000">
                  <a:spcBef>
                    <a:spcPct val="20000"/>
                  </a:spcBef>
                  <a:buClr>
                    <a:schemeClr val="hlink"/>
                  </a:buClr>
                  <a:buSzPct val="100000"/>
                  <a:defRPr sz="2000">
                    <a:solidFill>
                      <a:schemeClr val="tx1"/>
                    </a:solidFill>
                    <a:latin typeface="Verdana" pitchFamily="34" charset="0"/>
                  </a:defRPr>
                </a:lvl5pPr>
                <a:lvl6pPr marL="25146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6pPr>
                <a:lvl7pPr marL="29718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7pPr>
                <a:lvl8pPr marL="34290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8pPr>
                <a:lvl9pPr marL="38862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9pPr>
              </a:lstStyle>
              <a:p>
                <a:pPr algn="ctr">
                  <a:lnSpc>
                    <a:spcPct val="100000"/>
                  </a:lnSpc>
                  <a:spcBef>
                    <a:spcPct val="50000"/>
                  </a:spcBef>
                  <a:buClrTx/>
                  <a:buSzTx/>
                </a:pPr>
                <a:r>
                  <a:rPr lang="de-DE" altLang="de-DE" sz="1800" dirty="0">
                    <a:latin typeface="Arial" charset="0"/>
                  </a:rPr>
                  <a:t>Organisation und Unternehmensführung</a:t>
                </a:r>
              </a:p>
            </p:txBody>
          </p:sp>
        </p:grpSp>
        <p:grpSp>
          <p:nvGrpSpPr>
            <p:cNvPr id="27" name="Group 65"/>
            <p:cNvGrpSpPr>
              <a:grpSpLocks/>
            </p:cNvGrpSpPr>
            <p:nvPr/>
          </p:nvGrpSpPr>
          <p:grpSpPr bwMode="auto">
            <a:xfrm>
              <a:off x="3448" y="2621"/>
              <a:ext cx="2112" cy="358"/>
              <a:chOff x="240" y="2668"/>
              <a:chExt cx="2112" cy="404"/>
            </a:xfrm>
            <a:grpFill/>
          </p:grpSpPr>
          <p:sp>
            <p:nvSpPr>
              <p:cNvPr id="31" name="AutoShape 66"/>
              <p:cNvSpPr>
                <a:spLocks noChangeArrowheads="1"/>
              </p:cNvSpPr>
              <p:nvPr/>
            </p:nvSpPr>
            <p:spPr bwMode="auto">
              <a:xfrm>
                <a:off x="240" y="2668"/>
                <a:ext cx="2064" cy="404"/>
              </a:xfrm>
              <a:prstGeom prst="flowChartAlternateProcess">
                <a:avLst/>
              </a:prstGeom>
              <a:gr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Arial" charset="0"/>
                    <a:ea typeface="ＭＳ Ｐゴシック" charset="-128"/>
                  </a:defRPr>
                </a:lvl1pPr>
                <a:lvl2pPr marL="742950" indent="-285750">
                  <a:defRPr sz="800" b="1">
                    <a:solidFill>
                      <a:schemeClr val="tx1"/>
                    </a:solidFill>
                    <a:latin typeface="Arial" charset="0"/>
                    <a:ea typeface="ＭＳ Ｐゴシック" charset="-128"/>
                  </a:defRPr>
                </a:lvl2pPr>
                <a:lvl3pPr marL="1143000" indent="-228600">
                  <a:defRPr sz="800" b="1">
                    <a:solidFill>
                      <a:schemeClr val="tx1"/>
                    </a:solidFill>
                    <a:latin typeface="Arial" charset="0"/>
                    <a:ea typeface="ＭＳ Ｐゴシック" charset="-128"/>
                  </a:defRPr>
                </a:lvl3pPr>
                <a:lvl4pPr marL="1600200" indent="-228600">
                  <a:defRPr sz="800" b="1">
                    <a:solidFill>
                      <a:schemeClr val="tx1"/>
                    </a:solidFill>
                    <a:latin typeface="Arial" charset="0"/>
                    <a:ea typeface="ＭＳ Ｐゴシック" charset="-128"/>
                  </a:defRPr>
                </a:lvl4pPr>
                <a:lvl5pPr marL="2057400" indent="-228600">
                  <a:defRPr sz="8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9pPr>
              </a:lstStyle>
              <a:p>
                <a:endParaRPr lang="de-DE" altLang="de-DE"/>
              </a:p>
            </p:txBody>
          </p:sp>
          <p:sp>
            <p:nvSpPr>
              <p:cNvPr id="32" name="Text Box 67"/>
              <p:cNvSpPr txBox="1">
                <a:spLocks noChangeArrowheads="1"/>
              </p:cNvSpPr>
              <p:nvPr/>
            </p:nvSpPr>
            <p:spPr bwMode="auto">
              <a:xfrm>
                <a:off x="264" y="2715"/>
                <a:ext cx="2088" cy="309"/>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spcBef>
                    <a:spcPct val="20000"/>
                  </a:spcBef>
                  <a:buClr>
                    <a:schemeClr val="hlink"/>
                  </a:buClr>
                  <a:buSzPct val="100000"/>
                  <a:defRPr sz="2000">
                    <a:solidFill>
                      <a:schemeClr val="tx1"/>
                    </a:solidFill>
                    <a:latin typeface="Verdana" pitchFamily="34" charset="0"/>
                  </a:defRPr>
                </a:lvl1pPr>
                <a:lvl2pPr marL="742950" indent="-285750" algn="l" defTabSz="762000">
                  <a:spcBef>
                    <a:spcPct val="20000"/>
                  </a:spcBef>
                  <a:buClr>
                    <a:schemeClr val="hlink"/>
                  </a:buClr>
                  <a:buSzPct val="100000"/>
                  <a:defRPr sz="2000">
                    <a:solidFill>
                      <a:schemeClr val="tx1"/>
                    </a:solidFill>
                    <a:latin typeface="Verdana" pitchFamily="34" charset="0"/>
                  </a:defRPr>
                </a:lvl2pPr>
                <a:lvl3pPr marL="1143000" indent="-228600" algn="l" defTabSz="762000">
                  <a:spcBef>
                    <a:spcPct val="20000"/>
                  </a:spcBef>
                  <a:buClr>
                    <a:schemeClr val="hlink"/>
                  </a:buClr>
                  <a:buSzPct val="100000"/>
                  <a:defRPr sz="2000">
                    <a:solidFill>
                      <a:schemeClr val="tx1"/>
                    </a:solidFill>
                    <a:latin typeface="Verdana" pitchFamily="34" charset="0"/>
                  </a:defRPr>
                </a:lvl3pPr>
                <a:lvl4pPr marL="1600200" indent="-228600" algn="l" defTabSz="762000">
                  <a:spcBef>
                    <a:spcPct val="20000"/>
                  </a:spcBef>
                  <a:buClr>
                    <a:schemeClr val="hlink"/>
                  </a:buClr>
                  <a:buSzPct val="100000"/>
                  <a:defRPr sz="2000">
                    <a:solidFill>
                      <a:schemeClr val="tx1"/>
                    </a:solidFill>
                    <a:latin typeface="Verdana" pitchFamily="34" charset="0"/>
                  </a:defRPr>
                </a:lvl4pPr>
                <a:lvl5pPr marL="2057400" indent="-228600" algn="l" defTabSz="762000">
                  <a:spcBef>
                    <a:spcPct val="20000"/>
                  </a:spcBef>
                  <a:buClr>
                    <a:schemeClr val="hlink"/>
                  </a:buClr>
                  <a:buSzPct val="100000"/>
                  <a:defRPr sz="2000">
                    <a:solidFill>
                      <a:schemeClr val="tx1"/>
                    </a:solidFill>
                    <a:latin typeface="Verdana" pitchFamily="34" charset="0"/>
                  </a:defRPr>
                </a:lvl5pPr>
                <a:lvl6pPr marL="25146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6pPr>
                <a:lvl7pPr marL="29718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7pPr>
                <a:lvl8pPr marL="34290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8pPr>
                <a:lvl9pPr marL="38862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9pPr>
              </a:lstStyle>
              <a:p>
                <a:pPr algn="ctr">
                  <a:lnSpc>
                    <a:spcPct val="100000"/>
                  </a:lnSpc>
                  <a:spcBef>
                    <a:spcPct val="50000"/>
                  </a:spcBef>
                  <a:buClrTx/>
                  <a:buSzTx/>
                </a:pPr>
                <a:r>
                  <a:rPr lang="de-DE" altLang="de-DE" sz="1800" dirty="0">
                    <a:latin typeface="Arial" charset="0"/>
                  </a:rPr>
                  <a:t>Personalmanagement</a:t>
                </a:r>
              </a:p>
            </p:txBody>
          </p:sp>
        </p:grpSp>
        <p:grpSp>
          <p:nvGrpSpPr>
            <p:cNvPr id="28" name="Group 68"/>
            <p:cNvGrpSpPr>
              <a:grpSpLocks/>
            </p:cNvGrpSpPr>
            <p:nvPr/>
          </p:nvGrpSpPr>
          <p:grpSpPr bwMode="auto">
            <a:xfrm>
              <a:off x="3241" y="3370"/>
              <a:ext cx="2496" cy="480"/>
              <a:chOff x="33" y="3755"/>
              <a:chExt cx="2496" cy="452"/>
            </a:xfrm>
            <a:grpFill/>
          </p:grpSpPr>
          <p:sp>
            <p:nvSpPr>
              <p:cNvPr id="29" name="AutoShape 69"/>
              <p:cNvSpPr>
                <a:spLocks noChangeArrowheads="1"/>
              </p:cNvSpPr>
              <p:nvPr/>
            </p:nvSpPr>
            <p:spPr bwMode="auto">
              <a:xfrm>
                <a:off x="240" y="3772"/>
                <a:ext cx="2112" cy="404"/>
              </a:xfrm>
              <a:prstGeom prst="flowChartAlternateProcess">
                <a:avLst/>
              </a:prstGeom>
              <a:gr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Arial" charset="0"/>
                    <a:ea typeface="ＭＳ Ｐゴシック" charset="-128"/>
                  </a:defRPr>
                </a:lvl1pPr>
                <a:lvl2pPr marL="742950" indent="-285750">
                  <a:defRPr sz="800" b="1">
                    <a:solidFill>
                      <a:schemeClr val="tx1"/>
                    </a:solidFill>
                    <a:latin typeface="Arial" charset="0"/>
                    <a:ea typeface="ＭＳ Ｐゴシック" charset="-128"/>
                  </a:defRPr>
                </a:lvl2pPr>
                <a:lvl3pPr marL="1143000" indent="-228600">
                  <a:defRPr sz="800" b="1">
                    <a:solidFill>
                      <a:schemeClr val="tx1"/>
                    </a:solidFill>
                    <a:latin typeface="Arial" charset="0"/>
                    <a:ea typeface="ＭＳ Ｐゴシック" charset="-128"/>
                  </a:defRPr>
                </a:lvl3pPr>
                <a:lvl4pPr marL="1600200" indent="-228600">
                  <a:defRPr sz="800" b="1">
                    <a:solidFill>
                      <a:schemeClr val="tx1"/>
                    </a:solidFill>
                    <a:latin typeface="Arial" charset="0"/>
                    <a:ea typeface="ＭＳ Ｐゴシック" charset="-128"/>
                  </a:defRPr>
                </a:lvl4pPr>
                <a:lvl5pPr marL="2057400" indent="-228600">
                  <a:defRPr sz="8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9pPr>
              </a:lstStyle>
              <a:p>
                <a:endParaRPr lang="de-DE" altLang="de-DE"/>
              </a:p>
            </p:txBody>
          </p:sp>
          <p:sp>
            <p:nvSpPr>
              <p:cNvPr id="30" name="Text Box 70"/>
              <p:cNvSpPr txBox="1">
                <a:spLocks noChangeArrowheads="1"/>
              </p:cNvSpPr>
              <p:nvPr/>
            </p:nvSpPr>
            <p:spPr bwMode="auto">
              <a:xfrm>
                <a:off x="33" y="3755"/>
                <a:ext cx="2496" cy="452"/>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spcBef>
                    <a:spcPct val="20000"/>
                  </a:spcBef>
                  <a:buClr>
                    <a:schemeClr val="hlink"/>
                  </a:buClr>
                  <a:buSzPct val="100000"/>
                  <a:defRPr sz="2000">
                    <a:solidFill>
                      <a:schemeClr val="tx1"/>
                    </a:solidFill>
                    <a:latin typeface="Verdana" pitchFamily="34" charset="0"/>
                  </a:defRPr>
                </a:lvl1pPr>
                <a:lvl2pPr marL="742950" indent="-285750" algn="l" defTabSz="762000">
                  <a:spcBef>
                    <a:spcPct val="20000"/>
                  </a:spcBef>
                  <a:buClr>
                    <a:schemeClr val="hlink"/>
                  </a:buClr>
                  <a:buSzPct val="100000"/>
                  <a:defRPr sz="2000">
                    <a:solidFill>
                      <a:schemeClr val="tx1"/>
                    </a:solidFill>
                    <a:latin typeface="Verdana" pitchFamily="34" charset="0"/>
                  </a:defRPr>
                </a:lvl2pPr>
                <a:lvl3pPr marL="1143000" indent="-228600" algn="l" defTabSz="762000">
                  <a:spcBef>
                    <a:spcPct val="20000"/>
                  </a:spcBef>
                  <a:buClr>
                    <a:schemeClr val="hlink"/>
                  </a:buClr>
                  <a:buSzPct val="100000"/>
                  <a:defRPr sz="2000">
                    <a:solidFill>
                      <a:schemeClr val="tx1"/>
                    </a:solidFill>
                    <a:latin typeface="Verdana" pitchFamily="34" charset="0"/>
                  </a:defRPr>
                </a:lvl3pPr>
                <a:lvl4pPr marL="1600200" indent="-228600" algn="l" defTabSz="762000">
                  <a:spcBef>
                    <a:spcPct val="20000"/>
                  </a:spcBef>
                  <a:buClr>
                    <a:schemeClr val="hlink"/>
                  </a:buClr>
                  <a:buSzPct val="100000"/>
                  <a:defRPr sz="2000">
                    <a:solidFill>
                      <a:schemeClr val="tx1"/>
                    </a:solidFill>
                    <a:latin typeface="Verdana" pitchFamily="34" charset="0"/>
                  </a:defRPr>
                </a:lvl4pPr>
                <a:lvl5pPr marL="2057400" indent="-228600" algn="l" defTabSz="762000">
                  <a:spcBef>
                    <a:spcPct val="20000"/>
                  </a:spcBef>
                  <a:buClr>
                    <a:schemeClr val="hlink"/>
                  </a:buClr>
                  <a:buSzPct val="100000"/>
                  <a:defRPr sz="2000">
                    <a:solidFill>
                      <a:schemeClr val="tx1"/>
                    </a:solidFill>
                    <a:latin typeface="Verdana" pitchFamily="34" charset="0"/>
                  </a:defRPr>
                </a:lvl5pPr>
                <a:lvl6pPr marL="25146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6pPr>
                <a:lvl7pPr marL="29718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7pPr>
                <a:lvl8pPr marL="34290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8pPr>
                <a:lvl9pPr marL="38862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9pPr>
              </a:lstStyle>
              <a:p>
                <a:pPr algn="ctr">
                  <a:lnSpc>
                    <a:spcPct val="100000"/>
                  </a:lnSpc>
                  <a:spcBef>
                    <a:spcPct val="50000"/>
                  </a:spcBef>
                  <a:buClrTx/>
                  <a:buSzTx/>
                </a:pPr>
                <a:r>
                  <a:rPr lang="de-DE" altLang="de-DE" sz="1800" dirty="0">
                    <a:latin typeface="Arial" charset="0"/>
                  </a:rPr>
                  <a:t>Informations- und Kommunikationstechniken</a:t>
                </a:r>
              </a:p>
            </p:txBody>
          </p:sp>
        </p:grpSp>
      </p:grpSp>
      <p:grpSp>
        <p:nvGrpSpPr>
          <p:cNvPr id="35" name="Group 6"/>
          <p:cNvGrpSpPr>
            <a:grpSpLocks/>
          </p:cNvGrpSpPr>
          <p:nvPr/>
        </p:nvGrpSpPr>
        <p:grpSpPr bwMode="auto">
          <a:xfrm>
            <a:off x="2121877" y="2634197"/>
            <a:ext cx="3024554" cy="992187"/>
            <a:chOff x="240" y="1652"/>
            <a:chExt cx="2064" cy="404"/>
          </a:xfrm>
          <a:noFill/>
        </p:grpSpPr>
        <p:sp>
          <p:nvSpPr>
            <p:cNvPr id="36" name="AutoShape 7"/>
            <p:cNvSpPr>
              <a:spLocks noChangeArrowheads="1"/>
            </p:cNvSpPr>
            <p:nvPr/>
          </p:nvSpPr>
          <p:spPr bwMode="auto">
            <a:xfrm>
              <a:off x="240" y="1652"/>
              <a:ext cx="2064" cy="404"/>
            </a:xfrm>
            <a:prstGeom prst="flowChartAlternateProcess">
              <a:avLst/>
            </a:prstGeom>
            <a:gr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Arial" charset="0"/>
                  <a:ea typeface="ＭＳ Ｐゴシック" charset="-128"/>
                </a:defRPr>
              </a:lvl1pPr>
              <a:lvl2pPr marL="742950" indent="-285750">
                <a:defRPr sz="800" b="1">
                  <a:solidFill>
                    <a:schemeClr val="tx1"/>
                  </a:solidFill>
                  <a:latin typeface="Arial" charset="0"/>
                  <a:ea typeface="ＭＳ Ｐゴシック" charset="-128"/>
                </a:defRPr>
              </a:lvl2pPr>
              <a:lvl3pPr marL="1143000" indent="-228600">
                <a:defRPr sz="800" b="1">
                  <a:solidFill>
                    <a:schemeClr val="tx1"/>
                  </a:solidFill>
                  <a:latin typeface="Arial" charset="0"/>
                  <a:ea typeface="ＭＳ Ｐゴシック" charset="-128"/>
                </a:defRPr>
              </a:lvl3pPr>
              <a:lvl4pPr marL="1600200" indent="-228600">
                <a:defRPr sz="800" b="1">
                  <a:solidFill>
                    <a:schemeClr val="tx1"/>
                  </a:solidFill>
                  <a:latin typeface="Arial" charset="0"/>
                  <a:ea typeface="ＭＳ Ｐゴシック" charset="-128"/>
                </a:defRPr>
              </a:lvl4pPr>
              <a:lvl5pPr marL="2057400" indent="-228600">
                <a:defRPr sz="8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9pPr>
            </a:lstStyle>
            <a:p>
              <a:endParaRPr lang="de-DE" altLang="de-DE"/>
            </a:p>
          </p:txBody>
        </p:sp>
        <p:sp>
          <p:nvSpPr>
            <p:cNvPr id="37" name="Text Box 8"/>
            <p:cNvSpPr txBox="1">
              <a:spLocks noChangeArrowheads="1"/>
            </p:cNvSpPr>
            <p:nvPr/>
          </p:nvSpPr>
          <p:spPr bwMode="auto">
            <a:xfrm>
              <a:off x="264" y="1652"/>
              <a:ext cx="1926" cy="376"/>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762000">
                <a:spcBef>
                  <a:spcPct val="20000"/>
                </a:spcBef>
                <a:buClr>
                  <a:schemeClr val="hlink"/>
                </a:buClr>
                <a:buSzPct val="100000"/>
                <a:defRPr sz="2000">
                  <a:solidFill>
                    <a:schemeClr val="tx1"/>
                  </a:solidFill>
                  <a:latin typeface="Verdana" pitchFamily="34" charset="0"/>
                </a:defRPr>
              </a:lvl1pPr>
              <a:lvl2pPr marL="742950" indent="-285750" algn="l" defTabSz="762000">
                <a:spcBef>
                  <a:spcPct val="20000"/>
                </a:spcBef>
                <a:buClr>
                  <a:schemeClr val="hlink"/>
                </a:buClr>
                <a:buSzPct val="100000"/>
                <a:defRPr sz="2000">
                  <a:solidFill>
                    <a:schemeClr val="tx1"/>
                  </a:solidFill>
                  <a:latin typeface="Verdana" pitchFamily="34" charset="0"/>
                </a:defRPr>
              </a:lvl2pPr>
              <a:lvl3pPr marL="1143000" indent="-228600" algn="l" defTabSz="762000">
                <a:spcBef>
                  <a:spcPct val="20000"/>
                </a:spcBef>
                <a:buClr>
                  <a:schemeClr val="hlink"/>
                </a:buClr>
                <a:buSzPct val="100000"/>
                <a:defRPr sz="2000">
                  <a:solidFill>
                    <a:schemeClr val="tx1"/>
                  </a:solidFill>
                  <a:latin typeface="Verdana" pitchFamily="34" charset="0"/>
                </a:defRPr>
              </a:lvl3pPr>
              <a:lvl4pPr marL="1600200" indent="-228600" algn="l" defTabSz="762000">
                <a:spcBef>
                  <a:spcPct val="20000"/>
                </a:spcBef>
                <a:buClr>
                  <a:schemeClr val="hlink"/>
                </a:buClr>
                <a:buSzPct val="100000"/>
                <a:defRPr sz="2000">
                  <a:solidFill>
                    <a:schemeClr val="tx1"/>
                  </a:solidFill>
                  <a:latin typeface="Verdana" pitchFamily="34" charset="0"/>
                </a:defRPr>
              </a:lvl4pPr>
              <a:lvl5pPr marL="2057400" indent="-228600" algn="l" defTabSz="762000">
                <a:spcBef>
                  <a:spcPct val="20000"/>
                </a:spcBef>
                <a:buClr>
                  <a:schemeClr val="hlink"/>
                </a:buClr>
                <a:buSzPct val="100000"/>
                <a:defRPr sz="2000">
                  <a:solidFill>
                    <a:schemeClr val="tx1"/>
                  </a:solidFill>
                  <a:latin typeface="Verdana" pitchFamily="34" charset="0"/>
                </a:defRPr>
              </a:lvl5pPr>
              <a:lvl6pPr marL="25146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6pPr>
              <a:lvl7pPr marL="29718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7pPr>
              <a:lvl8pPr marL="34290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8pPr>
              <a:lvl9pPr marL="38862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9pPr>
            </a:lstStyle>
            <a:p>
              <a:pPr algn="ctr">
                <a:lnSpc>
                  <a:spcPct val="100000"/>
                </a:lnSpc>
                <a:spcBef>
                  <a:spcPct val="50000"/>
                </a:spcBef>
                <a:buClrTx/>
                <a:buSzTx/>
              </a:pPr>
              <a:r>
                <a:rPr lang="de-DE" altLang="de-DE" sz="1800" dirty="0">
                  <a:latin typeface="Arial" charset="0"/>
                </a:rPr>
                <a:t>Aspekte der Allgemeinen Volks- u. Betriebswirtschaftslehre</a:t>
              </a:r>
            </a:p>
          </p:txBody>
        </p:sp>
      </p:grpSp>
      <p:grpSp>
        <p:nvGrpSpPr>
          <p:cNvPr id="38" name="Group 12"/>
          <p:cNvGrpSpPr>
            <a:grpSpLocks/>
          </p:cNvGrpSpPr>
          <p:nvPr/>
        </p:nvGrpSpPr>
        <p:grpSpPr bwMode="auto">
          <a:xfrm>
            <a:off x="2139461" y="4400024"/>
            <a:ext cx="3094892" cy="463550"/>
            <a:chOff x="240" y="2668"/>
            <a:chExt cx="2112" cy="404"/>
          </a:xfrm>
          <a:noFill/>
        </p:grpSpPr>
        <p:sp>
          <p:nvSpPr>
            <p:cNvPr id="39" name="AutoShape 13"/>
            <p:cNvSpPr>
              <a:spLocks noChangeArrowheads="1"/>
            </p:cNvSpPr>
            <p:nvPr/>
          </p:nvSpPr>
          <p:spPr bwMode="auto">
            <a:xfrm>
              <a:off x="240" y="2668"/>
              <a:ext cx="2064" cy="404"/>
            </a:xfrm>
            <a:prstGeom prst="flowChartAlternateProcess">
              <a:avLst/>
            </a:prstGeom>
            <a:gr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Arial" charset="0"/>
                  <a:ea typeface="ＭＳ Ｐゴシック" charset="-128"/>
                </a:defRPr>
              </a:lvl1pPr>
              <a:lvl2pPr marL="742950" indent="-285750">
                <a:defRPr sz="800" b="1">
                  <a:solidFill>
                    <a:schemeClr val="tx1"/>
                  </a:solidFill>
                  <a:latin typeface="Arial" charset="0"/>
                  <a:ea typeface="ＭＳ Ｐゴシック" charset="-128"/>
                </a:defRPr>
              </a:lvl2pPr>
              <a:lvl3pPr marL="1143000" indent="-228600">
                <a:defRPr sz="800" b="1">
                  <a:solidFill>
                    <a:schemeClr val="tx1"/>
                  </a:solidFill>
                  <a:latin typeface="Arial" charset="0"/>
                  <a:ea typeface="ＭＳ Ｐゴシック" charset="-128"/>
                </a:defRPr>
              </a:lvl3pPr>
              <a:lvl4pPr marL="1600200" indent="-228600">
                <a:defRPr sz="800" b="1">
                  <a:solidFill>
                    <a:schemeClr val="tx1"/>
                  </a:solidFill>
                  <a:latin typeface="Arial" charset="0"/>
                  <a:ea typeface="ＭＳ Ｐゴシック" charset="-128"/>
                </a:defRPr>
              </a:lvl4pPr>
              <a:lvl5pPr marL="2057400" indent="-228600">
                <a:defRPr sz="8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9pPr>
            </a:lstStyle>
            <a:p>
              <a:endParaRPr lang="de-DE" altLang="de-DE"/>
            </a:p>
          </p:txBody>
        </p:sp>
        <p:sp>
          <p:nvSpPr>
            <p:cNvPr id="40" name="Text Box 14"/>
            <p:cNvSpPr txBox="1">
              <a:spLocks noChangeArrowheads="1"/>
            </p:cNvSpPr>
            <p:nvPr/>
          </p:nvSpPr>
          <p:spPr bwMode="auto">
            <a:xfrm>
              <a:off x="264" y="2668"/>
              <a:ext cx="2088" cy="320"/>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spcBef>
                  <a:spcPct val="20000"/>
                </a:spcBef>
                <a:buClr>
                  <a:schemeClr val="hlink"/>
                </a:buClr>
                <a:buSzPct val="100000"/>
                <a:defRPr sz="2000">
                  <a:solidFill>
                    <a:schemeClr val="tx1"/>
                  </a:solidFill>
                  <a:latin typeface="Verdana" pitchFamily="34" charset="0"/>
                </a:defRPr>
              </a:lvl1pPr>
              <a:lvl2pPr marL="742950" indent="-285750" algn="l" defTabSz="762000">
                <a:spcBef>
                  <a:spcPct val="20000"/>
                </a:spcBef>
                <a:buClr>
                  <a:schemeClr val="hlink"/>
                </a:buClr>
                <a:buSzPct val="100000"/>
                <a:defRPr sz="2000">
                  <a:solidFill>
                    <a:schemeClr val="tx1"/>
                  </a:solidFill>
                  <a:latin typeface="Verdana" pitchFamily="34" charset="0"/>
                </a:defRPr>
              </a:lvl2pPr>
              <a:lvl3pPr marL="1143000" indent="-228600" algn="l" defTabSz="762000">
                <a:spcBef>
                  <a:spcPct val="20000"/>
                </a:spcBef>
                <a:buClr>
                  <a:schemeClr val="hlink"/>
                </a:buClr>
                <a:buSzPct val="100000"/>
                <a:defRPr sz="2000">
                  <a:solidFill>
                    <a:schemeClr val="tx1"/>
                  </a:solidFill>
                  <a:latin typeface="Verdana" pitchFamily="34" charset="0"/>
                </a:defRPr>
              </a:lvl3pPr>
              <a:lvl4pPr marL="1600200" indent="-228600" algn="l" defTabSz="762000">
                <a:spcBef>
                  <a:spcPct val="20000"/>
                </a:spcBef>
                <a:buClr>
                  <a:schemeClr val="hlink"/>
                </a:buClr>
                <a:buSzPct val="100000"/>
                <a:defRPr sz="2000">
                  <a:solidFill>
                    <a:schemeClr val="tx1"/>
                  </a:solidFill>
                  <a:latin typeface="Verdana" pitchFamily="34" charset="0"/>
                </a:defRPr>
              </a:lvl4pPr>
              <a:lvl5pPr marL="2057400" indent="-228600" algn="l" defTabSz="762000">
                <a:spcBef>
                  <a:spcPct val="20000"/>
                </a:spcBef>
                <a:buClr>
                  <a:schemeClr val="hlink"/>
                </a:buClr>
                <a:buSzPct val="100000"/>
                <a:defRPr sz="2000">
                  <a:solidFill>
                    <a:schemeClr val="tx1"/>
                  </a:solidFill>
                  <a:latin typeface="Verdana" pitchFamily="34" charset="0"/>
                </a:defRPr>
              </a:lvl5pPr>
              <a:lvl6pPr marL="25146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6pPr>
              <a:lvl7pPr marL="29718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7pPr>
              <a:lvl8pPr marL="34290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8pPr>
              <a:lvl9pPr marL="38862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9pPr>
            </a:lstStyle>
            <a:p>
              <a:pPr algn="ctr">
                <a:lnSpc>
                  <a:spcPct val="100000"/>
                </a:lnSpc>
                <a:spcBef>
                  <a:spcPct val="50000"/>
                </a:spcBef>
                <a:buClrTx/>
                <a:buSzTx/>
              </a:pPr>
              <a:r>
                <a:rPr lang="de-DE" altLang="de-DE" sz="1800" dirty="0">
                  <a:latin typeface="Arial" charset="0"/>
                </a:rPr>
                <a:t>Finanzierung und Investition</a:t>
              </a:r>
            </a:p>
          </p:txBody>
        </p:sp>
      </p:grpSp>
      <p:grpSp>
        <p:nvGrpSpPr>
          <p:cNvPr id="41" name="Group 18"/>
          <p:cNvGrpSpPr>
            <a:grpSpLocks/>
          </p:cNvGrpSpPr>
          <p:nvPr/>
        </p:nvGrpSpPr>
        <p:grpSpPr bwMode="auto">
          <a:xfrm>
            <a:off x="1858107" y="5073856"/>
            <a:ext cx="3657600" cy="641350"/>
            <a:chOff x="48" y="3772"/>
            <a:chExt cx="2496" cy="404"/>
          </a:xfrm>
          <a:noFill/>
        </p:grpSpPr>
        <p:sp>
          <p:nvSpPr>
            <p:cNvPr id="42" name="AutoShape 19"/>
            <p:cNvSpPr>
              <a:spLocks noChangeArrowheads="1"/>
            </p:cNvSpPr>
            <p:nvPr/>
          </p:nvSpPr>
          <p:spPr bwMode="auto">
            <a:xfrm>
              <a:off x="240" y="3772"/>
              <a:ext cx="2064" cy="404"/>
            </a:xfrm>
            <a:prstGeom prst="flowChartAlternateProcess">
              <a:avLst/>
            </a:prstGeom>
            <a:gr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Arial" charset="0"/>
                  <a:ea typeface="ＭＳ Ｐゴシック" charset="-128"/>
                </a:defRPr>
              </a:lvl1pPr>
              <a:lvl2pPr marL="742950" indent="-285750">
                <a:defRPr sz="800" b="1">
                  <a:solidFill>
                    <a:schemeClr val="tx1"/>
                  </a:solidFill>
                  <a:latin typeface="Arial" charset="0"/>
                  <a:ea typeface="ＭＳ Ｐゴシック" charset="-128"/>
                </a:defRPr>
              </a:lvl2pPr>
              <a:lvl3pPr marL="1143000" indent="-228600">
                <a:defRPr sz="800" b="1">
                  <a:solidFill>
                    <a:schemeClr val="tx1"/>
                  </a:solidFill>
                  <a:latin typeface="Arial" charset="0"/>
                  <a:ea typeface="ＭＳ Ｐゴシック" charset="-128"/>
                </a:defRPr>
              </a:lvl3pPr>
              <a:lvl4pPr marL="1600200" indent="-228600">
                <a:defRPr sz="800" b="1">
                  <a:solidFill>
                    <a:schemeClr val="tx1"/>
                  </a:solidFill>
                  <a:latin typeface="Arial" charset="0"/>
                  <a:ea typeface="ＭＳ Ｐゴシック" charset="-128"/>
                </a:defRPr>
              </a:lvl4pPr>
              <a:lvl5pPr marL="2057400" indent="-228600">
                <a:defRPr sz="8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9pPr>
            </a:lstStyle>
            <a:p>
              <a:endParaRPr lang="de-DE" altLang="de-DE"/>
            </a:p>
          </p:txBody>
        </p:sp>
        <p:sp>
          <p:nvSpPr>
            <p:cNvPr id="43" name="Text Box 20"/>
            <p:cNvSpPr txBox="1">
              <a:spLocks noChangeArrowheads="1"/>
            </p:cNvSpPr>
            <p:nvPr/>
          </p:nvSpPr>
          <p:spPr bwMode="auto">
            <a:xfrm>
              <a:off x="48" y="3772"/>
              <a:ext cx="2496" cy="404"/>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spcBef>
                  <a:spcPct val="20000"/>
                </a:spcBef>
                <a:buClr>
                  <a:schemeClr val="hlink"/>
                </a:buClr>
                <a:buSzPct val="100000"/>
                <a:defRPr sz="2000">
                  <a:solidFill>
                    <a:schemeClr val="tx1"/>
                  </a:solidFill>
                  <a:latin typeface="Verdana" pitchFamily="34" charset="0"/>
                </a:defRPr>
              </a:lvl1pPr>
              <a:lvl2pPr marL="742950" indent="-285750" algn="l" defTabSz="762000">
                <a:spcBef>
                  <a:spcPct val="20000"/>
                </a:spcBef>
                <a:buClr>
                  <a:schemeClr val="hlink"/>
                </a:buClr>
                <a:buSzPct val="100000"/>
                <a:defRPr sz="2000">
                  <a:solidFill>
                    <a:schemeClr val="tx1"/>
                  </a:solidFill>
                  <a:latin typeface="Verdana" pitchFamily="34" charset="0"/>
                </a:defRPr>
              </a:lvl2pPr>
              <a:lvl3pPr marL="1143000" indent="-228600" algn="l" defTabSz="762000">
                <a:spcBef>
                  <a:spcPct val="20000"/>
                </a:spcBef>
                <a:buClr>
                  <a:schemeClr val="hlink"/>
                </a:buClr>
                <a:buSzPct val="100000"/>
                <a:defRPr sz="2000">
                  <a:solidFill>
                    <a:schemeClr val="tx1"/>
                  </a:solidFill>
                  <a:latin typeface="Verdana" pitchFamily="34" charset="0"/>
                </a:defRPr>
              </a:lvl3pPr>
              <a:lvl4pPr marL="1600200" indent="-228600" algn="l" defTabSz="762000">
                <a:spcBef>
                  <a:spcPct val="20000"/>
                </a:spcBef>
                <a:buClr>
                  <a:schemeClr val="hlink"/>
                </a:buClr>
                <a:buSzPct val="100000"/>
                <a:defRPr sz="2000">
                  <a:solidFill>
                    <a:schemeClr val="tx1"/>
                  </a:solidFill>
                  <a:latin typeface="Verdana" pitchFamily="34" charset="0"/>
                </a:defRPr>
              </a:lvl4pPr>
              <a:lvl5pPr marL="2057400" indent="-228600" algn="l" defTabSz="762000">
                <a:spcBef>
                  <a:spcPct val="20000"/>
                </a:spcBef>
                <a:buClr>
                  <a:schemeClr val="hlink"/>
                </a:buClr>
                <a:buSzPct val="100000"/>
                <a:defRPr sz="2000">
                  <a:solidFill>
                    <a:schemeClr val="tx1"/>
                  </a:solidFill>
                  <a:latin typeface="Verdana" pitchFamily="34" charset="0"/>
                </a:defRPr>
              </a:lvl5pPr>
              <a:lvl6pPr marL="25146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6pPr>
              <a:lvl7pPr marL="29718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7pPr>
              <a:lvl8pPr marL="34290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8pPr>
              <a:lvl9pPr marL="38862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9pPr>
            </a:lstStyle>
            <a:p>
              <a:pPr algn="ctr">
                <a:lnSpc>
                  <a:spcPct val="100000"/>
                </a:lnSpc>
                <a:spcBef>
                  <a:spcPct val="50000"/>
                </a:spcBef>
                <a:buClrTx/>
                <a:buSzTx/>
              </a:pPr>
              <a:r>
                <a:rPr lang="de-DE" altLang="de-DE" sz="1800" dirty="0">
                  <a:latin typeface="Arial" charset="0"/>
                </a:rPr>
                <a:t>Material-, Produktions- und Absatzwirtschaft</a:t>
              </a:r>
            </a:p>
          </p:txBody>
        </p:sp>
      </p:grpSp>
      <p:grpSp>
        <p:nvGrpSpPr>
          <p:cNvPr id="44" name="Group 72"/>
          <p:cNvGrpSpPr>
            <a:grpSpLocks/>
          </p:cNvGrpSpPr>
          <p:nvPr/>
        </p:nvGrpSpPr>
        <p:grpSpPr bwMode="auto">
          <a:xfrm>
            <a:off x="2121877" y="3741109"/>
            <a:ext cx="3094892" cy="463550"/>
            <a:chOff x="264" y="2150"/>
            <a:chExt cx="2112" cy="404"/>
          </a:xfrm>
          <a:noFill/>
        </p:grpSpPr>
        <p:sp>
          <p:nvSpPr>
            <p:cNvPr id="45" name="AutoShape 73"/>
            <p:cNvSpPr>
              <a:spLocks noChangeArrowheads="1"/>
            </p:cNvSpPr>
            <p:nvPr/>
          </p:nvSpPr>
          <p:spPr bwMode="auto">
            <a:xfrm>
              <a:off x="264" y="2150"/>
              <a:ext cx="2064" cy="404"/>
            </a:xfrm>
            <a:prstGeom prst="flowChartAlternateProcess">
              <a:avLst/>
            </a:prstGeom>
            <a:gr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Arial" charset="0"/>
                  <a:ea typeface="ＭＳ Ｐゴシック" charset="-128"/>
                </a:defRPr>
              </a:lvl1pPr>
              <a:lvl2pPr marL="742950" indent="-285750">
                <a:defRPr sz="800" b="1">
                  <a:solidFill>
                    <a:schemeClr val="tx1"/>
                  </a:solidFill>
                  <a:latin typeface="Arial" charset="0"/>
                  <a:ea typeface="ＭＳ Ｐゴシック" charset="-128"/>
                </a:defRPr>
              </a:lvl2pPr>
              <a:lvl3pPr marL="1143000" indent="-228600">
                <a:defRPr sz="800" b="1">
                  <a:solidFill>
                    <a:schemeClr val="tx1"/>
                  </a:solidFill>
                  <a:latin typeface="Arial" charset="0"/>
                  <a:ea typeface="ＭＳ Ｐゴシック" charset="-128"/>
                </a:defRPr>
              </a:lvl3pPr>
              <a:lvl4pPr marL="1600200" indent="-228600">
                <a:defRPr sz="800" b="1">
                  <a:solidFill>
                    <a:schemeClr val="tx1"/>
                  </a:solidFill>
                  <a:latin typeface="Arial" charset="0"/>
                  <a:ea typeface="ＭＳ Ｐゴシック" charset="-128"/>
                </a:defRPr>
              </a:lvl4pPr>
              <a:lvl5pPr marL="2057400" indent="-228600">
                <a:defRPr sz="8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9pPr>
            </a:lstStyle>
            <a:p>
              <a:endParaRPr lang="de-DE" altLang="de-DE"/>
            </a:p>
          </p:txBody>
        </p:sp>
        <p:sp>
          <p:nvSpPr>
            <p:cNvPr id="46" name="Text Box 74"/>
            <p:cNvSpPr txBox="1">
              <a:spLocks noChangeArrowheads="1"/>
            </p:cNvSpPr>
            <p:nvPr/>
          </p:nvSpPr>
          <p:spPr bwMode="auto">
            <a:xfrm>
              <a:off x="288" y="2221"/>
              <a:ext cx="2088" cy="320"/>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spcBef>
                  <a:spcPct val="20000"/>
                </a:spcBef>
                <a:buClr>
                  <a:schemeClr val="hlink"/>
                </a:buClr>
                <a:buSzPct val="100000"/>
                <a:defRPr sz="2000">
                  <a:solidFill>
                    <a:schemeClr val="tx1"/>
                  </a:solidFill>
                  <a:latin typeface="Verdana" pitchFamily="34" charset="0"/>
                </a:defRPr>
              </a:lvl1pPr>
              <a:lvl2pPr marL="742950" indent="-285750" algn="l" defTabSz="762000">
                <a:spcBef>
                  <a:spcPct val="20000"/>
                </a:spcBef>
                <a:buClr>
                  <a:schemeClr val="hlink"/>
                </a:buClr>
                <a:buSzPct val="100000"/>
                <a:defRPr sz="2000">
                  <a:solidFill>
                    <a:schemeClr val="tx1"/>
                  </a:solidFill>
                  <a:latin typeface="Verdana" pitchFamily="34" charset="0"/>
                </a:defRPr>
              </a:lvl2pPr>
              <a:lvl3pPr marL="1143000" indent="-228600" algn="l" defTabSz="762000">
                <a:spcBef>
                  <a:spcPct val="20000"/>
                </a:spcBef>
                <a:buClr>
                  <a:schemeClr val="hlink"/>
                </a:buClr>
                <a:buSzPct val="100000"/>
                <a:defRPr sz="2000">
                  <a:solidFill>
                    <a:schemeClr val="tx1"/>
                  </a:solidFill>
                  <a:latin typeface="Verdana" pitchFamily="34" charset="0"/>
                </a:defRPr>
              </a:lvl3pPr>
              <a:lvl4pPr marL="1600200" indent="-228600" algn="l" defTabSz="762000">
                <a:spcBef>
                  <a:spcPct val="20000"/>
                </a:spcBef>
                <a:buClr>
                  <a:schemeClr val="hlink"/>
                </a:buClr>
                <a:buSzPct val="100000"/>
                <a:defRPr sz="2000">
                  <a:solidFill>
                    <a:schemeClr val="tx1"/>
                  </a:solidFill>
                  <a:latin typeface="Verdana" pitchFamily="34" charset="0"/>
                </a:defRPr>
              </a:lvl4pPr>
              <a:lvl5pPr marL="2057400" indent="-228600" algn="l" defTabSz="762000">
                <a:spcBef>
                  <a:spcPct val="20000"/>
                </a:spcBef>
                <a:buClr>
                  <a:schemeClr val="hlink"/>
                </a:buClr>
                <a:buSzPct val="100000"/>
                <a:defRPr sz="2000">
                  <a:solidFill>
                    <a:schemeClr val="tx1"/>
                  </a:solidFill>
                  <a:latin typeface="Verdana" pitchFamily="34" charset="0"/>
                </a:defRPr>
              </a:lvl5pPr>
              <a:lvl6pPr marL="25146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6pPr>
              <a:lvl7pPr marL="29718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7pPr>
              <a:lvl8pPr marL="34290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8pPr>
              <a:lvl9pPr marL="38862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9pPr>
            </a:lstStyle>
            <a:p>
              <a:pPr algn="ctr">
                <a:lnSpc>
                  <a:spcPct val="100000"/>
                </a:lnSpc>
                <a:spcBef>
                  <a:spcPct val="50000"/>
                </a:spcBef>
                <a:buClrTx/>
                <a:buSzTx/>
              </a:pPr>
              <a:r>
                <a:rPr lang="de-DE" altLang="de-DE" sz="1800" dirty="0">
                  <a:latin typeface="Arial" charset="0"/>
                </a:rPr>
                <a:t>Rechnungswesen</a:t>
              </a:r>
            </a:p>
          </p:txBody>
        </p:sp>
      </p:grpSp>
    </p:spTree>
    <p:extLst>
      <p:ext uri="{BB962C8B-B14F-4D97-AF65-F5344CB8AC3E}">
        <p14:creationId xmlns:p14="http://schemas.microsoft.com/office/powerpoint/2010/main" val="3665908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2A515938-78FB-8147-BB33-D2553F960031}"/>
              </a:ext>
            </a:extLst>
          </p:cNvPr>
          <p:cNvSpPr>
            <a:spLocks noGrp="1"/>
          </p:cNvSpPr>
          <p:nvPr>
            <p:ph idx="1"/>
          </p:nvPr>
        </p:nvSpPr>
        <p:spPr/>
        <p:txBody>
          <a:bodyPr>
            <a:normAutofit fontScale="92500" lnSpcReduction="10000"/>
          </a:bodyPr>
          <a:lstStyle/>
          <a:p>
            <a:pPr marL="285750" indent="-285750">
              <a:buFont typeface="Wingdings" panose="05000000000000000000" pitchFamily="2" charset="2"/>
              <a:buChar char="Ø"/>
            </a:pPr>
            <a:r>
              <a:rPr lang="de-DE" b="1" dirty="0"/>
              <a:t>Name</a:t>
            </a:r>
            <a:r>
              <a:rPr lang="de-DE" dirty="0"/>
              <a:t/>
            </a:r>
            <a:br>
              <a:rPr lang="de-DE" dirty="0"/>
            </a:br>
            <a:r>
              <a:rPr lang="de-DE" dirty="0"/>
              <a:t>Wirtschaftsakademie Schleswig-Holstein </a:t>
            </a:r>
            <a:r>
              <a:rPr lang="de-DE" dirty="0" smtClean="0"/>
              <a:t>GmbH</a:t>
            </a:r>
          </a:p>
          <a:p>
            <a:pPr marL="285750" indent="-285750">
              <a:buFont typeface="Wingdings" panose="05000000000000000000" pitchFamily="2" charset="2"/>
              <a:buChar char="Ø"/>
            </a:pPr>
            <a:r>
              <a:rPr lang="de-DE" b="1" dirty="0" smtClean="0"/>
              <a:t>Rechtsform</a:t>
            </a:r>
            <a:r>
              <a:rPr lang="de-DE" dirty="0"/>
              <a:t/>
            </a:r>
            <a:br>
              <a:rPr lang="de-DE" dirty="0"/>
            </a:br>
            <a:r>
              <a:rPr lang="de-DE" dirty="0"/>
              <a:t>Gesellschaft mit beschränkter Haftung mit Gemeinnützigkeitsstatus und Sitz in </a:t>
            </a:r>
            <a:r>
              <a:rPr lang="de-DE" dirty="0" smtClean="0"/>
              <a:t>Kiel</a:t>
            </a:r>
          </a:p>
          <a:p>
            <a:pPr marL="285750" indent="-285750">
              <a:buFont typeface="Wingdings" panose="05000000000000000000" pitchFamily="2" charset="2"/>
              <a:buChar char="Ø"/>
            </a:pPr>
            <a:r>
              <a:rPr lang="de-DE" b="1" dirty="0" smtClean="0"/>
              <a:t>Gesellschafter</a:t>
            </a:r>
            <a:r>
              <a:rPr lang="de-DE" dirty="0"/>
              <a:t/>
            </a:r>
            <a:br>
              <a:rPr lang="de-DE" dirty="0"/>
            </a:br>
            <a:r>
              <a:rPr lang="de-DE" dirty="0" smtClean="0"/>
              <a:t>Förderstiftung </a:t>
            </a:r>
            <a:r>
              <a:rPr lang="de-DE" dirty="0"/>
              <a:t>Wirtschaftsakademie Schleswig-Holstein </a:t>
            </a:r>
            <a:r>
              <a:rPr lang="de-DE" dirty="0" smtClean="0"/>
              <a:t>(</a:t>
            </a:r>
            <a:r>
              <a:rPr lang="de-DE" dirty="0"/>
              <a:t>Industrie- und Handelskammern Flensburg, Kiel und Lübeck) </a:t>
            </a:r>
            <a:endParaRPr lang="de-DE" dirty="0" smtClean="0"/>
          </a:p>
          <a:p>
            <a:pPr marL="285750" indent="-285750">
              <a:buFont typeface="Wingdings" panose="05000000000000000000" pitchFamily="2" charset="2"/>
              <a:buChar char="Ø"/>
            </a:pPr>
            <a:r>
              <a:rPr lang="de-DE" b="1" dirty="0" smtClean="0"/>
              <a:t>Aufsichtsrat</a:t>
            </a:r>
            <a:r>
              <a:rPr lang="de-DE" dirty="0"/>
              <a:t/>
            </a:r>
            <a:br>
              <a:rPr lang="de-DE" dirty="0"/>
            </a:br>
            <a:r>
              <a:rPr lang="de-DE" dirty="0"/>
              <a:t>9 Mitglieder, Vorsitz: Dr. Henning </a:t>
            </a:r>
            <a:r>
              <a:rPr lang="de-DE" dirty="0" smtClean="0"/>
              <a:t>Bähren</a:t>
            </a:r>
          </a:p>
          <a:p>
            <a:pPr marL="285750" indent="-285750">
              <a:buFont typeface="Wingdings" panose="05000000000000000000" pitchFamily="2" charset="2"/>
              <a:buChar char="Ø"/>
            </a:pPr>
            <a:r>
              <a:rPr lang="de-DE" b="1" dirty="0" smtClean="0"/>
              <a:t>Geschäftsführer</a:t>
            </a:r>
            <a:r>
              <a:rPr lang="de-DE" dirty="0"/>
              <a:t/>
            </a:r>
            <a:br>
              <a:rPr lang="de-DE" dirty="0"/>
            </a:br>
            <a:r>
              <a:rPr lang="de-DE" dirty="0"/>
              <a:t>Kay </a:t>
            </a:r>
            <a:r>
              <a:rPr lang="de-DE" dirty="0" err="1"/>
              <a:t>Kornatzki</a:t>
            </a:r>
            <a:r>
              <a:rPr lang="de-DE" dirty="0" smtClean="0"/>
              <a:t>, </a:t>
            </a:r>
            <a:r>
              <a:rPr lang="de-DE" dirty="0"/>
              <a:t>Jörg </a:t>
            </a:r>
            <a:r>
              <a:rPr lang="de-DE" dirty="0" smtClean="0"/>
              <a:t>Kuntzmann</a:t>
            </a:r>
          </a:p>
          <a:p>
            <a:pPr marL="285750" indent="-285750">
              <a:buFont typeface="Wingdings" panose="05000000000000000000" pitchFamily="2" charset="2"/>
              <a:buChar char="Ø"/>
            </a:pPr>
            <a:r>
              <a:rPr lang="de-DE" b="1" dirty="0" smtClean="0"/>
              <a:t>Beschäftigte </a:t>
            </a:r>
            <a:r>
              <a:rPr lang="de-DE" b="1" dirty="0"/>
              <a:t>der Wirtschaftsakademie Schleswig-Holstein</a:t>
            </a:r>
            <a:r>
              <a:rPr lang="de-DE" dirty="0"/>
              <a:t/>
            </a:r>
            <a:br>
              <a:rPr lang="de-DE" dirty="0"/>
            </a:br>
            <a:r>
              <a:rPr lang="de-DE" dirty="0"/>
              <a:t>189 Mitarbeiter sowie ca. 600 freiberuflich tätige Dozenten (Stand </a:t>
            </a:r>
            <a:r>
              <a:rPr lang="de-DE" dirty="0" smtClean="0"/>
              <a:t>01/2021)</a:t>
            </a:r>
          </a:p>
          <a:p>
            <a:pPr marL="285750" indent="-285750">
              <a:buFont typeface="Wingdings" panose="05000000000000000000" pitchFamily="2" charset="2"/>
              <a:buChar char="Ø"/>
            </a:pPr>
            <a:r>
              <a:rPr lang="de-DE" b="1" dirty="0" smtClean="0"/>
              <a:t>Bildungszentren</a:t>
            </a:r>
            <a:r>
              <a:rPr lang="de-DE" dirty="0"/>
              <a:t/>
            </a:r>
            <a:br>
              <a:rPr lang="de-DE" dirty="0"/>
            </a:br>
            <a:r>
              <a:rPr lang="de-DE" dirty="0"/>
              <a:t>Mit derzeit 9 Bildungszentren als Wirtschaftsakademie im Land </a:t>
            </a:r>
            <a:r>
              <a:rPr lang="de-DE" dirty="0" smtClean="0"/>
              <a:t>vertreten</a:t>
            </a:r>
          </a:p>
          <a:p>
            <a:pPr marL="285750" indent="-285750">
              <a:buFont typeface="Wingdings" panose="05000000000000000000" pitchFamily="2" charset="2"/>
              <a:buChar char="Ø"/>
            </a:pPr>
            <a:r>
              <a:rPr lang="de-DE" b="1" dirty="0"/>
              <a:t>Gästehäuser</a:t>
            </a:r>
            <a:r>
              <a:rPr lang="de-DE" dirty="0"/>
              <a:t/>
            </a:r>
            <a:br>
              <a:rPr lang="de-DE" dirty="0"/>
            </a:br>
            <a:r>
              <a:rPr lang="de-DE" dirty="0"/>
              <a:t>Kiel (200 Betten), Elmshorn (75 Betten), Husum (41 Betten) sowie Lübeck (76 Betten)</a:t>
            </a:r>
          </a:p>
        </p:txBody>
      </p:sp>
      <p:sp>
        <p:nvSpPr>
          <p:cNvPr id="3" name="Titel 2">
            <a:extLst>
              <a:ext uri="{FF2B5EF4-FFF2-40B4-BE49-F238E27FC236}">
                <a16:creationId xmlns:a16="http://schemas.microsoft.com/office/drawing/2014/main" xmlns="" id="{8F05AA03-ABE2-FD4C-8EFC-5D1EE89D4E66}"/>
              </a:ext>
            </a:extLst>
          </p:cNvPr>
          <p:cNvSpPr>
            <a:spLocks noGrp="1"/>
          </p:cNvSpPr>
          <p:nvPr>
            <p:ph type="title"/>
          </p:nvPr>
        </p:nvSpPr>
        <p:spPr/>
        <p:txBody>
          <a:bodyPr/>
          <a:lstStyle/>
          <a:p>
            <a:r>
              <a:rPr lang="de-DE" b="1" dirty="0">
                <a:solidFill>
                  <a:srgbClr val="00377E"/>
                </a:solidFill>
                <a:ea typeface="ＭＳ Ｐゴシック" charset="0"/>
                <a:cs typeface="Arial"/>
              </a:rPr>
              <a:t>Die Wirtschaftsakademie </a:t>
            </a:r>
            <a:endParaRPr lang="de-DE" dirty="0"/>
          </a:p>
        </p:txBody>
      </p:sp>
      <p:sp>
        <p:nvSpPr>
          <p:cNvPr id="4" name="Textplatzhalter 3">
            <a:extLst>
              <a:ext uri="{FF2B5EF4-FFF2-40B4-BE49-F238E27FC236}">
                <a16:creationId xmlns:a16="http://schemas.microsoft.com/office/drawing/2014/main" xmlns="" id="{AA011B48-B7B9-A642-A89D-A22CE8CA1F60}"/>
              </a:ext>
            </a:extLst>
          </p:cNvPr>
          <p:cNvSpPr>
            <a:spLocks noGrp="1"/>
          </p:cNvSpPr>
          <p:nvPr>
            <p:ph type="body" sz="quarter" idx="14"/>
          </p:nvPr>
        </p:nvSpPr>
        <p:spPr/>
        <p:txBody>
          <a:bodyPr/>
          <a:lstStyle/>
          <a:p>
            <a:r>
              <a:rPr lang="de-DE" dirty="0" smtClean="0"/>
              <a:t>Zahlen &amp; Fakten</a:t>
            </a:r>
            <a:endParaRPr lang="de-DE" dirty="0"/>
          </a:p>
        </p:txBody>
      </p:sp>
      <p:sp>
        <p:nvSpPr>
          <p:cNvPr id="5" name="Textfeld 4">
            <a:extLst>
              <a:ext uri="{FF2B5EF4-FFF2-40B4-BE49-F238E27FC236}">
                <a16:creationId xmlns:a16="http://schemas.microsoft.com/office/drawing/2014/main" xmlns="" id="{E3C04763-5385-B241-8287-1E834F5920DF}"/>
              </a:ext>
            </a:extLst>
          </p:cNvPr>
          <p:cNvSpPr txBox="1"/>
          <p:nvPr/>
        </p:nvSpPr>
        <p:spPr>
          <a:xfrm>
            <a:off x="355002" y="6734287"/>
            <a:ext cx="0" cy="0"/>
          </a:xfrm>
          <a:prstGeom prst="rect">
            <a:avLst/>
          </a:prstGeom>
          <a:noFill/>
        </p:spPr>
        <p:txBody>
          <a:bodyPr wrap="none" rtlCol="0">
            <a:noAutofit/>
          </a:bodyPr>
          <a:lstStyle/>
          <a:p>
            <a:pPr algn="l"/>
            <a:endParaRPr lang="de-DE" sz="1600" dirty="0"/>
          </a:p>
        </p:txBody>
      </p:sp>
      <p:sp>
        <p:nvSpPr>
          <p:cNvPr id="6" name="Fußzeilenplatzhalter 5">
            <a:extLst>
              <a:ext uri="{FF2B5EF4-FFF2-40B4-BE49-F238E27FC236}">
                <a16:creationId xmlns:a16="http://schemas.microsoft.com/office/drawing/2014/main" xmlns="" id="{10DC1F5B-5C71-3D4A-B28E-CA91DD22A919}"/>
              </a:ext>
            </a:extLst>
          </p:cNvPr>
          <p:cNvSpPr>
            <a:spLocks noGrp="1"/>
          </p:cNvSpPr>
          <p:nvPr>
            <p:ph type="ftr" sz="quarter" idx="15"/>
          </p:nvPr>
        </p:nvSpPr>
        <p:spPr/>
        <p:txBody>
          <a:bodyPr/>
          <a:lstStyle/>
          <a:p>
            <a:r>
              <a:rPr lang="de-DE" dirty="0" smtClean="0"/>
              <a:t>IHK-</a:t>
            </a:r>
            <a:r>
              <a:rPr lang="de-DE" dirty="0"/>
              <a:t>M</a:t>
            </a:r>
            <a:r>
              <a:rPr lang="de-DE" dirty="0" smtClean="0"/>
              <a:t>eisterlehrgänge</a:t>
            </a:r>
            <a:endParaRPr lang="de-DE" dirty="0"/>
          </a:p>
        </p:txBody>
      </p:sp>
    </p:spTree>
    <p:extLst>
      <p:ext uri="{BB962C8B-B14F-4D97-AF65-F5344CB8AC3E}">
        <p14:creationId xmlns:p14="http://schemas.microsoft.com/office/powerpoint/2010/main" val="2498171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8"/>
          </p:nvPr>
        </p:nvSpPr>
        <p:spPr/>
        <p:txBody>
          <a:bodyPr/>
          <a:lstStyle/>
          <a:p>
            <a:pPr>
              <a:defRPr/>
            </a:pPr>
            <a:endParaRPr lang="de-DE" dirty="0"/>
          </a:p>
        </p:txBody>
      </p:sp>
      <p:sp>
        <p:nvSpPr>
          <p:cNvPr id="4" name="Foliennummernplatzhalter 3"/>
          <p:cNvSpPr>
            <a:spLocks noGrp="1"/>
          </p:cNvSpPr>
          <p:nvPr>
            <p:ph type="sldNum" sz="quarter" idx="19"/>
          </p:nvPr>
        </p:nvSpPr>
        <p:spPr/>
        <p:txBody>
          <a:bodyPr/>
          <a:lstStyle/>
          <a:p>
            <a:pPr>
              <a:defRPr/>
            </a:pPr>
            <a:fld id="{7645562D-3934-FE4F-A40E-BC3E3DC98321}" type="slidenum">
              <a:rPr lang="de-DE" smtClean="0"/>
              <a:pPr>
                <a:defRPr/>
              </a:pPr>
              <a:t>19</a:t>
            </a:fld>
            <a:endParaRPr lang="de-DE" dirty="0"/>
          </a:p>
        </p:txBody>
      </p:sp>
      <p:sp>
        <p:nvSpPr>
          <p:cNvPr id="5" name="Titel 4"/>
          <p:cNvSpPr>
            <a:spLocks noGrp="1"/>
          </p:cNvSpPr>
          <p:nvPr>
            <p:ph type="ctrTitle"/>
          </p:nvPr>
        </p:nvSpPr>
        <p:spPr/>
        <p:txBody>
          <a:bodyPr/>
          <a:lstStyle/>
          <a:p>
            <a:r>
              <a:rPr lang="de-DE" dirty="0" smtClean="0"/>
              <a:t>Projektarbeit</a:t>
            </a:r>
            <a:endParaRPr lang="de-DE" dirty="0"/>
          </a:p>
        </p:txBody>
      </p:sp>
      <p:sp>
        <p:nvSpPr>
          <p:cNvPr id="6" name="Untertitel 5"/>
          <p:cNvSpPr>
            <a:spLocks noGrp="1"/>
          </p:cNvSpPr>
          <p:nvPr>
            <p:ph type="subTitle" idx="1"/>
          </p:nvPr>
        </p:nvSpPr>
        <p:spPr/>
        <p:txBody>
          <a:bodyPr/>
          <a:lstStyle/>
          <a:p>
            <a:r>
              <a:rPr lang="de-DE" dirty="0" smtClean="0"/>
              <a:t>Seminarinhalte</a:t>
            </a:r>
            <a:endParaRPr lang="de-DE" dirty="0"/>
          </a:p>
        </p:txBody>
      </p:sp>
      <p:grpSp>
        <p:nvGrpSpPr>
          <p:cNvPr id="47" name="Group 26"/>
          <p:cNvGrpSpPr>
            <a:grpSpLocks/>
          </p:cNvGrpSpPr>
          <p:nvPr/>
        </p:nvGrpSpPr>
        <p:grpSpPr bwMode="auto">
          <a:xfrm>
            <a:off x="4029808" y="1343302"/>
            <a:ext cx="4132385" cy="4764088"/>
            <a:chOff x="192" y="1152"/>
            <a:chExt cx="2820" cy="3001"/>
          </a:xfrm>
        </p:grpSpPr>
        <p:sp>
          <p:nvSpPr>
            <p:cNvPr id="48" name="Text Box 3"/>
            <p:cNvSpPr txBox="1">
              <a:spLocks noChangeArrowheads="1"/>
            </p:cNvSpPr>
            <p:nvPr/>
          </p:nvSpPr>
          <p:spPr bwMode="auto">
            <a:xfrm>
              <a:off x="360" y="1152"/>
              <a:ext cx="2652" cy="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762000">
                <a:defRPr sz="2400">
                  <a:solidFill>
                    <a:schemeClr val="tx1"/>
                  </a:solidFill>
                  <a:latin typeface="Times New Roman" pitchFamily="18" charset="0"/>
                  <a:ea typeface="ＭＳ Ｐゴシック" charset="-128"/>
                </a:defRPr>
              </a:lvl1pPr>
              <a:lvl2pPr marL="571500" algn="l" defTabSz="762000">
                <a:defRPr sz="2400">
                  <a:solidFill>
                    <a:schemeClr val="tx1"/>
                  </a:solidFill>
                  <a:latin typeface="Times New Roman" pitchFamily="18" charset="0"/>
                  <a:ea typeface="ＭＳ Ｐゴシック" charset="-128"/>
                </a:defRPr>
              </a:lvl2pPr>
              <a:lvl3pPr marL="1143000" algn="l" defTabSz="762000">
                <a:defRPr sz="2400">
                  <a:solidFill>
                    <a:schemeClr val="tx1"/>
                  </a:solidFill>
                  <a:latin typeface="Times New Roman" pitchFamily="18" charset="0"/>
                  <a:ea typeface="ＭＳ Ｐゴシック" charset="-128"/>
                </a:defRPr>
              </a:lvl3pPr>
              <a:lvl4pPr marL="1714500" algn="l" defTabSz="762000">
                <a:defRPr sz="2400">
                  <a:solidFill>
                    <a:schemeClr val="tx1"/>
                  </a:solidFill>
                  <a:latin typeface="Times New Roman" pitchFamily="18" charset="0"/>
                  <a:ea typeface="ＭＳ Ｐゴシック" charset="-128"/>
                </a:defRPr>
              </a:lvl4pPr>
              <a:lvl5pPr marL="2286000" algn="l" defTabSz="762000">
                <a:defRPr sz="2400">
                  <a:solidFill>
                    <a:schemeClr val="tx1"/>
                  </a:solidFill>
                  <a:latin typeface="Times New Roman" pitchFamily="18" charset="0"/>
                  <a:ea typeface="ＭＳ Ｐゴシック" charset="-128"/>
                </a:defRPr>
              </a:lvl5pPr>
              <a:lvl6pPr marL="2743200" defTabSz="7620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3200400" defTabSz="7620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657600" defTabSz="7620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4114800" defTabSz="7620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nSpc>
                  <a:spcPct val="100000"/>
                </a:lnSpc>
                <a:spcBef>
                  <a:spcPct val="50000"/>
                </a:spcBef>
                <a:defRPr/>
              </a:pPr>
              <a:r>
                <a:rPr lang="de-DE" sz="2000" dirty="0">
                  <a:solidFill>
                    <a:srgbClr val="0033CC"/>
                  </a:solidFill>
                  <a:effectLst>
                    <a:outerShdw blurRad="38100" dist="38100" dir="2700000" algn="tl">
                      <a:srgbClr val="C0C0C0"/>
                    </a:outerShdw>
                  </a:effectLst>
                  <a:latin typeface="Arial" charset="0"/>
                </a:rPr>
                <a:t>C.) </a:t>
              </a:r>
            </a:p>
            <a:p>
              <a:pPr>
                <a:lnSpc>
                  <a:spcPct val="100000"/>
                </a:lnSpc>
                <a:spcBef>
                  <a:spcPct val="50000"/>
                </a:spcBef>
                <a:defRPr/>
              </a:pPr>
              <a:r>
                <a:rPr lang="de-DE" sz="1800" i="1" dirty="0">
                  <a:solidFill>
                    <a:schemeClr val="accent4">
                      <a:lumMod val="50000"/>
                      <a:lumOff val="50000"/>
                    </a:schemeClr>
                  </a:solidFill>
                  <a:latin typeface="+mn-lt"/>
                  <a:cs typeface="ＭＳ Ｐゴシック" charset="-128"/>
                </a:rPr>
                <a:t>Fachübergreifender technikbezogener Prüfungsteil</a:t>
              </a:r>
            </a:p>
          </p:txBody>
        </p:sp>
        <p:grpSp>
          <p:nvGrpSpPr>
            <p:cNvPr id="49" name="Group 6"/>
            <p:cNvGrpSpPr>
              <a:grpSpLocks/>
            </p:cNvGrpSpPr>
            <p:nvPr/>
          </p:nvGrpSpPr>
          <p:grpSpPr bwMode="auto">
            <a:xfrm>
              <a:off x="384" y="1995"/>
              <a:ext cx="2064" cy="692"/>
              <a:chOff x="240" y="1652"/>
              <a:chExt cx="2064" cy="404"/>
            </a:xfrm>
          </p:grpSpPr>
          <p:sp>
            <p:nvSpPr>
              <p:cNvPr id="56" name="AutoShape 7"/>
              <p:cNvSpPr>
                <a:spLocks noChangeArrowheads="1"/>
              </p:cNvSpPr>
              <p:nvPr/>
            </p:nvSpPr>
            <p:spPr bwMode="auto">
              <a:xfrm>
                <a:off x="240" y="1652"/>
                <a:ext cx="2064" cy="404"/>
              </a:xfrm>
              <a:prstGeom prst="flowChartAlternateProcess">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Arial" charset="0"/>
                    <a:ea typeface="ＭＳ Ｐゴシック" charset="-128"/>
                  </a:defRPr>
                </a:lvl1pPr>
                <a:lvl2pPr marL="742950" indent="-285750">
                  <a:defRPr sz="800" b="1">
                    <a:solidFill>
                      <a:schemeClr val="tx1"/>
                    </a:solidFill>
                    <a:latin typeface="Arial" charset="0"/>
                    <a:ea typeface="ＭＳ Ｐゴシック" charset="-128"/>
                  </a:defRPr>
                </a:lvl2pPr>
                <a:lvl3pPr marL="1143000" indent="-228600">
                  <a:defRPr sz="800" b="1">
                    <a:solidFill>
                      <a:schemeClr val="tx1"/>
                    </a:solidFill>
                    <a:latin typeface="Arial" charset="0"/>
                    <a:ea typeface="ＭＳ Ｐゴシック" charset="-128"/>
                  </a:defRPr>
                </a:lvl3pPr>
                <a:lvl4pPr marL="1600200" indent="-228600">
                  <a:defRPr sz="800" b="1">
                    <a:solidFill>
                      <a:schemeClr val="tx1"/>
                    </a:solidFill>
                    <a:latin typeface="Arial" charset="0"/>
                    <a:ea typeface="ＭＳ Ｐゴシック" charset="-128"/>
                  </a:defRPr>
                </a:lvl4pPr>
                <a:lvl5pPr marL="2057400" indent="-228600">
                  <a:defRPr sz="8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9pPr>
              </a:lstStyle>
              <a:p>
                <a:endParaRPr lang="de-DE" altLang="de-DE"/>
              </a:p>
            </p:txBody>
          </p:sp>
          <p:sp>
            <p:nvSpPr>
              <p:cNvPr id="57" name="Text Box 8"/>
              <p:cNvSpPr txBox="1">
                <a:spLocks noChangeArrowheads="1"/>
              </p:cNvSpPr>
              <p:nvPr/>
            </p:nvSpPr>
            <p:spPr bwMode="auto">
              <a:xfrm>
                <a:off x="432" y="1652"/>
                <a:ext cx="1680" cy="399"/>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spcBef>
                    <a:spcPct val="20000"/>
                  </a:spcBef>
                  <a:buClr>
                    <a:schemeClr val="hlink"/>
                  </a:buClr>
                  <a:buSzPct val="100000"/>
                  <a:defRPr sz="2000">
                    <a:solidFill>
                      <a:schemeClr val="tx1"/>
                    </a:solidFill>
                    <a:latin typeface="Verdana" pitchFamily="34" charset="0"/>
                  </a:defRPr>
                </a:lvl1pPr>
                <a:lvl2pPr marL="742950" indent="-285750" algn="l" defTabSz="762000">
                  <a:spcBef>
                    <a:spcPct val="20000"/>
                  </a:spcBef>
                  <a:buClr>
                    <a:schemeClr val="hlink"/>
                  </a:buClr>
                  <a:buSzPct val="100000"/>
                  <a:defRPr sz="2000">
                    <a:solidFill>
                      <a:schemeClr val="tx1"/>
                    </a:solidFill>
                    <a:latin typeface="Verdana" pitchFamily="34" charset="0"/>
                  </a:defRPr>
                </a:lvl2pPr>
                <a:lvl3pPr marL="1143000" indent="-228600" algn="l" defTabSz="762000">
                  <a:spcBef>
                    <a:spcPct val="20000"/>
                  </a:spcBef>
                  <a:buClr>
                    <a:schemeClr val="hlink"/>
                  </a:buClr>
                  <a:buSzPct val="100000"/>
                  <a:defRPr sz="2000">
                    <a:solidFill>
                      <a:schemeClr val="tx1"/>
                    </a:solidFill>
                    <a:latin typeface="Verdana" pitchFamily="34" charset="0"/>
                  </a:defRPr>
                </a:lvl3pPr>
                <a:lvl4pPr marL="1600200" indent="-228600" algn="l" defTabSz="762000">
                  <a:spcBef>
                    <a:spcPct val="20000"/>
                  </a:spcBef>
                  <a:buClr>
                    <a:schemeClr val="hlink"/>
                  </a:buClr>
                  <a:buSzPct val="100000"/>
                  <a:defRPr sz="2000">
                    <a:solidFill>
                      <a:schemeClr val="tx1"/>
                    </a:solidFill>
                    <a:latin typeface="Verdana" pitchFamily="34" charset="0"/>
                  </a:defRPr>
                </a:lvl4pPr>
                <a:lvl5pPr marL="2057400" indent="-228600" algn="l" defTabSz="762000">
                  <a:spcBef>
                    <a:spcPct val="20000"/>
                  </a:spcBef>
                  <a:buClr>
                    <a:schemeClr val="hlink"/>
                  </a:buClr>
                  <a:buSzPct val="100000"/>
                  <a:defRPr sz="2000">
                    <a:solidFill>
                      <a:schemeClr val="tx1"/>
                    </a:solidFill>
                    <a:latin typeface="Verdana" pitchFamily="34" charset="0"/>
                  </a:defRPr>
                </a:lvl5pPr>
                <a:lvl6pPr marL="25146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6pPr>
                <a:lvl7pPr marL="29718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7pPr>
                <a:lvl8pPr marL="34290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8pPr>
                <a:lvl9pPr marL="38862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9pPr>
              </a:lstStyle>
              <a:p>
                <a:pPr algn="ctr">
                  <a:lnSpc>
                    <a:spcPct val="100000"/>
                  </a:lnSpc>
                  <a:spcBef>
                    <a:spcPct val="50000"/>
                  </a:spcBef>
                  <a:buClrTx/>
                  <a:buSzTx/>
                </a:pPr>
                <a:r>
                  <a:rPr lang="de-DE" altLang="de-DE" dirty="0">
                    <a:latin typeface="Arial" charset="0"/>
                  </a:rPr>
                  <a:t>Projektarbeit</a:t>
                </a:r>
              </a:p>
              <a:p>
                <a:pPr algn="ctr">
                  <a:lnSpc>
                    <a:spcPct val="100000"/>
                  </a:lnSpc>
                  <a:spcBef>
                    <a:spcPct val="50000"/>
                  </a:spcBef>
                  <a:buClrTx/>
                  <a:buSzTx/>
                </a:pPr>
                <a:r>
                  <a:rPr lang="de-DE" altLang="de-DE" sz="1800" dirty="0">
                    <a:latin typeface="Arial" charset="0"/>
                  </a:rPr>
                  <a:t>In schriftlicher Hausarbeit</a:t>
                </a:r>
              </a:p>
            </p:txBody>
          </p:sp>
        </p:grpSp>
        <p:grpSp>
          <p:nvGrpSpPr>
            <p:cNvPr id="50" name="Group 9"/>
            <p:cNvGrpSpPr>
              <a:grpSpLocks/>
            </p:cNvGrpSpPr>
            <p:nvPr/>
          </p:nvGrpSpPr>
          <p:grpSpPr bwMode="auto">
            <a:xfrm>
              <a:off x="384" y="2971"/>
              <a:ext cx="2112" cy="470"/>
              <a:chOff x="240" y="2668"/>
              <a:chExt cx="2112" cy="404"/>
            </a:xfrm>
          </p:grpSpPr>
          <p:sp>
            <p:nvSpPr>
              <p:cNvPr id="54" name="AutoShape 10"/>
              <p:cNvSpPr>
                <a:spLocks noChangeArrowheads="1"/>
              </p:cNvSpPr>
              <p:nvPr/>
            </p:nvSpPr>
            <p:spPr bwMode="auto">
              <a:xfrm>
                <a:off x="240" y="2668"/>
                <a:ext cx="2064" cy="404"/>
              </a:xfrm>
              <a:prstGeom prst="flowChartAlternateProcess">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Arial" charset="0"/>
                    <a:ea typeface="ＭＳ Ｐゴシック" charset="-128"/>
                  </a:defRPr>
                </a:lvl1pPr>
                <a:lvl2pPr marL="742950" indent="-285750">
                  <a:defRPr sz="800" b="1">
                    <a:solidFill>
                      <a:schemeClr val="tx1"/>
                    </a:solidFill>
                    <a:latin typeface="Arial" charset="0"/>
                    <a:ea typeface="ＭＳ Ｐゴシック" charset="-128"/>
                  </a:defRPr>
                </a:lvl2pPr>
                <a:lvl3pPr marL="1143000" indent="-228600">
                  <a:defRPr sz="800" b="1">
                    <a:solidFill>
                      <a:schemeClr val="tx1"/>
                    </a:solidFill>
                    <a:latin typeface="Arial" charset="0"/>
                    <a:ea typeface="ＭＳ Ｐゴシック" charset="-128"/>
                  </a:defRPr>
                </a:lvl3pPr>
                <a:lvl4pPr marL="1600200" indent="-228600">
                  <a:defRPr sz="800" b="1">
                    <a:solidFill>
                      <a:schemeClr val="tx1"/>
                    </a:solidFill>
                    <a:latin typeface="Arial" charset="0"/>
                    <a:ea typeface="ＭＳ Ｐゴシック" charset="-128"/>
                  </a:defRPr>
                </a:lvl4pPr>
                <a:lvl5pPr marL="2057400" indent="-228600">
                  <a:defRPr sz="8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9pPr>
              </a:lstStyle>
              <a:p>
                <a:endParaRPr lang="de-DE" altLang="de-DE"/>
              </a:p>
            </p:txBody>
          </p:sp>
          <p:sp>
            <p:nvSpPr>
              <p:cNvPr id="55" name="Text Box 11"/>
              <p:cNvSpPr txBox="1">
                <a:spLocks noChangeArrowheads="1"/>
              </p:cNvSpPr>
              <p:nvPr/>
            </p:nvSpPr>
            <p:spPr bwMode="auto">
              <a:xfrm>
                <a:off x="264" y="2668"/>
                <a:ext cx="2088" cy="347"/>
              </a:xfrm>
              <a:prstGeom prst="rect">
                <a:avLst/>
              </a:prstGeom>
              <a:no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spcBef>
                    <a:spcPct val="20000"/>
                  </a:spcBef>
                  <a:buClr>
                    <a:schemeClr val="hlink"/>
                  </a:buClr>
                  <a:buSzPct val="100000"/>
                  <a:defRPr sz="2000">
                    <a:solidFill>
                      <a:schemeClr val="tx1"/>
                    </a:solidFill>
                    <a:latin typeface="Verdana" pitchFamily="34" charset="0"/>
                  </a:defRPr>
                </a:lvl1pPr>
                <a:lvl2pPr marL="742950" indent="-285750" algn="l" defTabSz="762000">
                  <a:spcBef>
                    <a:spcPct val="20000"/>
                  </a:spcBef>
                  <a:buClr>
                    <a:schemeClr val="hlink"/>
                  </a:buClr>
                  <a:buSzPct val="100000"/>
                  <a:defRPr sz="2000">
                    <a:solidFill>
                      <a:schemeClr val="tx1"/>
                    </a:solidFill>
                    <a:latin typeface="Verdana" pitchFamily="34" charset="0"/>
                  </a:defRPr>
                </a:lvl2pPr>
                <a:lvl3pPr marL="1143000" indent="-228600" algn="l" defTabSz="762000">
                  <a:spcBef>
                    <a:spcPct val="20000"/>
                  </a:spcBef>
                  <a:buClr>
                    <a:schemeClr val="hlink"/>
                  </a:buClr>
                  <a:buSzPct val="100000"/>
                  <a:defRPr sz="2000">
                    <a:solidFill>
                      <a:schemeClr val="tx1"/>
                    </a:solidFill>
                    <a:latin typeface="Verdana" pitchFamily="34" charset="0"/>
                  </a:defRPr>
                </a:lvl3pPr>
                <a:lvl4pPr marL="1600200" indent="-228600" algn="l" defTabSz="762000">
                  <a:spcBef>
                    <a:spcPct val="20000"/>
                  </a:spcBef>
                  <a:buClr>
                    <a:schemeClr val="hlink"/>
                  </a:buClr>
                  <a:buSzPct val="100000"/>
                  <a:defRPr sz="2000">
                    <a:solidFill>
                      <a:schemeClr val="tx1"/>
                    </a:solidFill>
                    <a:latin typeface="Verdana" pitchFamily="34" charset="0"/>
                  </a:defRPr>
                </a:lvl4pPr>
                <a:lvl5pPr marL="2057400" indent="-228600" algn="l" defTabSz="762000">
                  <a:spcBef>
                    <a:spcPct val="20000"/>
                  </a:spcBef>
                  <a:buClr>
                    <a:schemeClr val="hlink"/>
                  </a:buClr>
                  <a:buSzPct val="100000"/>
                  <a:defRPr sz="2000">
                    <a:solidFill>
                      <a:schemeClr val="tx1"/>
                    </a:solidFill>
                    <a:latin typeface="Verdana" pitchFamily="34" charset="0"/>
                  </a:defRPr>
                </a:lvl5pPr>
                <a:lvl6pPr marL="25146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6pPr>
                <a:lvl7pPr marL="29718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7pPr>
                <a:lvl8pPr marL="34290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8pPr>
                <a:lvl9pPr marL="38862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9pPr>
              </a:lstStyle>
              <a:p>
                <a:pPr algn="ctr">
                  <a:lnSpc>
                    <a:spcPct val="100000"/>
                  </a:lnSpc>
                  <a:spcBef>
                    <a:spcPct val="50000"/>
                  </a:spcBef>
                  <a:buClrTx/>
                  <a:buSzTx/>
                </a:pPr>
                <a:r>
                  <a:rPr lang="de-DE" altLang="de-DE" sz="1800" dirty="0">
                    <a:latin typeface="Arial" charset="0"/>
                  </a:rPr>
                  <a:t>Bearbeitungszeit                   30 Kalendertage</a:t>
                </a:r>
              </a:p>
            </p:txBody>
          </p:sp>
        </p:grpSp>
        <p:grpSp>
          <p:nvGrpSpPr>
            <p:cNvPr id="51" name="Group 12"/>
            <p:cNvGrpSpPr>
              <a:grpSpLocks/>
            </p:cNvGrpSpPr>
            <p:nvPr/>
          </p:nvGrpSpPr>
          <p:grpSpPr bwMode="auto">
            <a:xfrm>
              <a:off x="192" y="3559"/>
              <a:ext cx="2496" cy="594"/>
              <a:chOff x="48" y="3772"/>
              <a:chExt cx="2496" cy="404"/>
            </a:xfrm>
          </p:grpSpPr>
          <p:sp>
            <p:nvSpPr>
              <p:cNvPr id="52" name="AutoShape 13"/>
              <p:cNvSpPr>
                <a:spLocks noChangeArrowheads="1"/>
              </p:cNvSpPr>
              <p:nvPr/>
            </p:nvSpPr>
            <p:spPr bwMode="auto">
              <a:xfrm>
                <a:off x="240" y="3772"/>
                <a:ext cx="2064" cy="404"/>
              </a:xfrm>
              <a:prstGeom prst="flowChartAlternateProcess">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800" b="1">
                    <a:solidFill>
                      <a:schemeClr val="tx1"/>
                    </a:solidFill>
                    <a:latin typeface="Arial" charset="0"/>
                    <a:ea typeface="ＭＳ Ｐゴシック" charset="-128"/>
                  </a:defRPr>
                </a:lvl1pPr>
                <a:lvl2pPr marL="742950" indent="-285750">
                  <a:defRPr sz="800" b="1">
                    <a:solidFill>
                      <a:schemeClr val="tx1"/>
                    </a:solidFill>
                    <a:latin typeface="Arial" charset="0"/>
                    <a:ea typeface="ＭＳ Ｐゴシック" charset="-128"/>
                  </a:defRPr>
                </a:lvl2pPr>
                <a:lvl3pPr marL="1143000" indent="-228600">
                  <a:defRPr sz="800" b="1">
                    <a:solidFill>
                      <a:schemeClr val="tx1"/>
                    </a:solidFill>
                    <a:latin typeface="Arial" charset="0"/>
                    <a:ea typeface="ＭＳ Ｐゴシック" charset="-128"/>
                  </a:defRPr>
                </a:lvl3pPr>
                <a:lvl4pPr marL="1600200" indent="-228600">
                  <a:defRPr sz="800" b="1">
                    <a:solidFill>
                      <a:schemeClr val="tx1"/>
                    </a:solidFill>
                    <a:latin typeface="Arial" charset="0"/>
                    <a:ea typeface="ＭＳ Ｐゴシック" charset="-128"/>
                  </a:defRPr>
                </a:lvl4pPr>
                <a:lvl5pPr marL="2057400" indent="-228600">
                  <a:defRPr sz="8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9pPr>
              </a:lstStyle>
              <a:p>
                <a:endParaRPr lang="de-DE" altLang="de-DE"/>
              </a:p>
            </p:txBody>
          </p:sp>
          <p:sp>
            <p:nvSpPr>
              <p:cNvPr id="53" name="Text Box 14"/>
              <p:cNvSpPr txBox="1">
                <a:spLocks noChangeArrowheads="1"/>
              </p:cNvSpPr>
              <p:nvPr/>
            </p:nvSpPr>
            <p:spPr bwMode="auto">
              <a:xfrm>
                <a:off x="48" y="3772"/>
                <a:ext cx="2496" cy="393"/>
              </a:xfrm>
              <a:prstGeom prst="rect">
                <a:avLst/>
              </a:prstGeom>
              <a:no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762000">
                  <a:spcBef>
                    <a:spcPct val="20000"/>
                  </a:spcBef>
                  <a:buClr>
                    <a:schemeClr val="hlink"/>
                  </a:buClr>
                  <a:buSzPct val="100000"/>
                  <a:defRPr sz="2000">
                    <a:solidFill>
                      <a:schemeClr val="tx1"/>
                    </a:solidFill>
                    <a:latin typeface="Verdana" pitchFamily="34" charset="0"/>
                  </a:defRPr>
                </a:lvl1pPr>
                <a:lvl2pPr marL="742950" indent="-285750" algn="l" defTabSz="762000">
                  <a:spcBef>
                    <a:spcPct val="20000"/>
                  </a:spcBef>
                  <a:buClr>
                    <a:schemeClr val="hlink"/>
                  </a:buClr>
                  <a:buSzPct val="100000"/>
                  <a:defRPr sz="2000">
                    <a:solidFill>
                      <a:schemeClr val="tx1"/>
                    </a:solidFill>
                    <a:latin typeface="Verdana" pitchFamily="34" charset="0"/>
                  </a:defRPr>
                </a:lvl2pPr>
                <a:lvl3pPr marL="1143000" indent="-228600" algn="l" defTabSz="762000">
                  <a:spcBef>
                    <a:spcPct val="20000"/>
                  </a:spcBef>
                  <a:buClr>
                    <a:schemeClr val="hlink"/>
                  </a:buClr>
                  <a:buSzPct val="100000"/>
                  <a:defRPr sz="2000">
                    <a:solidFill>
                      <a:schemeClr val="tx1"/>
                    </a:solidFill>
                    <a:latin typeface="Verdana" pitchFamily="34" charset="0"/>
                  </a:defRPr>
                </a:lvl3pPr>
                <a:lvl4pPr marL="1600200" indent="-228600" algn="l" defTabSz="762000">
                  <a:spcBef>
                    <a:spcPct val="20000"/>
                  </a:spcBef>
                  <a:buClr>
                    <a:schemeClr val="hlink"/>
                  </a:buClr>
                  <a:buSzPct val="100000"/>
                  <a:defRPr sz="2000">
                    <a:solidFill>
                      <a:schemeClr val="tx1"/>
                    </a:solidFill>
                    <a:latin typeface="Verdana" pitchFamily="34" charset="0"/>
                  </a:defRPr>
                </a:lvl4pPr>
                <a:lvl5pPr marL="2057400" indent="-228600" algn="l" defTabSz="762000">
                  <a:spcBef>
                    <a:spcPct val="20000"/>
                  </a:spcBef>
                  <a:buClr>
                    <a:schemeClr val="hlink"/>
                  </a:buClr>
                  <a:buSzPct val="100000"/>
                  <a:defRPr sz="2000">
                    <a:solidFill>
                      <a:schemeClr val="tx1"/>
                    </a:solidFill>
                    <a:latin typeface="Verdana" pitchFamily="34" charset="0"/>
                  </a:defRPr>
                </a:lvl5pPr>
                <a:lvl6pPr marL="25146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6pPr>
                <a:lvl7pPr marL="29718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7pPr>
                <a:lvl8pPr marL="34290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8pPr>
                <a:lvl9pPr marL="3886200" indent="-228600" defTabSz="762000" eaLnBrk="0" fontAlgn="base" hangingPunct="0">
                  <a:spcBef>
                    <a:spcPct val="20000"/>
                  </a:spcBef>
                  <a:spcAft>
                    <a:spcPct val="0"/>
                  </a:spcAft>
                  <a:buClr>
                    <a:schemeClr val="hlink"/>
                  </a:buClr>
                  <a:buSzPct val="100000"/>
                  <a:defRPr sz="2000">
                    <a:solidFill>
                      <a:schemeClr val="tx1"/>
                    </a:solidFill>
                    <a:latin typeface="Verdana" pitchFamily="34" charset="0"/>
                  </a:defRPr>
                </a:lvl9pPr>
              </a:lstStyle>
              <a:p>
                <a:pPr algn="ctr">
                  <a:lnSpc>
                    <a:spcPct val="100000"/>
                  </a:lnSpc>
                  <a:spcBef>
                    <a:spcPct val="50000"/>
                  </a:spcBef>
                  <a:buClrTx/>
                  <a:buSzTx/>
                </a:pPr>
                <a:r>
                  <a:rPr lang="de-DE" altLang="de-DE" sz="1800" dirty="0">
                    <a:latin typeface="Arial" charset="0"/>
                  </a:rPr>
                  <a:t>Präsentation und projektarbeitsbezogenes Fachgespräch</a:t>
                </a:r>
              </a:p>
            </p:txBody>
          </p:sp>
        </p:grpSp>
      </p:grpSp>
      <p:sp>
        <p:nvSpPr>
          <p:cNvPr id="58" name="AutoShape 25"/>
          <p:cNvSpPr>
            <a:spLocks noChangeArrowheads="1"/>
          </p:cNvSpPr>
          <p:nvPr/>
        </p:nvSpPr>
        <p:spPr bwMode="auto">
          <a:xfrm>
            <a:off x="5557471" y="3830122"/>
            <a:ext cx="531934" cy="350837"/>
          </a:xfrm>
          <a:prstGeom prst="downArrow">
            <a:avLst>
              <a:gd name="adj1" fmla="val 50000"/>
              <a:gd name="adj2" fmla="val 25000"/>
            </a:avLst>
          </a:prstGeom>
          <a:solidFill>
            <a:schemeClr val="accent1">
              <a:alpha val="50195"/>
            </a:scheme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800" b="1">
                <a:solidFill>
                  <a:schemeClr val="tx1"/>
                </a:solidFill>
                <a:latin typeface="Arial" charset="0"/>
                <a:ea typeface="ＭＳ Ｐゴシック" charset="-128"/>
              </a:defRPr>
            </a:lvl1pPr>
            <a:lvl2pPr marL="742950" indent="-285750">
              <a:defRPr sz="800" b="1">
                <a:solidFill>
                  <a:schemeClr val="tx1"/>
                </a:solidFill>
                <a:latin typeface="Arial" charset="0"/>
                <a:ea typeface="ＭＳ Ｐゴシック" charset="-128"/>
              </a:defRPr>
            </a:lvl2pPr>
            <a:lvl3pPr marL="1143000" indent="-228600">
              <a:defRPr sz="800" b="1">
                <a:solidFill>
                  <a:schemeClr val="tx1"/>
                </a:solidFill>
                <a:latin typeface="Arial" charset="0"/>
                <a:ea typeface="ＭＳ Ｐゴシック" charset="-128"/>
              </a:defRPr>
            </a:lvl3pPr>
            <a:lvl4pPr marL="1600200" indent="-228600">
              <a:defRPr sz="800" b="1">
                <a:solidFill>
                  <a:schemeClr val="tx1"/>
                </a:solidFill>
                <a:latin typeface="Arial" charset="0"/>
                <a:ea typeface="ＭＳ Ｐゴシック" charset="-128"/>
              </a:defRPr>
            </a:lvl4pPr>
            <a:lvl5pPr marL="2057400" indent="-228600">
              <a:defRPr sz="8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defRPr sz="800" b="1">
                <a:solidFill>
                  <a:schemeClr val="tx1"/>
                </a:solidFill>
                <a:latin typeface="Arial" charset="0"/>
                <a:ea typeface="ＭＳ Ｐゴシック" charset="-128"/>
              </a:defRPr>
            </a:lvl9pPr>
          </a:lstStyle>
          <a:p>
            <a:endParaRPr lang="de-DE" altLang="de-DE"/>
          </a:p>
        </p:txBody>
      </p:sp>
    </p:spTree>
    <p:extLst>
      <p:ext uri="{BB962C8B-B14F-4D97-AF65-F5344CB8AC3E}">
        <p14:creationId xmlns:p14="http://schemas.microsoft.com/office/powerpoint/2010/main" val="1837117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53B30CFB-7325-D140-809F-6FFB09496012}"/>
              </a:ext>
            </a:extLst>
          </p:cNvPr>
          <p:cNvSpPr>
            <a:spLocks noGrp="1"/>
          </p:cNvSpPr>
          <p:nvPr>
            <p:ph sz="half" idx="1"/>
          </p:nvPr>
        </p:nvSpPr>
        <p:spPr/>
        <p:txBody>
          <a:bodyPr/>
          <a:lstStyle/>
          <a:p>
            <a:pPr>
              <a:defRPr/>
            </a:pPr>
            <a:r>
              <a:rPr lang="de-DE" dirty="0" smtClean="0"/>
              <a:t>Wirtschaftsakademie</a:t>
            </a:r>
          </a:p>
          <a:p>
            <a:pPr>
              <a:defRPr/>
            </a:pPr>
            <a:r>
              <a:rPr lang="de-DE" dirty="0"/>
              <a:t/>
            </a:r>
            <a:br>
              <a:rPr lang="de-DE" dirty="0"/>
            </a:br>
            <a:r>
              <a:rPr lang="de-DE" b="1" dirty="0" smtClean="0"/>
              <a:t>Jörg Diekmann</a:t>
            </a:r>
            <a:endParaRPr lang="de-DE" b="1" dirty="0"/>
          </a:p>
          <a:p>
            <a:pPr>
              <a:defRPr/>
            </a:pPr>
            <a:r>
              <a:rPr lang="de-DE" dirty="0"/>
              <a:t>Hans-Detlev-Prien-Str. 10</a:t>
            </a:r>
          </a:p>
          <a:p>
            <a:pPr>
              <a:defRPr/>
            </a:pPr>
            <a:r>
              <a:rPr lang="de-DE" dirty="0"/>
              <a:t>24106 Kiel</a:t>
            </a:r>
          </a:p>
          <a:p>
            <a:pPr>
              <a:defRPr/>
            </a:pPr>
            <a:r>
              <a:rPr lang="de-DE" dirty="0"/>
              <a:t>Tel.: 0431 </a:t>
            </a:r>
            <a:r>
              <a:rPr lang="de-DE" dirty="0" smtClean="0"/>
              <a:t>3016-206</a:t>
            </a:r>
            <a:endParaRPr lang="de-DE" dirty="0"/>
          </a:p>
          <a:p>
            <a:pPr>
              <a:defRPr/>
            </a:pPr>
            <a:r>
              <a:rPr lang="de-DE" dirty="0" smtClean="0"/>
              <a:t>E-Mail</a:t>
            </a:r>
            <a:r>
              <a:rPr lang="de-DE" dirty="0"/>
              <a:t>:</a:t>
            </a:r>
            <a:r>
              <a:rPr lang="de-DE" dirty="0">
                <a:solidFill>
                  <a:schemeClr val="tx2"/>
                </a:solidFill>
              </a:rPr>
              <a:t> </a:t>
            </a:r>
            <a:r>
              <a:rPr lang="de-DE" dirty="0" smtClean="0">
                <a:solidFill>
                  <a:schemeClr val="tx2"/>
                </a:solidFill>
              </a:rPr>
              <a:t>joerg.diekmann</a:t>
            </a:r>
            <a:r>
              <a:rPr lang="de-DE" dirty="0" smtClean="0">
                <a:solidFill>
                  <a:schemeClr val="tx2"/>
                </a:solidFill>
                <a:hlinkClick r:id="rId2"/>
              </a:rPr>
              <a:t>@wak-sh.de</a:t>
            </a:r>
            <a:endParaRPr lang="de-DE" dirty="0" smtClean="0">
              <a:solidFill>
                <a:schemeClr val="tx2"/>
              </a:solidFill>
            </a:endParaRPr>
          </a:p>
          <a:p>
            <a:pPr>
              <a:defRPr/>
            </a:pPr>
            <a:r>
              <a:rPr lang="de-DE" dirty="0" smtClean="0">
                <a:hlinkClick r:id="rId3"/>
              </a:rPr>
              <a:t>www.wak-sh.de</a:t>
            </a:r>
            <a:endParaRPr lang="de-DE" dirty="0" smtClean="0"/>
          </a:p>
          <a:p>
            <a:pPr>
              <a:defRPr/>
            </a:pPr>
            <a:endParaRPr lang="de-DE" dirty="0"/>
          </a:p>
          <a:p>
            <a:pPr marL="285750" indent="-285750">
              <a:buFont typeface="Wingdings" panose="05000000000000000000" pitchFamily="2" charset="2"/>
              <a:buChar char="Ø"/>
            </a:pPr>
            <a:endParaRPr lang="de-DE" dirty="0"/>
          </a:p>
          <a:p>
            <a:pPr marL="285750" indent="-285750">
              <a:buFont typeface="Wingdings" panose="05000000000000000000" pitchFamily="2" charset="2"/>
              <a:buChar char="Ø"/>
            </a:pPr>
            <a:endParaRPr lang="de-DE" dirty="0"/>
          </a:p>
        </p:txBody>
      </p:sp>
      <p:sp>
        <p:nvSpPr>
          <p:cNvPr id="3" name="Inhaltsplatzhalter 2">
            <a:extLst>
              <a:ext uri="{FF2B5EF4-FFF2-40B4-BE49-F238E27FC236}">
                <a16:creationId xmlns:a16="http://schemas.microsoft.com/office/drawing/2014/main" xmlns="" id="{C76012C7-EF87-F543-B79C-78EBEDB40748}"/>
              </a:ext>
            </a:extLst>
          </p:cNvPr>
          <p:cNvSpPr>
            <a:spLocks noGrp="1"/>
          </p:cNvSpPr>
          <p:nvPr>
            <p:ph sz="half" idx="2"/>
          </p:nvPr>
        </p:nvSpPr>
        <p:spPr/>
        <p:txBody>
          <a:bodyPr/>
          <a:lstStyle/>
          <a:p>
            <a:r>
              <a:rPr lang="de-DE" dirty="0"/>
              <a:t>Industrie- und Handelskammer zu Kiel </a:t>
            </a:r>
            <a:r>
              <a:rPr lang="de-DE" dirty="0" smtClean="0"/>
              <a:t> </a:t>
            </a:r>
          </a:p>
          <a:p>
            <a:r>
              <a:rPr lang="de-DE" b="1" dirty="0" smtClean="0"/>
              <a:t/>
            </a:r>
            <a:br>
              <a:rPr lang="de-DE" b="1" dirty="0" smtClean="0"/>
            </a:br>
            <a:r>
              <a:rPr lang="de-DE" dirty="0" smtClean="0"/>
              <a:t>Bergstr</a:t>
            </a:r>
            <a:r>
              <a:rPr lang="de-DE" dirty="0"/>
              <a:t>. 2</a:t>
            </a:r>
          </a:p>
          <a:p>
            <a:r>
              <a:rPr lang="de-DE" dirty="0"/>
              <a:t>24103 Kiel</a:t>
            </a:r>
          </a:p>
          <a:p>
            <a:r>
              <a:rPr lang="de-DE" dirty="0"/>
              <a:t>Tel.: 0431 </a:t>
            </a:r>
            <a:r>
              <a:rPr lang="de-DE" dirty="0" smtClean="0"/>
              <a:t>5194-0</a:t>
            </a:r>
            <a:endParaRPr lang="de-DE" dirty="0"/>
          </a:p>
          <a:p>
            <a:endParaRPr lang="de-DE" dirty="0"/>
          </a:p>
          <a:p>
            <a:pPr marL="971550" lvl="1" indent="-285750">
              <a:buFont typeface="Wingdings" panose="05000000000000000000" pitchFamily="2" charset="2"/>
              <a:buChar char="Ø"/>
            </a:pPr>
            <a:endParaRPr lang="de-DE" dirty="0"/>
          </a:p>
        </p:txBody>
      </p:sp>
      <p:sp>
        <p:nvSpPr>
          <p:cNvPr id="4" name="Titel 3">
            <a:extLst>
              <a:ext uri="{FF2B5EF4-FFF2-40B4-BE49-F238E27FC236}">
                <a16:creationId xmlns:a16="http://schemas.microsoft.com/office/drawing/2014/main" xmlns="" id="{B3CABCE0-1563-7C4C-BCCB-FE7A0701B231}"/>
              </a:ext>
            </a:extLst>
          </p:cNvPr>
          <p:cNvSpPr>
            <a:spLocks noGrp="1"/>
          </p:cNvSpPr>
          <p:nvPr>
            <p:ph type="title"/>
          </p:nvPr>
        </p:nvSpPr>
        <p:spPr/>
        <p:txBody>
          <a:bodyPr/>
          <a:lstStyle/>
          <a:p>
            <a:r>
              <a:rPr lang="de-DE" b="1" dirty="0" smtClean="0"/>
              <a:t>Ansprechpartner</a:t>
            </a:r>
            <a:endParaRPr lang="de-DE" dirty="0"/>
          </a:p>
        </p:txBody>
      </p:sp>
      <p:sp>
        <p:nvSpPr>
          <p:cNvPr id="5" name="Textplatzhalter 4">
            <a:extLst>
              <a:ext uri="{FF2B5EF4-FFF2-40B4-BE49-F238E27FC236}">
                <a16:creationId xmlns:a16="http://schemas.microsoft.com/office/drawing/2014/main" xmlns="" id="{CFCFAA83-8A8A-A845-A3B1-4DF4A8D44077}"/>
              </a:ext>
            </a:extLst>
          </p:cNvPr>
          <p:cNvSpPr>
            <a:spLocks noGrp="1"/>
          </p:cNvSpPr>
          <p:nvPr>
            <p:ph type="body" sz="quarter" idx="14"/>
          </p:nvPr>
        </p:nvSpPr>
        <p:spPr/>
        <p:txBody>
          <a:bodyPr/>
          <a:lstStyle/>
          <a:p>
            <a:r>
              <a:rPr lang="de-DE" dirty="0" smtClean="0"/>
              <a:t>Wirtschaftsakademie / Industrie- und Handelskammer</a:t>
            </a:r>
            <a:endParaRPr lang="de-DE" dirty="0"/>
          </a:p>
        </p:txBody>
      </p:sp>
      <p:sp>
        <p:nvSpPr>
          <p:cNvPr id="6" name="Fußzeilenplatzhalter 5">
            <a:extLst>
              <a:ext uri="{FF2B5EF4-FFF2-40B4-BE49-F238E27FC236}">
                <a16:creationId xmlns:a16="http://schemas.microsoft.com/office/drawing/2014/main" xmlns="" id="{D678C350-25EC-2442-99D5-C663E656C56E}"/>
              </a:ext>
            </a:extLst>
          </p:cNvPr>
          <p:cNvSpPr>
            <a:spLocks noGrp="1"/>
          </p:cNvSpPr>
          <p:nvPr>
            <p:ph type="ftr" sz="quarter" idx="15"/>
          </p:nvPr>
        </p:nvSpPr>
        <p:spPr/>
        <p:txBody>
          <a:bodyPr/>
          <a:lstStyle/>
          <a:p>
            <a:r>
              <a:rPr lang="de-DE" smtClean="0"/>
              <a:t>IHK-Meisterlehrgänge</a:t>
            </a:r>
            <a:endParaRPr lang="de-DE"/>
          </a:p>
        </p:txBody>
      </p:sp>
    </p:spTree>
    <p:extLst>
      <p:ext uri="{BB962C8B-B14F-4D97-AF65-F5344CB8AC3E}">
        <p14:creationId xmlns:p14="http://schemas.microsoft.com/office/powerpoint/2010/main" val="2672021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51F4207F-6692-3644-AAFC-8FDBA1FBEA11}"/>
              </a:ext>
            </a:extLst>
          </p:cNvPr>
          <p:cNvSpPr>
            <a:spLocks noGrp="1"/>
          </p:cNvSpPr>
          <p:nvPr>
            <p:ph type="body" sz="quarter" idx="13"/>
          </p:nvPr>
        </p:nvSpPr>
        <p:spPr/>
        <p:txBody>
          <a:bodyPr/>
          <a:lstStyle/>
          <a:p>
            <a:pPr marL="285750" indent="-285750">
              <a:lnSpc>
                <a:spcPct val="80000"/>
              </a:lnSpc>
              <a:buFont typeface="Wingdings" panose="05000000000000000000" pitchFamily="2" charset="2"/>
              <a:buChar char="Ø"/>
            </a:pPr>
            <a:r>
              <a:rPr lang="de-DE" b="1" dirty="0"/>
              <a:t>IHK </a:t>
            </a:r>
            <a:br>
              <a:rPr lang="de-DE" b="1" dirty="0"/>
            </a:br>
            <a:r>
              <a:rPr lang="de-DE" dirty="0">
                <a:hlinkClick r:id="rId2"/>
              </a:rPr>
              <a:t>https://</a:t>
            </a:r>
            <a:r>
              <a:rPr lang="de-DE" dirty="0" smtClean="0">
                <a:hlinkClick r:id="rId2"/>
              </a:rPr>
              <a:t>www.ihk-schleswig-holstein.de/bildung/weiterbildung/fortbildungspruefungen-az</a:t>
            </a:r>
            <a:endParaRPr lang="de-DE" dirty="0" smtClean="0"/>
          </a:p>
          <a:p>
            <a:pPr marL="285750" indent="-285750">
              <a:lnSpc>
                <a:spcPct val="80000"/>
              </a:lnSpc>
              <a:buFont typeface="Wingdings" panose="05000000000000000000" pitchFamily="2" charset="2"/>
              <a:buChar char="Ø"/>
            </a:pPr>
            <a:r>
              <a:rPr lang="de-DE" b="1" dirty="0" smtClean="0"/>
              <a:t>Hilfsmittelliste</a:t>
            </a:r>
            <a:r>
              <a:rPr lang="de-DE" sz="1500" b="1" dirty="0" smtClean="0"/>
              <a:t/>
            </a:r>
            <a:br>
              <a:rPr lang="de-DE" sz="1500" b="1" dirty="0" smtClean="0"/>
            </a:br>
            <a:r>
              <a:rPr lang="de-DE" dirty="0" smtClean="0">
                <a:hlinkClick r:id="rId3"/>
              </a:rPr>
              <a:t>https</a:t>
            </a:r>
            <a:r>
              <a:rPr lang="de-DE" dirty="0">
                <a:hlinkClick r:id="rId3"/>
              </a:rPr>
              <a:t>://www.dihk-bildungs-gmbh.de/pruefungen/ihk-pruefungen</a:t>
            </a:r>
            <a:endParaRPr lang="de-DE" dirty="0"/>
          </a:p>
          <a:p>
            <a:pPr marL="285750" indent="-285750">
              <a:buFont typeface="Wingdings" panose="05000000000000000000" pitchFamily="2" charset="2"/>
              <a:buChar char="Ø"/>
            </a:pPr>
            <a:r>
              <a:rPr lang="de-DE" b="1" dirty="0" smtClean="0"/>
              <a:t>Aufstiegs-BAföG</a:t>
            </a:r>
            <a:r>
              <a:rPr lang="de-DE" dirty="0" smtClean="0"/>
              <a:t/>
            </a:r>
            <a:br>
              <a:rPr lang="de-DE" dirty="0" smtClean="0"/>
            </a:br>
            <a:r>
              <a:rPr lang="de-DE" dirty="0">
                <a:hlinkClick r:id="rId4"/>
              </a:rPr>
              <a:t>https://</a:t>
            </a:r>
            <a:r>
              <a:rPr lang="de-DE" dirty="0" smtClean="0">
                <a:hlinkClick r:id="rId4"/>
              </a:rPr>
              <a:t>www.aufstiegs-bafoeg.de</a:t>
            </a:r>
          </a:p>
          <a:p>
            <a:pPr marL="285750" indent="-285750">
              <a:buFont typeface="Wingdings" panose="05000000000000000000" pitchFamily="2" charset="2"/>
              <a:buChar char="Ø"/>
            </a:pPr>
            <a:r>
              <a:rPr lang="de-DE" b="1" dirty="0"/>
              <a:t>DIHK </a:t>
            </a:r>
            <a:r>
              <a:rPr lang="de-DE" b="1" dirty="0" smtClean="0"/>
              <a:t>Shop</a:t>
            </a:r>
            <a:br>
              <a:rPr lang="de-DE" b="1" dirty="0" smtClean="0"/>
            </a:br>
            <a:r>
              <a:rPr lang="de-DE" dirty="0">
                <a:hlinkClick r:id="rId5"/>
              </a:rPr>
              <a:t>https://www.dihk-bildung.shop</a:t>
            </a:r>
          </a:p>
          <a:p>
            <a:pPr marL="285750" indent="-285750">
              <a:buFont typeface="Wingdings" panose="05000000000000000000" pitchFamily="2" charset="2"/>
              <a:buChar char="Ø"/>
            </a:pPr>
            <a:r>
              <a:rPr lang="de-DE" b="1" dirty="0"/>
              <a:t>Ihre Anmeldung bei </a:t>
            </a:r>
            <a:r>
              <a:rPr lang="de-DE" b="1" dirty="0" smtClean="0"/>
              <a:t>uns (Betriebswirt/in IHK)</a:t>
            </a:r>
            <a:br>
              <a:rPr lang="de-DE" b="1" dirty="0" smtClean="0"/>
            </a:br>
            <a:r>
              <a:rPr lang="de-DE" dirty="0">
                <a:hlinkClick r:id="rId6"/>
              </a:rPr>
              <a:t>https://</a:t>
            </a:r>
            <a:r>
              <a:rPr lang="de-DE" dirty="0" smtClean="0">
                <a:hlinkClick r:id="rId6"/>
              </a:rPr>
              <a:t>www.wak-sh.de/index.php?id=504&amp;mandantId=1&amp;typo3=true&amp;produkteId=274&amp;source=new</a:t>
            </a:r>
            <a:endParaRPr lang="de-DE" dirty="0" smtClean="0"/>
          </a:p>
          <a:p>
            <a:pPr marL="285750" indent="-285750">
              <a:buFont typeface="Wingdings" panose="05000000000000000000" pitchFamily="2" charset="2"/>
              <a:buChar char="Ø"/>
            </a:pPr>
            <a:r>
              <a:rPr lang="de-DE" dirty="0" smtClean="0"/>
              <a:t>Ihre Anmeldung bei uns (Technische/r Betriebswirt/in IHK)</a:t>
            </a:r>
          </a:p>
          <a:p>
            <a:r>
              <a:rPr lang="de-DE" dirty="0" smtClean="0"/>
              <a:t>     </a:t>
            </a:r>
            <a:r>
              <a:rPr lang="de-DE" dirty="0" smtClean="0">
                <a:hlinkClick r:id="rId7"/>
              </a:rPr>
              <a:t>https</a:t>
            </a:r>
            <a:r>
              <a:rPr lang="de-DE" dirty="0">
                <a:hlinkClick r:id="rId7"/>
              </a:rPr>
              <a:t>://</a:t>
            </a:r>
            <a:r>
              <a:rPr lang="de-DE" dirty="0" smtClean="0">
                <a:hlinkClick r:id="rId7"/>
              </a:rPr>
              <a:t>www.wak-sh.de/index.php?id=504&amp;mandantId=1&amp;typo3=true&amp;produkteId=8&amp;source=new</a:t>
            </a:r>
            <a:endParaRPr lang="de-DE" dirty="0" smtClean="0"/>
          </a:p>
          <a:p>
            <a:pPr marL="285750" indent="-285750">
              <a:buFont typeface="Wingdings" panose="05000000000000000000" pitchFamily="2" charset="2"/>
              <a:buChar char="Ø"/>
            </a:pPr>
            <a:endParaRPr lang="de-DE" dirty="0" smtClean="0"/>
          </a:p>
          <a:p>
            <a:pPr marL="285750" indent="-285750">
              <a:buFont typeface="Wingdings" panose="05000000000000000000" pitchFamily="2" charset="2"/>
              <a:buChar char="Ø"/>
            </a:pPr>
            <a:endParaRPr lang="de-DE" b="1" dirty="0"/>
          </a:p>
          <a:p>
            <a:pPr marL="285750" indent="-285750">
              <a:buFont typeface="Wingdings" panose="05000000000000000000" pitchFamily="2" charset="2"/>
              <a:buChar char="Ø"/>
            </a:pPr>
            <a:endParaRPr lang="de-DE" dirty="0" smtClean="0"/>
          </a:p>
          <a:p>
            <a:pPr marL="285750" indent="-285750">
              <a:buFont typeface="Wingdings" panose="05000000000000000000" pitchFamily="2" charset="2"/>
              <a:buChar char="Ø"/>
            </a:pPr>
            <a:endParaRPr lang="de-DE" dirty="0" smtClean="0"/>
          </a:p>
          <a:p>
            <a:endParaRPr lang="de-DE" u="sng" dirty="0"/>
          </a:p>
        </p:txBody>
      </p:sp>
      <p:sp>
        <p:nvSpPr>
          <p:cNvPr id="3" name="Titel 2">
            <a:extLst>
              <a:ext uri="{FF2B5EF4-FFF2-40B4-BE49-F238E27FC236}">
                <a16:creationId xmlns:a16="http://schemas.microsoft.com/office/drawing/2014/main" xmlns="" id="{D8543FB2-66DA-5345-BEC7-5DC3E6426011}"/>
              </a:ext>
            </a:extLst>
          </p:cNvPr>
          <p:cNvSpPr>
            <a:spLocks noGrp="1"/>
          </p:cNvSpPr>
          <p:nvPr>
            <p:ph type="title"/>
          </p:nvPr>
        </p:nvSpPr>
        <p:spPr/>
        <p:txBody>
          <a:bodyPr/>
          <a:lstStyle/>
          <a:p>
            <a:r>
              <a:rPr lang="de-DE" b="1" dirty="0" smtClean="0"/>
              <a:t>Hilfreiche Links</a:t>
            </a:r>
            <a:endParaRPr lang="de-DE" b="1" dirty="0"/>
          </a:p>
        </p:txBody>
      </p:sp>
      <p:sp>
        <p:nvSpPr>
          <p:cNvPr id="4" name="Textplatzhalter 3">
            <a:extLst>
              <a:ext uri="{FF2B5EF4-FFF2-40B4-BE49-F238E27FC236}">
                <a16:creationId xmlns:a16="http://schemas.microsoft.com/office/drawing/2014/main" xmlns="" id="{7385695C-0478-5E42-8B32-EBEA4A2E6256}"/>
              </a:ext>
            </a:extLst>
          </p:cNvPr>
          <p:cNvSpPr>
            <a:spLocks noGrp="1"/>
          </p:cNvSpPr>
          <p:nvPr>
            <p:ph type="body" sz="quarter" idx="14"/>
          </p:nvPr>
        </p:nvSpPr>
        <p:spPr/>
        <p:txBody>
          <a:bodyPr/>
          <a:lstStyle/>
          <a:p>
            <a:r>
              <a:rPr lang="de-DE" dirty="0"/>
              <a:t>P</a:t>
            </a:r>
            <a:r>
              <a:rPr lang="de-DE" dirty="0" smtClean="0"/>
              <a:t>rüfungswesen</a:t>
            </a:r>
            <a:endParaRPr lang="de-DE" dirty="0"/>
          </a:p>
        </p:txBody>
      </p:sp>
      <p:sp>
        <p:nvSpPr>
          <p:cNvPr id="5" name="Fußzeilenplatzhalter 4">
            <a:extLst>
              <a:ext uri="{FF2B5EF4-FFF2-40B4-BE49-F238E27FC236}">
                <a16:creationId xmlns:a16="http://schemas.microsoft.com/office/drawing/2014/main" xmlns="" id="{47EC8D4D-F465-8546-95B5-91F2F8749690}"/>
              </a:ext>
            </a:extLst>
          </p:cNvPr>
          <p:cNvSpPr>
            <a:spLocks noGrp="1"/>
          </p:cNvSpPr>
          <p:nvPr>
            <p:ph type="ftr" sz="quarter" idx="15"/>
          </p:nvPr>
        </p:nvSpPr>
        <p:spPr/>
        <p:txBody>
          <a:bodyPr/>
          <a:lstStyle/>
          <a:p>
            <a:r>
              <a:rPr lang="de-DE" smtClean="0"/>
              <a:t>IHK-Meisterlehrgänge</a:t>
            </a:r>
            <a:endParaRPr lang="de-DE"/>
          </a:p>
        </p:txBody>
      </p:sp>
    </p:spTree>
    <p:extLst>
      <p:ext uri="{BB962C8B-B14F-4D97-AF65-F5344CB8AC3E}">
        <p14:creationId xmlns:p14="http://schemas.microsoft.com/office/powerpoint/2010/main" val="1118826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B6EAF966-FB5C-D149-8D6F-21FF3D3B99AC}"/>
              </a:ext>
            </a:extLst>
          </p:cNvPr>
          <p:cNvSpPr>
            <a:spLocks noGrp="1"/>
          </p:cNvSpPr>
          <p:nvPr>
            <p:ph type="title"/>
          </p:nvPr>
        </p:nvSpPr>
        <p:spPr/>
        <p:txBody>
          <a:bodyPr>
            <a:normAutofit/>
          </a:bodyPr>
          <a:lstStyle/>
          <a:p>
            <a:r>
              <a:rPr lang="de-DE" dirty="0"/>
              <a:t>Unternehmensverbund der Wirtschaftsakademie</a:t>
            </a:r>
          </a:p>
        </p:txBody>
      </p:sp>
      <p:sp>
        <p:nvSpPr>
          <p:cNvPr id="4" name="Textplatzhalter 3">
            <a:extLst>
              <a:ext uri="{FF2B5EF4-FFF2-40B4-BE49-F238E27FC236}">
                <a16:creationId xmlns:a16="http://schemas.microsoft.com/office/drawing/2014/main" xmlns="" id="{D1F1B518-D05E-8948-A755-A83F49D48436}"/>
              </a:ext>
            </a:extLst>
          </p:cNvPr>
          <p:cNvSpPr>
            <a:spLocks noGrp="1"/>
          </p:cNvSpPr>
          <p:nvPr>
            <p:ph type="body" sz="quarter" idx="14"/>
          </p:nvPr>
        </p:nvSpPr>
        <p:spPr/>
        <p:txBody>
          <a:bodyPr/>
          <a:lstStyle/>
          <a:p>
            <a:r>
              <a:rPr lang="de-DE" dirty="0"/>
              <a:t>Ein starker Verbund</a:t>
            </a:r>
          </a:p>
        </p:txBody>
      </p:sp>
      <p:pic>
        <p:nvPicPr>
          <p:cNvPr id="8" name="Grafik 7">
            <a:extLst>
              <a:ext uri="{FF2B5EF4-FFF2-40B4-BE49-F238E27FC236}">
                <a16:creationId xmlns:a16="http://schemas.microsoft.com/office/drawing/2014/main" xmlns="" id="{FEC0B48F-3B87-3B45-B7B6-03EEE56860E2}"/>
              </a:ext>
            </a:extLst>
          </p:cNvPr>
          <p:cNvPicPr>
            <a:picLocks noChangeAspect="1"/>
          </p:cNvPicPr>
          <p:nvPr/>
        </p:nvPicPr>
        <p:blipFill>
          <a:blip r:embed="rId2"/>
          <a:stretch>
            <a:fillRect/>
          </a:stretch>
        </p:blipFill>
        <p:spPr>
          <a:xfrm>
            <a:off x="5132305" y="4061384"/>
            <a:ext cx="1687504" cy="432000"/>
          </a:xfrm>
          <a:prstGeom prst="rect">
            <a:avLst/>
          </a:prstGeom>
        </p:spPr>
      </p:pic>
      <p:pic>
        <p:nvPicPr>
          <p:cNvPr id="12" name="Grafik 11">
            <a:extLst>
              <a:ext uri="{FF2B5EF4-FFF2-40B4-BE49-F238E27FC236}">
                <a16:creationId xmlns:a16="http://schemas.microsoft.com/office/drawing/2014/main" xmlns="" id="{CD580B90-88F7-2647-BF40-4F951438AB36}"/>
              </a:ext>
            </a:extLst>
          </p:cNvPr>
          <p:cNvPicPr>
            <a:picLocks noChangeAspect="1"/>
          </p:cNvPicPr>
          <p:nvPr/>
        </p:nvPicPr>
        <p:blipFill>
          <a:blip r:embed="rId3"/>
          <a:stretch>
            <a:fillRect/>
          </a:stretch>
        </p:blipFill>
        <p:spPr>
          <a:xfrm>
            <a:off x="8713112" y="3269963"/>
            <a:ext cx="2334858" cy="432000"/>
          </a:xfrm>
          <a:prstGeom prst="rect">
            <a:avLst/>
          </a:prstGeom>
        </p:spPr>
      </p:pic>
      <p:pic>
        <p:nvPicPr>
          <p:cNvPr id="13" name="Grafik 12">
            <a:extLst>
              <a:ext uri="{FF2B5EF4-FFF2-40B4-BE49-F238E27FC236}">
                <a16:creationId xmlns:a16="http://schemas.microsoft.com/office/drawing/2014/main" xmlns="" id="{B53CB4BC-4C23-D849-ADD6-49C7BA7C9451}"/>
              </a:ext>
            </a:extLst>
          </p:cNvPr>
          <p:cNvPicPr>
            <a:picLocks noChangeAspect="1"/>
          </p:cNvPicPr>
          <p:nvPr/>
        </p:nvPicPr>
        <p:blipFill>
          <a:blip r:embed="rId4"/>
          <a:stretch>
            <a:fillRect/>
          </a:stretch>
        </p:blipFill>
        <p:spPr>
          <a:xfrm>
            <a:off x="3693319" y="2246368"/>
            <a:ext cx="4565476" cy="576000"/>
          </a:xfrm>
          <a:prstGeom prst="rect">
            <a:avLst/>
          </a:prstGeom>
        </p:spPr>
      </p:pic>
      <p:pic>
        <p:nvPicPr>
          <p:cNvPr id="15" name="Grafik 14">
            <a:extLst>
              <a:ext uri="{FF2B5EF4-FFF2-40B4-BE49-F238E27FC236}">
                <a16:creationId xmlns:a16="http://schemas.microsoft.com/office/drawing/2014/main" xmlns="" id="{7D3AECDC-D998-E34D-A1CE-ED22D2973C25}"/>
              </a:ext>
            </a:extLst>
          </p:cNvPr>
          <p:cNvPicPr>
            <a:picLocks noChangeAspect="1"/>
          </p:cNvPicPr>
          <p:nvPr/>
        </p:nvPicPr>
        <p:blipFill>
          <a:blip r:embed="rId5"/>
          <a:stretch>
            <a:fillRect/>
          </a:stretch>
        </p:blipFill>
        <p:spPr>
          <a:xfrm>
            <a:off x="1165293" y="3283373"/>
            <a:ext cx="2201143" cy="432000"/>
          </a:xfrm>
          <a:prstGeom prst="rect">
            <a:avLst/>
          </a:prstGeom>
        </p:spPr>
      </p:pic>
      <p:pic>
        <p:nvPicPr>
          <p:cNvPr id="17" name="Grafik 16">
            <a:extLst>
              <a:ext uri="{FF2B5EF4-FFF2-40B4-BE49-F238E27FC236}">
                <a16:creationId xmlns:a16="http://schemas.microsoft.com/office/drawing/2014/main" xmlns="" id="{8904C91B-CF6B-C449-B45D-5C0AC49B5CB4}"/>
              </a:ext>
            </a:extLst>
          </p:cNvPr>
          <p:cNvPicPr>
            <a:picLocks noChangeAspect="1"/>
          </p:cNvPicPr>
          <p:nvPr/>
        </p:nvPicPr>
        <p:blipFill>
          <a:blip r:embed="rId6"/>
          <a:stretch>
            <a:fillRect/>
          </a:stretch>
        </p:blipFill>
        <p:spPr>
          <a:xfrm>
            <a:off x="3581804" y="3269963"/>
            <a:ext cx="2355429" cy="432000"/>
          </a:xfrm>
          <a:prstGeom prst="rect">
            <a:avLst/>
          </a:prstGeom>
        </p:spPr>
      </p:pic>
      <p:pic>
        <p:nvPicPr>
          <p:cNvPr id="19" name="Grafik 18">
            <a:extLst>
              <a:ext uri="{FF2B5EF4-FFF2-40B4-BE49-F238E27FC236}">
                <a16:creationId xmlns:a16="http://schemas.microsoft.com/office/drawing/2014/main" xmlns="" id="{0E6B7DF2-1E6D-6D4B-AB2F-7CA9A008923C}"/>
              </a:ext>
            </a:extLst>
          </p:cNvPr>
          <p:cNvPicPr>
            <a:picLocks noChangeAspect="1"/>
          </p:cNvPicPr>
          <p:nvPr/>
        </p:nvPicPr>
        <p:blipFill>
          <a:blip r:embed="rId7"/>
          <a:stretch>
            <a:fillRect/>
          </a:stretch>
        </p:blipFill>
        <p:spPr>
          <a:xfrm>
            <a:off x="2548451" y="4061384"/>
            <a:ext cx="1993611" cy="432000"/>
          </a:xfrm>
          <a:prstGeom prst="rect">
            <a:avLst/>
          </a:prstGeom>
        </p:spPr>
      </p:pic>
      <p:pic>
        <p:nvPicPr>
          <p:cNvPr id="21" name="Grafik 20">
            <a:extLst>
              <a:ext uri="{FF2B5EF4-FFF2-40B4-BE49-F238E27FC236}">
                <a16:creationId xmlns:a16="http://schemas.microsoft.com/office/drawing/2014/main" xmlns="" id="{5CEDA28D-FF64-C34A-B6F8-75AE20E75CCD}"/>
              </a:ext>
            </a:extLst>
          </p:cNvPr>
          <p:cNvPicPr>
            <a:picLocks noChangeAspect="1"/>
          </p:cNvPicPr>
          <p:nvPr/>
        </p:nvPicPr>
        <p:blipFill>
          <a:blip r:embed="rId8"/>
          <a:stretch>
            <a:fillRect/>
          </a:stretch>
        </p:blipFill>
        <p:spPr>
          <a:xfrm>
            <a:off x="6152601" y="3269963"/>
            <a:ext cx="2345143" cy="432000"/>
          </a:xfrm>
          <a:prstGeom prst="rect">
            <a:avLst/>
          </a:prstGeom>
        </p:spPr>
      </p:pic>
      <p:pic>
        <p:nvPicPr>
          <p:cNvPr id="23" name="Grafik 22">
            <a:extLst>
              <a:ext uri="{FF2B5EF4-FFF2-40B4-BE49-F238E27FC236}">
                <a16:creationId xmlns:a16="http://schemas.microsoft.com/office/drawing/2014/main" xmlns="" id="{4E6E2FB8-BFCF-7E41-9F32-727BBEB0E389}"/>
              </a:ext>
            </a:extLst>
          </p:cNvPr>
          <p:cNvPicPr>
            <a:picLocks noChangeAspect="1"/>
          </p:cNvPicPr>
          <p:nvPr/>
        </p:nvPicPr>
        <p:blipFill>
          <a:blip r:embed="rId9"/>
          <a:stretch>
            <a:fillRect/>
          </a:stretch>
        </p:blipFill>
        <p:spPr>
          <a:xfrm>
            <a:off x="7325172" y="4040118"/>
            <a:ext cx="1580488" cy="432000"/>
          </a:xfrm>
          <a:prstGeom prst="rect">
            <a:avLst/>
          </a:prstGeom>
        </p:spPr>
      </p:pic>
      <p:sp>
        <p:nvSpPr>
          <p:cNvPr id="2" name="Fußzeilenplatzhalter 1">
            <a:extLst>
              <a:ext uri="{FF2B5EF4-FFF2-40B4-BE49-F238E27FC236}">
                <a16:creationId xmlns:a16="http://schemas.microsoft.com/office/drawing/2014/main" xmlns="" id="{F75DDB3E-E0EC-E842-AD58-1D42E71C860C}"/>
              </a:ext>
            </a:extLst>
          </p:cNvPr>
          <p:cNvSpPr>
            <a:spLocks noGrp="1"/>
          </p:cNvSpPr>
          <p:nvPr>
            <p:ph type="ftr" sz="quarter" idx="15"/>
          </p:nvPr>
        </p:nvSpPr>
        <p:spPr/>
        <p:txBody>
          <a:bodyPr/>
          <a:lstStyle/>
          <a:p>
            <a:r>
              <a:rPr lang="de-DE" smtClean="0"/>
              <a:t>IHK-Meisterlehrgänge</a:t>
            </a:r>
            <a:endParaRPr lang="de-DE"/>
          </a:p>
        </p:txBody>
      </p:sp>
    </p:spTree>
    <p:extLst>
      <p:ext uri="{BB962C8B-B14F-4D97-AF65-F5344CB8AC3E}">
        <p14:creationId xmlns:p14="http://schemas.microsoft.com/office/powerpoint/2010/main" val="2523001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4D33497-9081-444D-B415-504984574EBA}"/>
              </a:ext>
            </a:extLst>
          </p:cNvPr>
          <p:cNvSpPr>
            <a:spLocks noGrp="1"/>
          </p:cNvSpPr>
          <p:nvPr>
            <p:ph type="title"/>
          </p:nvPr>
        </p:nvSpPr>
        <p:spPr>
          <a:xfrm>
            <a:off x="710692" y="457200"/>
            <a:ext cx="3932237" cy="1457661"/>
          </a:xfrm>
        </p:spPr>
        <p:txBody>
          <a:bodyPr/>
          <a:lstStyle/>
          <a:p>
            <a:r>
              <a:rPr lang="de-DE" dirty="0"/>
              <a:t>Wie geht es weiter?</a:t>
            </a:r>
          </a:p>
        </p:txBody>
      </p:sp>
      <p:pic>
        <p:nvPicPr>
          <p:cNvPr id="7" name="Inhaltsplatzhalter 6">
            <a:extLst>
              <a:ext uri="{FF2B5EF4-FFF2-40B4-BE49-F238E27FC236}">
                <a16:creationId xmlns:a16="http://schemas.microsoft.com/office/drawing/2014/main" xmlns="" id="{D1F5AD84-6B7C-A744-AB65-3D965994FF4D}"/>
              </a:ext>
            </a:extLst>
          </p:cNvPr>
          <p:cNvPicPr>
            <a:picLocks noGrp="1" noChangeAspect="1"/>
          </p:cNvPicPr>
          <p:nvPr>
            <p:ph idx="1"/>
          </p:nvPr>
        </p:nvPicPr>
        <p:blipFill>
          <a:blip r:embed="rId2"/>
          <a:stretch>
            <a:fillRect/>
          </a:stretch>
        </p:blipFill>
        <p:spPr>
          <a:xfrm>
            <a:off x="5054600" y="1022221"/>
            <a:ext cx="6480175" cy="4324607"/>
          </a:xfrm>
        </p:spPr>
      </p:pic>
      <p:sp>
        <p:nvSpPr>
          <p:cNvPr id="4" name="Textplatzhalter 3">
            <a:extLst>
              <a:ext uri="{FF2B5EF4-FFF2-40B4-BE49-F238E27FC236}">
                <a16:creationId xmlns:a16="http://schemas.microsoft.com/office/drawing/2014/main" xmlns="" id="{2CCE7320-DF76-7946-9A11-24BF8B42F7C9}"/>
              </a:ext>
            </a:extLst>
          </p:cNvPr>
          <p:cNvSpPr>
            <a:spLocks noGrp="1"/>
          </p:cNvSpPr>
          <p:nvPr>
            <p:ph type="body" sz="half" idx="2"/>
          </p:nvPr>
        </p:nvSpPr>
        <p:spPr/>
        <p:txBody>
          <a:bodyPr/>
          <a:lstStyle/>
          <a:p>
            <a:pPr marL="285750" indent="-285750">
              <a:buFont typeface="Arial" panose="020B0604020202020204" pitchFamily="34" charset="0"/>
              <a:buChar char="•"/>
            </a:pPr>
            <a:r>
              <a:rPr lang="de-DE" dirty="0"/>
              <a:t>Sie erhalten im Nachgang zu diesem Beratungstermin eine Zusammenfassung der Informationen von uns.</a:t>
            </a:r>
          </a:p>
          <a:p>
            <a:pPr marL="285750" indent="-285750">
              <a:buFont typeface="Arial" panose="020B0604020202020204" pitchFamily="34" charset="0"/>
              <a:buChar char="•"/>
            </a:pPr>
            <a:r>
              <a:rPr lang="de-DE" dirty="0"/>
              <a:t>Darin finden Sie auch eine </a:t>
            </a:r>
            <a:r>
              <a:rPr lang="de-DE" b="1" dirty="0"/>
              <a:t>Checkliste</a:t>
            </a:r>
            <a:r>
              <a:rPr lang="de-DE" dirty="0"/>
              <a:t> für den weiteren Ablauf. </a:t>
            </a:r>
          </a:p>
          <a:p>
            <a:pPr marL="285750" indent="-285750">
              <a:buFont typeface="Arial" panose="020B0604020202020204" pitchFamily="34" charset="0"/>
              <a:buChar char="•"/>
            </a:pPr>
            <a:r>
              <a:rPr lang="de-DE" dirty="0"/>
              <a:t>Bei Fragen können Sie uns jederzeit kontaktieren. </a:t>
            </a:r>
          </a:p>
          <a:p>
            <a:endParaRPr lang="de-DE" dirty="0"/>
          </a:p>
        </p:txBody>
      </p:sp>
      <p:sp>
        <p:nvSpPr>
          <p:cNvPr id="5" name="Fußzeilenplatzhalter 4">
            <a:extLst>
              <a:ext uri="{FF2B5EF4-FFF2-40B4-BE49-F238E27FC236}">
                <a16:creationId xmlns:a16="http://schemas.microsoft.com/office/drawing/2014/main" xmlns="" id="{359050BB-7ADB-8144-98C3-6520E1D8D013}"/>
              </a:ext>
            </a:extLst>
          </p:cNvPr>
          <p:cNvSpPr>
            <a:spLocks noGrp="1"/>
          </p:cNvSpPr>
          <p:nvPr>
            <p:ph type="ftr" sz="quarter" idx="10"/>
          </p:nvPr>
        </p:nvSpPr>
        <p:spPr/>
        <p:txBody>
          <a:bodyPr/>
          <a:lstStyle/>
          <a:p>
            <a:r>
              <a:rPr lang="de-DE" smtClean="0"/>
              <a:t>IHK-Meisterlehrgänge</a:t>
            </a:r>
            <a:endParaRPr lang="de-DE"/>
          </a:p>
        </p:txBody>
      </p:sp>
    </p:spTree>
    <p:extLst>
      <p:ext uri="{BB962C8B-B14F-4D97-AF65-F5344CB8AC3E}">
        <p14:creationId xmlns:p14="http://schemas.microsoft.com/office/powerpoint/2010/main" val="2168344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5206C21-D41B-654A-B1B4-AAC0F1D883C6}"/>
              </a:ext>
            </a:extLst>
          </p:cNvPr>
          <p:cNvSpPr>
            <a:spLocks noGrp="1"/>
          </p:cNvSpPr>
          <p:nvPr>
            <p:ph type="ctrTitle"/>
          </p:nvPr>
        </p:nvSpPr>
        <p:spPr/>
        <p:txBody>
          <a:bodyPr/>
          <a:lstStyle/>
          <a:p>
            <a:r>
              <a:rPr lang="de-DE" dirty="0" smtClean="0"/>
              <a:t>Weitere Fragen?</a:t>
            </a:r>
            <a:endParaRPr lang="de-DE" dirty="0"/>
          </a:p>
        </p:txBody>
      </p:sp>
    </p:spTree>
    <p:extLst>
      <p:ext uri="{BB962C8B-B14F-4D97-AF65-F5344CB8AC3E}">
        <p14:creationId xmlns:p14="http://schemas.microsoft.com/office/powerpoint/2010/main" val="1031160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E0513948-218C-2D48-80AF-58985E7000D3}"/>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xmlns="" id="{A8C57634-9F58-094F-8562-D12853FF325D}"/>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138304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Dürfen wir uns vorstellen?</a:t>
            </a:r>
            <a:endParaRPr lang="de-DE" dirty="0"/>
          </a:p>
        </p:txBody>
      </p:sp>
      <p:sp>
        <p:nvSpPr>
          <p:cNvPr id="4" name="Fußzeilenplatzhalter 3"/>
          <p:cNvSpPr>
            <a:spLocks noGrp="1"/>
          </p:cNvSpPr>
          <p:nvPr>
            <p:ph type="ftr" sz="quarter" idx="15"/>
          </p:nvPr>
        </p:nvSpPr>
        <p:spPr/>
        <p:txBody>
          <a:bodyPr/>
          <a:lstStyle/>
          <a:p>
            <a:r>
              <a:rPr lang="de-DE" smtClean="0"/>
              <a:t>IHK-Meisterlehrgänge</a:t>
            </a:r>
            <a:endParaRPr lang="de-DE"/>
          </a:p>
        </p:txBody>
      </p:sp>
      <p:pic>
        <p:nvPicPr>
          <p:cNvPr id="7" name="Grafik 6"/>
          <p:cNvPicPr>
            <a:picLocks noChangeAspect="1"/>
          </p:cNvPicPr>
          <p:nvPr/>
        </p:nvPicPr>
        <p:blipFill>
          <a:blip r:embed="rId2"/>
          <a:stretch>
            <a:fillRect/>
          </a:stretch>
        </p:blipFill>
        <p:spPr>
          <a:xfrm>
            <a:off x="868825" y="1080006"/>
            <a:ext cx="2391109" cy="2133898"/>
          </a:xfrm>
          <a:prstGeom prst="rect">
            <a:avLst/>
          </a:prstGeom>
        </p:spPr>
      </p:pic>
      <p:pic>
        <p:nvPicPr>
          <p:cNvPr id="10" name="Grafik 9"/>
          <p:cNvPicPr>
            <a:picLocks noChangeAspect="1"/>
          </p:cNvPicPr>
          <p:nvPr/>
        </p:nvPicPr>
        <p:blipFill>
          <a:blip r:embed="rId3"/>
          <a:stretch>
            <a:fillRect/>
          </a:stretch>
        </p:blipFill>
        <p:spPr>
          <a:xfrm>
            <a:off x="3585694" y="3446886"/>
            <a:ext cx="2381582" cy="2114845"/>
          </a:xfrm>
          <a:prstGeom prst="rect">
            <a:avLst/>
          </a:prstGeom>
        </p:spPr>
      </p:pic>
      <p:pic>
        <p:nvPicPr>
          <p:cNvPr id="13" name="Grafik 12"/>
          <p:cNvPicPr>
            <a:picLocks noChangeAspect="1"/>
          </p:cNvPicPr>
          <p:nvPr/>
        </p:nvPicPr>
        <p:blipFill>
          <a:blip r:embed="rId4"/>
          <a:stretch>
            <a:fillRect/>
          </a:stretch>
        </p:blipFill>
        <p:spPr>
          <a:xfrm>
            <a:off x="6274215" y="3446886"/>
            <a:ext cx="2305372" cy="2181529"/>
          </a:xfrm>
          <a:prstGeom prst="rect">
            <a:avLst/>
          </a:prstGeom>
        </p:spPr>
      </p:pic>
      <p:pic>
        <p:nvPicPr>
          <p:cNvPr id="14" name="Grafik 13"/>
          <p:cNvPicPr>
            <a:picLocks noChangeAspect="1"/>
          </p:cNvPicPr>
          <p:nvPr/>
        </p:nvPicPr>
        <p:blipFill>
          <a:blip r:embed="rId5"/>
          <a:stretch>
            <a:fillRect/>
          </a:stretch>
        </p:blipFill>
        <p:spPr>
          <a:xfrm>
            <a:off x="3590080" y="1076905"/>
            <a:ext cx="2381582" cy="2133898"/>
          </a:xfrm>
          <a:prstGeom prst="rect">
            <a:avLst/>
          </a:prstGeom>
        </p:spPr>
      </p:pic>
      <p:pic>
        <p:nvPicPr>
          <p:cNvPr id="5" name="Grafik 4"/>
          <p:cNvPicPr>
            <a:picLocks noChangeAspect="1"/>
          </p:cNvPicPr>
          <p:nvPr/>
        </p:nvPicPr>
        <p:blipFill>
          <a:blip r:embed="rId6"/>
          <a:stretch>
            <a:fillRect/>
          </a:stretch>
        </p:blipFill>
        <p:spPr>
          <a:xfrm>
            <a:off x="6301808" y="1076905"/>
            <a:ext cx="2310177" cy="2236915"/>
          </a:xfrm>
          <a:prstGeom prst="rect">
            <a:avLst/>
          </a:prstGeom>
        </p:spPr>
      </p:pic>
      <p:pic>
        <p:nvPicPr>
          <p:cNvPr id="6" name="Grafik 5"/>
          <p:cNvPicPr>
            <a:picLocks noChangeAspect="1"/>
          </p:cNvPicPr>
          <p:nvPr/>
        </p:nvPicPr>
        <p:blipFill>
          <a:blip r:embed="rId7"/>
          <a:stretch>
            <a:fillRect/>
          </a:stretch>
        </p:blipFill>
        <p:spPr>
          <a:xfrm>
            <a:off x="868825" y="3446886"/>
            <a:ext cx="2409930" cy="2249268"/>
          </a:xfrm>
          <a:prstGeom prst="rect">
            <a:avLst/>
          </a:prstGeom>
        </p:spPr>
      </p:pic>
    </p:spTree>
    <p:extLst>
      <p:ext uri="{BB962C8B-B14F-4D97-AF65-F5344CB8AC3E}">
        <p14:creationId xmlns:p14="http://schemas.microsoft.com/office/powerpoint/2010/main" val="2758072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0E3B55E-6BEF-FF42-9754-8C0D6B741DB5}"/>
              </a:ext>
            </a:extLst>
          </p:cNvPr>
          <p:cNvSpPr>
            <a:spLocks noGrp="1"/>
          </p:cNvSpPr>
          <p:nvPr>
            <p:ph type="title"/>
          </p:nvPr>
        </p:nvSpPr>
        <p:spPr/>
        <p:txBody>
          <a:bodyPr/>
          <a:lstStyle/>
          <a:p>
            <a:r>
              <a:rPr lang="de-DE" b="1" dirty="0" smtClean="0"/>
              <a:t>Bildungszentren</a:t>
            </a:r>
            <a:endParaRPr lang="de-DE" b="1" dirty="0"/>
          </a:p>
        </p:txBody>
      </p:sp>
      <p:sp>
        <p:nvSpPr>
          <p:cNvPr id="3" name="Textplatzhalter 2">
            <a:extLst>
              <a:ext uri="{FF2B5EF4-FFF2-40B4-BE49-F238E27FC236}">
                <a16:creationId xmlns:a16="http://schemas.microsoft.com/office/drawing/2014/main" xmlns="" id="{5E562051-49DD-4F4C-996B-0D7AC07E9526}"/>
              </a:ext>
            </a:extLst>
          </p:cNvPr>
          <p:cNvSpPr>
            <a:spLocks noGrp="1"/>
          </p:cNvSpPr>
          <p:nvPr>
            <p:ph type="body" sz="quarter" idx="14"/>
          </p:nvPr>
        </p:nvSpPr>
        <p:spPr/>
        <p:txBody>
          <a:bodyPr/>
          <a:lstStyle/>
          <a:p>
            <a:r>
              <a:rPr lang="de-DE" dirty="0" smtClean="0"/>
              <a:t>Schleswig-Holstein</a:t>
            </a:r>
            <a:endParaRPr lang="de-DE" dirty="0"/>
          </a:p>
        </p:txBody>
      </p:sp>
      <p:sp>
        <p:nvSpPr>
          <p:cNvPr id="4" name="Fußzeilenplatzhalter 3">
            <a:extLst>
              <a:ext uri="{FF2B5EF4-FFF2-40B4-BE49-F238E27FC236}">
                <a16:creationId xmlns:a16="http://schemas.microsoft.com/office/drawing/2014/main" xmlns="" id="{40B8E43F-4546-5146-9F20-E13CF48D40C9}"/>
              </a:ext>
            </a:extLst>
          </p:cNvPr>
          <p:cNvSpPr>
            <a:spLocks noGrp="1"/>
          </p:cNvSpPr>
          <p:nvPr>
            <p:ph type="ftr" sz="quarter" idx="15"/>
          </p:nvPr>
        </p:nvSpPr>
        <p:spPr/>
        <p:txBody>
          <a:bodyPr/>
          <a:lstStyle/>
          <a:p>
            <a:r>
              <a:rPr lang="de-DE" smtClean="0"/>
              <a:t>IHK-Meisterlehrgänge</a:t>
            </a:r>
            <a:endParaRPr lang="de-DE"/>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926" y="1396089"/>
            <a:ext cx="5299401" cy="4270421"/>
          </a:xfrm>
          <a:prstGeom prst="rect">
            <a:avLst/>
          </a:prstGeom>
        </p:spPr>
      </p:pic>
    </p:spTree>
    <p:extLst>
      <p:ext uri="{BB962C8B-B14F-4D97-AF65-F5344CB8AC3E}">
        <p14:creationId xmlns:p14="http://schemas.microsoft.com/office/powerpoint/2010/main" val="3019672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0E3B55E-6BEF-FF42-9754-8C0D6B741DB5}"/>
              </a:ext>
            </a:extLst>
          </p:cNvPr>
          <p:cNvSpPr>
            <a:spLocks noGrp="1"/>
          </p:cNvSpPr>
          <p:nvPr>
            <p:ph type="title"/>
          </p:nvPr>
        </p:nvSpPr>
        <p:spPr/>
        <p:txBody>
          <a:bodyPr/>
          <a:lstStyle/>
          <a:p>
            <a:r>
              <a:rPr lang="de-DE" b="1" dirty="0" smtClean="0"/>
              <a:t>Die drei Institutionen</a:t>
            </a:r>
            <a:endParaRPr lang="de-DE" b="1" dirty="0"/>
          </a:p>
        </p:txBody>
      </p:sp>
      <p:sp>
        <p:nvSpPr>
          <p:cNvPr id="4" name="Fußzeilenplatzhalter 3">
            <a:extLst>
              <a:ext uri="{FF2B5EF4-FFF2-40B4-BE49-F238E27FC236}">
                <a16:creationId xmlns:a16="http://schemas.microsoft.com/office/drawing/2014/main" xmlns="" id="{40B8E43F-4546-5146-9F20-E13CF48D40C9}"/>
              </a:ext>
            </a:extLst>
          </p:cNvPr>
          <p:cNvSpPr>
            <a:spLocks noGrp="1"/>
          </p:cNvSpPr>
          <p:nvPr>
            <p:ph type="ftr" sz="quarter" idx="15"/>
          </p:nvPr>
        </p:nvSpPr>
        <p:spPr/>
        <p:txBody>
          <a:bodyPr/>
          <a:lstStyle/>
          <a:p>
            <a:r>
              <a:rPr lang="de-DE" smtClean="0"/>
              <a:t>IHK-Meisterlehrgänge</a:t>
            </a:r>
            <a:endParaRPr lang="de-DE"/>
          </a:p>
        </p:txBody>
      </p:sp>
      <p:grpSp>
        <p:nvGrpSpPr>
          <p:cNvPr id="12" name="Gruppieren 11"/>
          <p:cNvGrpSpPr/>
          <p:nvPr/>
        </p:nvGrpSpPr>
        <p:grpSpPr>
          <a:xfrm>
            <a:off x="3555654" y="4093724"/>
            <a:ext cx="4203166" cy="1133709"/>
            <a:chOff x="1655646" y="2690649"/>
            <a:chExt cx="4554409" cy="1180359"/>
          </a:xfrm>
        </p:grpSpPr>
        <p:sp>
          <p:nvSpPr>
            <p:cNvPr id="13" name="Rechteck 12"/>
            <p:cNvSpPr/>
            <p:nvPr/>
          </p:nvSpPr>
          <p:spPr>
            <a:xfrm>
              <a:off x="1655646" y="2700751"/>
              <a:ext cx="4554409" cy="117025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4" name="Rechteck 13"/>
            <p:cNvSpPr/>
            <p:nvPr/>
          </p:nvSpPr>
          <p:spPr>
            <a:xfrm>
              <a:off x="1655646" y="2690649"/>
              <a:ext cx="4554335" cy="11803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5075" tIns="91440" rIns="91440" bIns="91440" numCol="1" spcCol="1270" anchor="ctr" anchorCtr="0">
              <a:noAutofit/>
            </a:bodyPr>
            <a:lstStyle/>
            <a:p>
              <a:pPr lvl="0" algn="l" defTabSz="1066800">
                <a:lnSpc>
                  <a:spcPct val="90000"/>
                </a:lnSpc>
                <a:spcBef>
                  <a:spcPct val="0"/>
                </a:spcBef>
                <a:spcAft>
                  <a:spcPct val="35000"/>
                </a:spcAft>
              </a:pPr>
              <a:r>
                <a:rPr lang="de-DE" sz="2400" kern="1200" dirty="0" smtClean="0"/>
                <a:t>  Wirtschaftsakademie</a:t>
              </a:r>
            </a:p>
            <a:p>
              <a:pPr lvl="0" algn="l" defTabSz="1066800">
                <a:lnSpc>
                  <a:spcPct val="90000"/>
                </a:lnSpc>
                <a:spcBef>
                  <a:spcPct val="0"/>
                </a:spcBef>
                <a:spcAft>
                  <a:spcPct val="35000"/>
                </a:spcAft>
              </a:pPr>
              <a:r>
                <a:rPr lang="de-DE" sz="2400" kern="1200" dirty="0" smtClean="0"/>
                <a:t>   Schleswig-Holstein</a:t>
              </a:r>
              <a:endParaRPr lang="de-DE" sz="2400" kern="1200" dirty="0"/>
            </a:p>
          </p:txBody>
        </p:sp>
      </p:grpSp>
      <p:sp>
        <p:nvSpPr>
          <p:cNvPr id="17" name="Richtungspfeil 16"/>
          <p:cNvSpPr/>
          <p:nvPr/>
        </p:nvSpPr>
        <p:spPr>
          <a:xfrm>
            <a:off x="3555654" y="4093724"/>
            <a:ext cx="749339" cy="1124009"/>
          </a:xfrm>
          <a:prstGeom prst="homePlate">
            <a:avLst/>
          </a:prstGeom>
          <a:solidFill>
            <a:schemeClr val="bg1">
              <a:lumMod val="75000"/>
            </a:schemeClr>
          </a:solidFill>
          <a:ln w="38100">
            <a:solidFill>
              <a:schemeClr val="tx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8" name="Gruppieren 17"/>
          <p:cNvGrpSpPr/>
          <p:nvPr/>
        </p:nvGrpSpPr>
        <p:grpSpPr>
          <a:xfrm>
            <a:off x="3555586" y="2835835"/>
            <a:ext cx="4203166" cy="1133709"/>
            <a:chOff x="1655646" y="2690649"/>
            <a:chExt cx="4554409" cy="1180359"/>
          </a:xfrm>
        </p:grpSpPr>
        <p:sp>
          <p:nvSpPr>
            <p:cNvPr id="19" name="Rechteck 18"/>
            <p:cNvSpPr/>
            <p:nvPr/>
          </p:nvSpPr>
          <p:spPr>
            <a:xfrm>
              <a:off x="1655646" y="2700751"/>
              <a:ext cx="4554409" cy="117025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0" name="Rechteck 19"/>
            <p:cNvSpPr/>
            <p:nvPr/>
          </p:nvSpPr>
          <p:spPr>
            <a:xfrm>
              <a:off x="1655646" y="2690649"/>
              <a:ext cx="4554335" cy="11803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5075" tIns="91440" rIns="91440" bIns="91440" numCol="1" spcCol="1270" anchor="ctr" anchorCtr="0">
              <a:noAutofit/>
            </a:bodyPr>
            <a:lstStyle/>
            <a:p>
              <a:pPr lvl="0" algn="l" defTabSz="1066800">
                <a:lnSpc>
                  <a:spcPct val="90000"/>
                </a:lnSpc>
                <a:spcBef>
                  <a:spcPct val="0"/>
                </a:spcBef>
                <a:spcAft>
                  <a:spcPct val="35000"/>
                </a:spcAft>
              </a:pPr>
              <a:r>
                <a:rPr lang="de-DE" sz="2400" dirty="0" smtClean="0"/>
                <a:t>    </a:t>
              </a:r>
              <a:r>
                <a:rPr lang="de-DE" sz="2400" kern="1200" dirty="0" smtClean="0"/>
                <a:t>Aufstiegs - BAföG</a:t>
              </a:r>
            </a:p>
          </p:txBody>
        </p:sp>
      </p:grpSp>
      <p:sp>
        <p:nvSpPr>
          <p:cNvPr id="21" name="Richtungspfeil 20"/>
          <p:cNvSpPr/>
          <p:nvPr/>
        </p:nvSpPr>
        <p:spPr>
          <a:xfrm>
            <a:off x="3555586" y="2845537"/>
            <a:ext cx="749339" cy="1124009"/>
          </a:xfrm>
          <a:prstGeom prst="homePlate">
            <a:avLst/>
          </a:prstGeom>
          <a:solidFill>
            <a:schemeClr val="bg1">
              <a:lumMod val="75000"/>
            </a:schemeClr>
          </a:solidFill>
          <a:ln w="38100">
            <a:solidFill>
              <a:schemeClr val="tx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r>
              <a:rPr lang="de-DE" dirty="0" smtClean="0"/>
              <a:t> </a:t>
            </a:r>
            <a:endParaRPr lang="de-DE" dirty="0"/>
          </a:p>
        </p:txBody>
      </p:sp>
      <p:grpSp>
        <p:nvGrpSpPr>
          <p:cNvPr id="30" name="Gruppieren 29"/>
          <p:cNvGrpSpPr/>
          <p:nvPr/>
        </p:nvGrpSpPr>
        <p:grpSpPr>
          <a:xfrm>
            <a:off x="3555654" y="1587648"/>
            <a:ext cx="4203166" cy="1133709"/>
            <a:chOff x="1655646" y="2690649"/>
            <a:chExt cx="4554409" cy="1180359"/>
          </a:xfrm>
        </p:grpSpPr>
        <p:sp>
          <p:nvSpPr>
            <p:cNvPr id="31" name="Rechteck 30"/>
            <p:cNvSpPr/>
            <p:nvPr/>
          </p:nvSpPr>
          <p:spPr>
            <a:xfrm>
              <a:off x="1655646" y="2700751"/>
              <a:ext cx="4554409" cy="117025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2" name="Rechteck 31"/>
            <p:cNvSpPr/>
            <p:nvPr/>
          </p:nvSpPr>
          <p:spPr>
            <a:xfrm>
              <a:off x="1655646" y="2690649"/>
              <a:ext cx="4554335" cy="11803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5075" tIns="91440" rIns="91440" bIns="91440" numCol="1" spcCol="1270" anchor="ctr" anchorCtr="0">
              <a:noAutofit/>
            </a:bodyPr>
            <a:lstStyle/>
            <a:p>
              <a:pPr lvl="0" algn="l" defTabSz="1066800">
                <a:lnSpc>
                  <a:spcPct val="90000"/>
                </a:lnSpc>
                <a:spcBef>
                  <a:spcPct val="0"/>
                </a:spcBef>
                <a:spcAft>
                  <a:spcPct val="35000"/>
                </a:spcAft>
              </a:pPr>
              <a:r>
                <a:rPr lang="de-DE" sz="2400" kern="1200" dirty="0" smtClean="0"/>
                <a:t>   </a:t>
              </a:r>
              <a:r>
                <a:rPr lang="de-DE" sz="2400" dirty="0" smtClean="0"/>
                <a:t>IHK - Prüfungswesen</a:t>
              </a:r>
              <a:endParaRPr lang="de-DE" sz="2400" kern="1200" dirty="0" smtClean="0"/>
            </a:p>
          </p:txBody>
        </p:sp>
      </p:grpSp>
      <p:sp>
        <p:nvSpPr>
          <p:cNvPr id="33" name="Richtungspfeil 32"/>
          <p:cNvSpPr/>
          <p:nvPr/>
        </p:nvSpPr>
        <p:spPr>
          <a:xfrm>
            <a:off x="3555654" y="1597350"/>
            <a:ext cx="749339" cy="1124009"/>
          </a:xfrm>
          <a:prstGeom prst="homePlate">
            <a:avLst/>
          </a:prstGeom>
          <a:solidFill>
            <a:schemeClr val="bg1">
              <a:lumMod val="75000"/>
            </a:schemeClr>
          </a:solidFill>
          <a:ln w="38100">
            <a:solidFill>
              <a:schemeClr val="tx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Rechteck 2"/>
          <p:cNvSpPr/>
          <p:nvPr/>
        </p:nvSpPr>
        <p:spPr>
          <a:xfrm>
            <a:off x="709104" y="863128"/>
            <a:ext cx="2355132" cy="400110"/>
          </a:xfrm>
          <a:prstGeom prst="rect">
            <a:avLst/>
          </a:prstGeom>
        </p:spPr>
        <p:txBody>
          <a:bodyPr wrap="none">
            <a:spAutoFit/>
          </a:bodyPr>
          <a:lstStyle/>
          <a:p>
            <a:r>
              <a:rPr lang="de-DE" sz="2000" dirty="0">
                <a:solidFill>
                  <a:schemeClr val="accent1"/>
                </a:solidFill>
              </a:rPr>
              <a:t>Schleswig-Holstein</a:t>
            </a:r>
          </a:p>
        </p:txBody>
      </p:sp>
    </p:spTree>
    <p:extLst>
      <p:ext uri="{BB962C8B-B14F-4D97-AF65-F5344CB8AC3E}">
        <p14:creationId xmlns:p14="http://schemas.microsoft.com/office/powerpoint/2010/main" val="1848015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8"/>
          </p:nvPr>
        </p:nvSpPr>
        <p:spPr/>
        <p:txBody>
          <a:bodyPr/>
          <a:lstStyle/>
          <a:p>
            <a:pPr>
              <a:defRPr/>
            </a:pPr>
            <a:r>
              <a:rPr lang="de-DE" smtClean="0"/>
              <a:t>Höhere Berufsbildung</a:t>
            </a:r>
            <a:endParaRPr lang="de-DE" dirty="0"/>
          </a:p>
        </p:txBody>
      </p:sp>
      <p:sp>
        <p:nvSpPr>
          <p:cNvPr id="5" name="Foliennummernplatzhalter 4"/>
          <p:cNvSpPr>
            <a:spLocks noGrp="1"/>
          </p:cNvSpPr>
          <p:nvPr>
            <p:ph type="sldNum" sz="quarter" idx="19"/>
          </p:nvPr>
        </p:nvSpPr>
        <p:spPr/>
        <p:txBody>
          <a:bodyPr/>
          <a:lstStyle/>
          <a:p>
            <a:pPr>
              <a:defRPr/>
            </a:pPr>
            <a:fld id="{7645562D-3934-FE4F-A40E-BC3E3DC98321}" type="slidenum">
              <a:rPr lang="de-DE" smtClean="0"/>
              <a:pPr>
                <a:defRPr/>
              </a:pPr>
              <a:t>5</a:t>
            </a:fld>
            <a:endParaRPr lang="de-DE"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849" y="1453488"/>
            <a:ext cx="6992868" cy="4329477"/>
          </a:xfrm>
          <a:prstGeom prst="rect">
            <a:avLst/>
          </a:prstGeom>
        </p:spPr>
      </p:pic>
      <p:sp>
        <p:nvSpPr>
          <p:cNvPr id="6" name="Titel 2"/>
          <p:cNvSpPr>
            <a:spLocks noGrp="1"/>
          </p:cNvSpPr>
          <p:nvPr>
            <p:ph type="ctrTitle"/>
          </p:nvPr>
        </p:nvSpPr>
        <p:spPr>
          <a:xfrm>
            <a:off x="2209800" y="657220"/>
            <a:ext cx="7772400" cy="510307"/>
          </a:xfrm>
        </p:spPr>
        <p:txBody>
          <a:bodyPr/>
          <a:lstStyle/>
          <a:p>
            <a:r>
              <a:rPr lang="de-DE" dirty="0" smtClean="0"/>
              <a:t>DQR: Deutscher Qualifikationsrahmen</a:t>
            </a:r>
            <a:endParaRPr lang="de-DE" dirty="0"/>
          </a:p>
        </p:txBody>
      </p:sp>
      <p:sp>
        <p:nvSpPr>
          <p:cNvPr id="3" name="Textfeld 2"/>
          <p:cNvSpPr txBox="1"/>
          <p:nvPr/>
        </p:nvSpPr>
        <p:spPr>
          <a:xfrm>
            <a:off x="497006" y="4413559"/>
            <a:ext cx="3425588" cy="369332"/>
          </a:xfrm>
          <a:prstGeom prst="rect">
            <a:avLst/>
          </a:prstGeom>
          <a:noFill/>
        </p:spPr>
        <p:txBody>
          <a:bodyPr wrap="square" rtlCol="0">
            <a:spAutoFit/>
          </a:bodyPr>
          <a:lstStyle/>
          <a:p>
            <a:r>
              <a:rPr lang="de-DE" dirty="0"/>
              <a:t>Weitere Infos: </a:t>
            </a:r>
            <a:r>
              <a:rPr lang="de-DE" dirty="0">
                <a:hlinkClick r:id="rId4"/>
              </a:rPr>
              <a:t>www.dqr.de</a:t>
            </a:r>
            <a:r>
              <a:rPr lang="de-DE" dirty="0"/>
              <a:t> </a:t>
            </a:r>
          </a:p>
        </p:txBody>
      </p:sp>
    </p:spTree>
    <p:extLst>
      <p:ext uri="{BB962C8B-B14F-4D97-AF65-F5344CB8AC3E}">
        <p14:creationId xmlns:p14="http://schemas.microsoft.com/office/powerpoint/2010/main" val="3886658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Berufliche Fortbildung / Fortbildungsstufen</a:t>
            </a:r>
            <a:endParaRPr lang="de-DE" dirty="0"/>
          </a:p>
        </p:txBody>
      </p:sp>
      <p:sp>
        <p:nvSpPr>
          <p:cNvPr id="3" name="Untertitel 2"/>
          <p:cNvSpPr>
            <a:spLocks noGrp="1"/>
          </p:cNvSpPr>
          <p:nvPr>
            <p:ph type="subTitle" idx="1"/>
          </p:nvPr>
        </p:nvSpPr>
        <p:spPr/>
        <p:txBody>
          <a:bodyPr/>
          <a:lstStyle/>
          <a:p>
            <a:r>
              <a:rPr lang="de-DE" dirty="0" smtClean="0"/>
              <a:t>$53a Berufsbildungsgesetz (BBiG)</a:t>
            </a:r>
            <a:endParaRPr lang="de-DE" dirty="0"/>
          </a:p>
        </p:txBody>
      </p:sp>
      <p:sp>
        <p:nvSpPr>
          <p:cNvPr id="4" name="Fußzeilenplatzhalter 3"/>
          <p:cNvSpPr>
            <a:spLocks noGrp="1"/>
          </p:cNvSpPr>
          <p:nvPr>
            <p:ph type="ftr" sz="quarter" idx="18"/>
          </p:nvPr>
        </p:nvSpPr>
        <p:spPr/>
        <p:txBody>
          <a:bodyPr/>
          <a:lstStyle/>
          <a:p>
            <a:pPr>
              <a:defRPr/>
            </a:pPr>
            <a:r>
              <a:rPr lang="de-DE" smtClean="0"/>
              <a:t>Höhere Berufsbildung</a:t>
            </a:r>
            <a:endParaRPr lang="de-DE" dirty="0"/>
          </a:p>
        </p:txBody>
      </p:sp>
      <p:sp>
        <p:nvSpPr>
          <p:cNvPr id="5" name="Foliennummernplatzhalter 4"/>
          <p:cNvSpPr>
            <a:spLocks noGrp="1"/>
          </p:cNvSpPr>
          <p:nvPr>
            <p:ph type="sldNum" sz="quarter" idx="19"/>
          </p:nvPr>
        </p:nvSpPr>
        <p:spPr/>
        <p:txBody>
          <a:bodyPr/>
          <a:lstStyle/>
          <a:p>
            <a:pPr>
              <a:defRPr/>
            </a:pPr>
            <a:fld id="{7645562D-3934-FE4F-A40E-BC3E3DC98321}" type="slidenum">
              <a:rPr lang="de-DE" smtClean="0"/>
              <a:pPr>
                <a:defRPr/>
              </a:pPr>
              <a:t>6</a:t>
            </a:fld>
            <a:endParaRPr lang="de-DE" dirty="0"/>
          </a:p>
        </p:txBody>
      </p:sp>
      <p:sp>
        <p:nvSpPr>
          <p:cNvPr id="6" name="Textplatzhalter 5"/>
          <p:cNvSpPr>
            <a:spLocks noGrp="1"/>
          </p:cNvSpPr>
          <p:nvPr>
            <p:ph type="body" sz="quarter" idx="13"/>
          </p:nvPr>
        </p:nvSpPr>
        <p:spPr/>
        <p:txBody>
          <a:bodyPr/>
          <a:lstStyle/>
          <a:p>
            <a:pPr marL="0" indent="0">
              <a:buNone/>
            </a:pPr>
            <a:r>
              <a:rPr lang="de-DE" dirty="0" smtClean="0"/>
              <a:t>(1) Die </a:t>
            </a:r>
            <a:r>
              <a:rPr lang="de-DE" dirty="0"/>
              <a:t>Fortbildungsstufen der höherqualifizierenden Berufsbildung </a:t>
            </a:r>
            <a:r>
              <a:rPr lang="de-DE" dirty="0" smtClean="0"/>
              <a:t>sind</a:t>
            </a:r>
          </a:p>
          <a:p>
            <a:pPr marL="0" indent="0">
              <a:buNone/>
            </a:pPr>
            <a:r>
              <a:rPr lang="de-DE" dirty="0" smtClean="0"/>
              <a:t>	1. als </a:t>
            </a:r>
            <a:r>
              <a:rPr lang="de-DE" dirty="0"/>
              <a:t>erste Fortbildungsstufe der </a:t>
            </a:r>
            <a:r>
              <a:rPr lang="de-DE" b="1" dirty="0"/>
              <a:t>Geprüfte </a:t>
            </a:r>
            <a:r>
              <a:rPr lang="de-DE" b="1" dirty="0" smtClean="0"/>
              <a:t>Berufsspezialist/in </a:t>
            </a:r>
            <a:r>
              <a:rPr lang="de-DE" dirty="0" smtClean="0"/>
              <a:t>und, </a:t>
            </a:r>
          </a:p>
          <a:p>
            <a:pPr marL="0" indent="0">
              <a:buNone/>
            </a:pPr>
            <a:r>
              <a:rPr lang="de-DE" dirty="0" smtClean="0"/>
              <a:t>	2. als </a:t>
            </a:r>
            <a:r>
              <a:rPr lang="de-DE" dirty="0"/>
              <a:t>zweite Fortbildungsstufe der </a:t>
            </a:r>
            <a:r>
              <a:rPr lang="de-DE" b="1" dirty="0"/>
              <a:t>Bachelor Professional </a:t>
            </a:r>
            <a:r>
              <a:rPr lang="de-DE" dirty="0" smtClean="0"/>
              <a:t>und </a:t>
            </a:r>
          </a:p>
          <a:p>
            <a:pPr marL="0" indent="0">
              <a:buNone/>
            </a:pPr>
            <a:r>
              <a:rPr lang="de-DE" dirty="0" smtClean="0"/>
              <a:t>	3. als </a:t>
            </a:r>
            <a:r>
              <a:rPr lang="de-DE" dirty="0"/>
              <a:t>dritte Fortbildungsstufe der </a:t>
            </a:r>
            <a:r>
              <a:rPr lang="de-DE" b="1" dirty="0"/>
              <a:t>Master Professional</a:t>
            </a:r>
            <a:r>
              <a:rPr lang="de-DE" dirty="0" smtClean="0"/>
              <a:t>.</a:t>
            </a:r>
          </a:p>
          <a:p>
            <a:pPr marL="0" indent="0">
              <a:buNone/>
            </a:pPr>
            <a:r>
              <a:rPr lang="de-DE" dirty="0" smtClean="0"/>
              <a:t>(</a:t>
            </a:r>
            <a:r>
              <a:rPr lang="de-DE" dirty="0"/>
              <a:t>2</a:t>
            </a:r>
            <a:r>
              <a:rPr lang="de-DE" dirty="0" smtClean="0"/>
              <a:t>) Jede </a:t>
            </a:r>
            <a:r>
              <a:rPr lang="de-DE" dirty="0"/>
              <a:t>Fortbildungsordnung, die eine höherqualifizierende Berufsbildung </a:t>
            </a:r>
            <a:r>
              <a:rPr lang="de-DE" dirty="0" smtClean="0"/>
              <a:t>	der </a:t>
            </a:r>
            <a:r>
              <a:rPr lang="de-DE" dirty="0"/>
              <a:t>ersten Fortbildungsstufe regelt, soll auf einen Abschluss der </a:t>
            </a:r>
            <a:r>
              <a:rPr lang="de-DE" dirty="0" smtClean="0"/>
              <a:t>	zweiten </a:t>
            </a:r>
            <a:r>
              <a:rPr lang="de-DE" dirty="0"/>
              <a:t>Fortbildungsstufe hinführen.</a:t>
            </a:r>
          </a:p>
        </p:txBody>
      </p:sp>
    </p:spTree>
    <p:extLst>
      <p:ext uri="{BB962C8B-B14F-4D97-AF65-F5344CB8AC3E}">
        <p14:creationId xmlns:p14="http://schemas.microsoft.com/office/powerpoint/2010/main" val="1113667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8"/>
          </p:nvPr>
        </p:nvSpPr>
        <p:spPr/>
        <p:txBody>
          <a:bodyPr/>
          <a:lstStyle/>
          <a:p>
            <a:pPr>
              <a:defRPr/>
            </a:pPr>
            <a:r>
              <a:rPr lang="de-DE" smtClean="0"/>
              <a:t>Höhere Berufsbildung</a:t>
            </a:r>
            <a:endParaRPr lang="de-DE" dirty="0"/>
          </a:p>
        </p:txBody>
      </p:sp>
      <p:sp>
        <p:nvSpPr>
          <p:cNvPr id="5" name="Foliennummernplatzhalter 4"/>
          <p:cNvSpPr>
            <a:spLocks noGrp="1"/>
          </p:cNvSpPr>
          <p:nvPr>
            <p:ph type="sldNum" sz="quarter" idx="19"/>
          </p:nvPr>
        </p:nvSpPr>
        <p:spPr/>
        <p:txBody>
          <a:bodyPr/>
          <a:lstStyle/>
          <a:p>
            <a:pPr>
              <a:defRPr/>
            </a:pPr>
            <a:fld id="{7645562D-3934-FE4F-A40E-BC3E3DC98321}" type="slidenum">
              <a:rPr lang="de-DE" smtClean="0"/>
              <a:pPr>
                <a:defRPr/>
              </a:pPr>
              <a:t>7</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1483" y="1744344"/>
            <a:ext cx="7055893" cy="3893854"/>
          </a:xfrm>
          <a:prstGeom prst="rect">
            <a:avLst/>
          </a:prstGeom>
        </p:spPr>
      </p:pic>
      <p:sp>
        <p:nvSpPr>
          <p:cNvPr id="3" name="Titel 2"/>
          <p:cNvSpPr>
            <a:spLocks noGrp="1"/>
          </p:cNvSpPr>
          <p:nvPr>
            <p:ph type="ctrTitle"/>
          </p:nvPr>
        </p:nvSpPr>
        <p:spPr/>
        <p:txBody>
          <a:bodyPr/>
          <a:lstStyle/>
          <a:p>
            <a:r>
              <a:rPr lang="de-DE" dirty="0" smtClean="0"/>
              <a:t>Struktur der Höheren Berufsbildung</a:t>
            </a:r>
            <a:endParaRPr lang="de-DE" dirty="0"/>
          </a:p>
        </p:txBody>
      </p:sp>
    </p:spTree>
    <p:extLst>
      <p:ext uri="{BB962C8B-B14F-4D97-AF65-F5344CB8AC3E}">
        <p14:creationId xmlns:p14="http://schemas.microsoft.com/office/powerpoint/2010/main" val="2199918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53B30CFB-7325-D140-809F-6FFB09496012}"/>
              </a:ext>
            </a:extLst>
          </p:cNvPr>
          <p:cNvSpPr>
            <a:spLocks noGrp="1"/>
          </p:cNvSpPr>
          <p:nvPr>
            <p:ph sz="half" idx="1"/>
          </p:nvPr>
        </p:nvSpPr>
        <p:spPr/>
        <p:txBody>
          <a:bodyPr/>
          <a:lstStyle/>
          <a:p>
            <a:pPr marL="285750" indent="-285750">
              <a:buFont typeface="Wingdings" panose="05000000000000000000" pitchFamily="2" charset="2"/>
              <a:buChar char="Ø"/>
            </a:pPr>
            <a:r>
              <a:rPr lang="de-DE" dirty="0"/>
              <a:t>Zulassung gemäß Zugangsvoraussetzung der Verordnung</a:t>
            </a:r>
          </a:p>
          <a:p>
            <a:pPr marL="285750" indent="-285750">
              <a:buFont typeface="Wingdings" panose="05000000000000000000" pitchFamily="2" charset="2"/>
              <a:buChar char="Ø"/>
            </a:pPr>
            <a:r>
              <a:rPr lang="de-DE" dirty="0" smtClean="0"/>
              <a:t>Prüfungen (bundeseinheitliche Termine)</a:t>
            </a:r>
          </a:p>
          <a:p>
            <a:pPr marL="285750" indent="-285750">
              <a:buFont typeface="Wingdings" panose="05000000000000000000" pitchFamily="2" charset="2"/>
              <a:buChar char="Ø"/>
            </a:pPr>
            <a:r>
              <a:rPr lang="de-DE" dirty="0" smtClean="0"/>
              <a:t>Prüfungsausschuss</a:t>
            </a:r>
          </a:p>
          <a:p>
            <a:pPr marL="285750" indent="-285750">
              <a:buFont typeface="Wingdings" panose="05000000000000000000" pitchFamily="2" charset="2"/>
              <a:buChar char="Ø"/>
            </a:pPr>
            <a:r>
              <a:rPr lang="de-DE" dirty="0" smtClean="0"/>
              <a:t>Fachgespräch</a:t>
            </a:r>
          </a:p>
          <a:p>
            <a:pPr marL="285750" indent="-285750">
              <a:buFont typeface="Wingdings" panose="05000000000000000000" pitchFamily="2" charset="2"/>
              <a:buChar char="Ø"/>
            </a:pPr>
            <a:r>
              <a:rPr lang="de-DE" dirty="0" smtClean="0"/>
              <a:t>Mündliche Ergänzungsprüfungen</a:t>
            </a:r>
          </a:p>
          <a:p>
            <a:pPr marL="285750" indent="-285750">
              <a:buFont typeface="Wingdings" panose="05000000000000000000" pitchFamily="2" charset="2"/>
              <a:buChar char="Ø"/>
            </a:pPr>
            <a:r>
              <a:rPr lang="de-DE" dirty="0" smtClean="0"/>
              <a:t>Anmeldefrist beachten</a:t>
            </a:r>
            <a:endParaRPr lang="de-DE" dirty="0"/>
          </a:p>
          <a:p>
            <a:pPr marL="285750" indent="-285750">
              <a:buFont typeface="Wingdings" panose="05000000000000000000" pitchFamily="2" charset="2"/>
              <a:buChar char="Ø"/>
            </a:pPr>
            <a:endParaRPr lang="de-DE" dirty="0"/>
          </a:p>
          <a:p>
            <a:pPr marL="285750" indent="-285750">
              <a:buFont typeface="Wingdings" panose="05000000000000000000" pitchFamily="2" charset="2"/>
              <a:buChar char="Ø"/>
            </a:pPr>
            <a:endParaRPr lang="de-DE" dirty="0"/>
          </a:p>
        </p:txBody>
      </p:sp>
      <p:sp>
        <p:nvSpPr>
          <p:cNvPr id="3" name="Inhaltsplatzhalter 2">
            <a:extLst>
              <a:ext uri="{FF2B5EF4-FFF2-40B4-BE49-F238E27FC236}">
                <a16:creationId xmlns:a16="http://schemas.microsoft.com/office/drawing/2014/main" xmlns="" id="{C76012C7-EF87-F543-B79C-78EBEDB40748}"/>
              </a:ext>
            </a:extLst>
          </p:cNvPr>
          <p:cNvSpPr>
            <a:spLocks noGrp="1"/>
          </p:cNvSpPr>
          <p:nvPr>
            <p:ph sz="half" idx="2"/>
          </p:nvPr>
        </p:nvSpPr>
        <p:spPr/>
        <p:txBody>
          <a:bodyPr/>
          <a:lstStyle/>
          <a:p>
            <a:pPr marL="285750" indent="-285750">
              <a:buFont typeface="Wingdings" panose="05000000000000000000" pitchFamily="2" charset="2"/>
              <a:buChar char="Ø"/>
            </a:pPr>
            <a:r>
              <a:rPr lang="de-DE" dirty="0" smtClean="0"/>
              <a:t>Prüfungsgebühren:</a:t>
            </a:r>
          </a:p>
          <a:p>
            <a:pPr marL="971550" lvl="1" indent="-285750">
              <a:buFont typeface="Wingdings" panose="05000000000000000000" pitchFamily="2" charset="2"/>
              <a:buChar char="Ø"/>
            </a:pPr>
            <a:r>
              <a:rPr lang="de-DE" dirty="0"/>
              <a:t>Zulassungsprüfung: 60,00 Euro </a:t>
            </a:r>
            <a:endParaRPr lang="de-DE" dirty="0" smtClean="0"/>
          </a:p>
          <a:p>
            <a:pPr marL="971550" lvl="1" indent="-285750">
              <a:buFont typeface="Wingdings" panose="05000000000000000000" pitchFamily="2" charset="2"/>
              <a:buChar char="Ø"/>
            </a:pPr>
            <a:r>
              <a:rPr lang="de-DE" dirty="0"/>
              <a:t>Prüfungsgebühren: </a:t>
            </a:r>
            <a:r>
              <a:rPr lang="de-DE" dirty="0" smtClean="0"/>
              <a:t>780,00 Euro</a:t>
            </a:r>
          </a:p>
        </p:txBody>
      </p:sp>
      <p:sp>
        <p:nvSpPr>
          <p:cNvPr id="4" name="Titel 3">
            <a:extLst>
              <a:ext uri="{FF2B5EF4-FFF2-40B4-BE49-F238E27FC236}">
                <a16:creationId xmlns:a16="http://schemas.microsoft.com/office/drawing/2014/main" xmlns="" id="{B3CABCE0-1563-7C4C-BCCB-FE7A0701B231}"/>
              </a:ext>
            </a:extLst>
          </p:cNvPr>
          <p:cNvSpPr>
            <a:spLocks noGrp="1"/>
          </p:cNvSpPr>
          <p:nvPr>
            <p:ph type="title"/>
          </p:nvPr>
        </p:nvSpPr>
        <p:spPr/>
        <p:txBody>
          <a:bodyPr/>
          <a:lstStyle/>
          <a:p>
            <a:r>
              <a:rPr lang="de-DE" b="1" dirty="0"/>
              <a:t>Industrie- und Handelskammer</a:t>
            </a:r>
            <a:endParaRPr lang="de-DE" dirty="0"/>
          </a:p>
        </p:txBody>
      </p:sp>
      <p:sp>
        <p:nvSpPr>
          <p:cNvPr id="5" name="Textplatzhalter 4">
            <a:extLst>
              <a:ext uri="{FF2B5EF4-FFF2-40B4-BE49-F238E27FC236}">
                <a16:creationId xmlns:a16="http://schemas.microsoft.com/office/drawing/2014/main" xmlns="" id="{CFCFAA83-8A8A-A845-A3B1-4DF4A8D44077}"/>
              </a:ext>
            </a:extLst>
          </p:cNvPr>
          <p:cNvSpPr>
            <a:spLocks noGrp="1"/>
          </p:cNvSpPr>
          <p:nvPr>
            <p:ph type="body" sz="quarter" idx="14"/>
          </p:nvPr>
        </p:nvSpPr>
        <p:spPr/>
        <p:txBody>
          <a:bodyPr/>
          <a:lstStyle/>
          <a:p>
            <a:r>
              <a:rPr lang="de-DE" dirty="0" smtClean="0"/>
              <a:t>Prüfungswesen</a:t>
            </a:r>
            <a:endParaRPr lang="de-DE" dirty="0"/>
          </a:p>
        </p:txBody>
      </p:sp>
      <p:sp>
        <p:nvSpPr>
          <p:cNvPr id="6" name="Fußzeilenplatzhalter 5">
            <a:extLst>
              <a:ext uri="{FF2B5EF4-FFF2-40B4-BE49-F238E27FC236}">
                <a16:creationId xmlns:a16="http://schemas.microsoft.com/office/drawing/2014/main" xmlns="" id="{D678C350-25EC-2442-99D5-C663E656C56E}"/>
              </a:ext>
            </a:extLst>
          </p:cNvPr>
          <p:cNvSpPr>
            <a:spLocks noGrp="1"/>
          </p:cNvSpPr>
          <p:nvPr>
            <p:ph type="ftr" sz="quarter" idx="15"/>
          </p:nvPr>
        </p:nvSpPr>
        <p:spPr/>
        <p:txBody>
          <a:bodyPr/>
          <a:lstStyle/>
          <a:p>
            <a:r>
              <a:rPr lang="de-DE" smtClean="0"/>
              <a:t>IHK-Meisterlehrgänge</a:t>
            </a:r>
            <a:endParaRPr lang="de-DE"/>
          </a:p>
        </p:txBody>
      </p:sp>
    </p:spTree>
    <p:extLst>
      <p:ext uri="{BB962C8B-B14F-4D97-AF65-F5344CB8AC3E}">
        <p14:creationId xmlns:p14="http://schemas.microsoft.com/office/powerpoint/2010/main" val="614826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3c3c3c">
      <a:dk1>
        <a:srgbClr val="000000"/>
      </a:dk1>
      <a:lt1>
        <a:srgbClr val="FFFFFF"/>
      </a:lt1>
      <a:dk2>
        <a:srgbClr val="1A456D"/>
      </a:dk2>
      <a:lt2>
        <a:srgbClr val="E7E6E6"/>
      </a:lt2>
      <a:accent1>
        <a:srgbClr val="1A456D"/>
      </a:accent1>
      <a:accent2>
        <a:srgbClr val="DC071A"/>
      </a:accent2>
      <a:accent3>
        <a:srgbClr val="D3DDEA"/>
      </a:accent3>
      <a:accent4>
        <a:srgbClr val="97C0E0"/>
      </a:accent4>
      <a:accent5>
        <a:srgbClr val="5B9BD5"/>
      </a:accent5>
      <a:accent6>
        <a:srgbClr val="000000"/>
      </a:accent6>
      <a:hlink>
        <a:srgbClr val="0A4479"/>
      </a:hlink>
      <a:folHlink>
        <a:srgbClr val="97C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noAutofit/>
      </a:bodyPr>
      <a:lstStyle>
        <a:defPPr algn="l">
          <a:defRPr sz="16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686</Words>
  <Application>Microsoft Office PowerPoint</Application>
  <PresentationFormat>Breitbild</PresentationFormat>
  <Paragraphs>212</Paragraphs>
  <Slides>26</Slides>
  <Notes>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26</vt:i4>
      </vt:variant>
    </vt:vector>
  </HeadingPairs>
  <TitlesOfParts>
    <vt:vector size="33" baseType="lpstr">
      <vt:lpstr>ＭＳ Ｐゴシック</vt:lpstr>
      <vt:lpstr>Arial</vt:lpstr>
      <vt:lpstr>Calibri</vt:lpstr>
      <vt:lpstr>Times New Roman</vt:lpstr>
      <vt:lpstr>Verdana</vt:lpstr>
      <vt:lpstr>Wingdings</vt:lpstr>
      <vt:lpstr>Office</vt:lpstr>
      <vt:lpstr>Herzlich willkommen zur Informationsveranstaltung</vt:lpstr>
      <vt:lpstr>Die Wirtschaftsakademie </vt:lpstr>
      <vt:lpstr>Dürfen wir uns vorstellen?</vt:lpstr>
      <vt:lpstr>Bildungszentren</vt:lpstr>
      <vt:lpstr>Die drei Institutionen</vt:lpstr>
      <vt:lpstr>DQR: Deutscher Qualifikationsrahmen</vt:lpstr>
      <vt:lpstr>Berufliche Fortbildung / Fortbildungsstufen</vt:lpstr>
      <vt:lpstr>Struktur der Höheren Berufsbildung</vt:lpstr>
      <vt:lpstr>Industrie- und Handelskammer</vt:lpstr>
      <vt:lpstr>Zulassungsvoraussetzungen</vt:lpstr>
      <vt:lpstr>Zulassungsvoraussetzungen</vt:lpstr>
      <vt:lpstr>Zulassungsvoraussetzungen</vt:lpstr>
      <vt:lpstr>Aufstiegs-BAföG </vt:lpstr>
      <vt:lpstr>Rechenbeispiel: Geprüfte/r Technischer Betriebswirt/in (IHK)</vt:lpstr>
      <vt:lpstr>Aufstiegs-BAföG</vt:lpstr>
      <vt:lpstr>Veranstaltungsdaten</vt:lpstr>
      <vt:lpstr>Wirtschaftsakademie Schleswig-Holstein</vt:lpstr>
      <vt:lpstr>Geprüfte/r Betriebswirt/in IHK</vt:lpstr>
      <vt:lpstr>Geprüfte/r Technische/r Betriebswirt/in IHK</vt:lpstr>
      <vt:lpstr>Projektarbeit</vt:lpstr>
      <vt:lpstr>Ansprechpartner</vt:lpstr>
      <vt:lpstr>Hilfreiche Links</vt:lpstr>
      <vt:lpstr>Unternehmensverbund der Wirtschaftsakademie</vt:lpstr>
      <vt:lpstr>Wie geht es weiter?</vt:lpstr>
      <vt:lpstr>Weitere Fragen?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Diekmann, Jörg</cp:lastModifiedBy>
  <cp:revision>113</cp:revision>
  <cp:lastPrinted>2023-05-05T08:25:07Z</cp:lastPrinted>
  <dcterms:created xsi:type="dcterms:W3CDTF">2021-07-08T05:50:53Z</dcterms:created>
  <dcterms:modified xsi:type="dcterms:W3CDTF">2023-10-20T12:32:10Z</dcterms:modified>
</cp:coreProperties>
</file>