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83" r:id="rId2"/>
    <p:sldId id="357" r:id="rId3"/>
    <p:sldId id="288" r:id="rId4"/>
    <p:sldId id="356" r:id="rId5"/>
    <p:sldId id="358" r:id="rId6"/>
    <p:sldId id="325" r:id="rId7"/>
    <p:sldId id="364" r:id="rId8"/>
    <p:sldId id="365" r:id="rId9"/>
    <p:sldId id="363" r:id="rId10"/>
    <p:sldId id="302" r:id="rId11"/>
    <p:sldId id="330" r:id="rId12"/>
    <p:sldId id="326" r:id="rId13"/>
    <p:sldId id="320" r:id="rId14"/>
    <p:sldId id="331" r:id="rId15"/>
    <p:sldId id="366" r:id="rId16"/>
    <p:sldId id="367" r:id="rId17"/>
    <p:sldId id="368" r:id="rId18"/>
    <p:sldId id="369" r:id="rId19"/>
    <p:sldId id="370" r:id="rId20"/>
    <p:sldId id="371" r:id="rId21"/>
    <p:sldId id="359" r:id="rId22"/>
    <p:sldId id="329" r:id="rId23"/>
    <p:sldId id="354" r:id="rId24"/>
    <p:sldId id="361" r:id="rId25"/>
    <p:sldId id="355" r:id="rId26"/>
    <p:sldId id="294" r:id="rId27"/>
    <p:sldId id="360" r:id="rId28"/>
    <p:sldId id="362" r:id="rId29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37A"/>
    <a:srgbClr val="005EA4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57806-FAF6-4A47-8376-1A8920B86618}" v="4" dt="2023-09-20T14:29:09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3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119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umann, Bettina" userId="e580136d-09c7-4b68-a509-06aabedf8fb2" providerId="ADAL" clId="{54A11701-062F-4253-BA55-5F5065C933CD}"/>
    <pc:docChg chg="undo custSel addSld delSld modSld sldOrd">
      <pc:chgData name="Neumann, Bettina" userId="e580136d-09c7-4b68-a509-06aabedf8fb2" providerId="ADAL" clId="{54A11701-062F-4253-BA55-5F5065C933CD}" dt="2023-07-25T14:45:34.078" v="232" actId="47"/>
      <pc:docMkLst>
        <pc:docMk/>
      </pc:docMkLst>
      <pc:sldChg chg="modSp mod">
        <pc:chgData name="Neumann, Bettina" userId="e580136d-09c7-4b68-a509-06aabedf8fb2" providerId="ADAL" clId="{54A11701-062F-4253-BA55-5F5065C933CD}" dt="2023-07-25T14:10:04.436" v="0" actId="113"/>
        <pc:sldMkLst>
          <pc:docMk/>
          <pc:sldMk cId="461440392" sldId="283"/>
        </pc:sldMkLst>
        <pc:spChg chg="mod">
          <ac:chgData name="Neumann, Bettina" userId="e580136d-09c7-4b68-a509-06aabedf8fb2" providerId="ADAL" clId="{54A11701-062F-4253-BA55-5F5065C933CD}" dt="2023-07-25T14:10:04.436" v="0" actId="113"/>
          <ac:spMkLst>
            <pc:docMk/>
            <pc:sldMk cId="461440392" sldId="283"/>
            <ac:spMk id="3" creationId="{BB622F79-2452-4F40-8050-A72D18045EE5}"/>
          </ac:spMkLst>
        </pc:spChg>
      </pc:sldChg>
      <pc:sldChg chg="del">
        <pc:chgData name="Neumann, Bettina" userId="e580136d-09c7-4b68-a509-06aabedf8fb2" providerId="ADAL" clId="{54A11701-062F-4253-BA55-5F5065C933CD}" dt="2023-07-25T14:10:46.987" v="2" actId="47"/>
        <pc:sldMkLst>
          <pc:docMk/>
          <pc:sldMk cId="3019672992" sldId="288"/>
        </pc:sldMkLst>
      </pc:sldChg>
      <pc:sldChg chg="del">
        <pc:chgData name="Neumann, Bettina" userId="e580136d-09c7-4b68-a509-06aabedf8fb2" providerId="ADAL" clId="{54A11701-062F-4253-BA55-5F5065C933CD}" dt="2023-07-25T14:17:10.570" v="18" actId="47"/>
        <pc:sldMkLst>
          <pc:docMk/>
          <pc:sldMk cId="4138304970" sldId="293"/>
        </pc:sldMkLst>
      </pc:sldChg>
      <pc:sldChg chg="add del">
        <pc:chgData name="Neumann, Bettina" userId="e580136d-09c7-4b68-a509-06aabedf8fb2" providerId="ADAL" clId="{54A11701-062F-4253-BA55-5F5065C933CD}" dt="2023-07-25T14:18:16.995" v="25"/>
        <pc:sldMkLst>
          <pc:docMk/>
          <pc:sldMk cId="2523001938" sldId="294"/>
        </pc:sldMkLst>
      </pc:sldChg>
      <pc:sldChg chg="modSp mod">
        <pc:chgData name="Neumann, Bettina" userId="e580136d-09c7-4b68-a509-06aabedf8fb2" providerId="ADAL" clId="{54A11701-062F-4253-BA55-5F5065C933CD}" dt="2023-07-25T14:31:29.854" v="32" actId="113"/>
        <pc:sldMkLst>
          <pc:docMk/>
          <pc:sldMk cId="1644367728" sldId="302"/>
        </pc:sldMkLst>
        <pc:spChg chg="mod">
          <ac:chgData name="Neumann, Bettina" userId="e580136d-09c7-4b68-a509-06aabedf8fb2" providerId="ADAL" clId="{54A11701-062F-4253-BA55-5F5065C933CD}" dt="2023-07-25T14:31:29.854" v="32" actId="113"/>
          <ac:spMkLst>
            <pc:docMk/>
            <pc:sldMk cId="1644367728" sldId="302"/>
            <ac:spMk id="3" creationId="{8F05AA03-ABE2-FD4C-8EFC-5D1EE89D4E66}"/>
          </ac:spMkLst>
        </pc:spChg>
      </pc:sldChg>
      <pc:sldChg chg="del">
        <pc:chgData name="Neumann, Bettina" userId="e580136d-09c7-4b68-a509-06aabedf8fb2" providerId="ADAL" clId="{54A11701-062F-4253-BA55-5F5065C933CD}" dt="2023-07-25T14:17:09.203" v="17" actId="47"/>
        <pc:sldMkLst>
          <pc:docMk/>
          <pc:sldMk cId="2672021414" sldId="306"/>
        </pc:sldMkLst>
      </pc:sldChg>
      <pc:sldChg chg="del">
        <pc:chgData name="Neumann, Bettina" userId="e580136d-09c7-4b68-a509-06aabedf8fb2" providerId="ADAL" clId="{54A11701-062F-4253-BA55-5F5065C933CD}" dt="2023-07-25T14:10:45.670" v="1" actId="47"/>
        <pc:sldMkLst>
          <pc:docMk/>
          <pc:sldMk cId="3523601463" sldId="316"/>
        </pc:sldMkLst>
      </pc:sldChg>
      <pc:sldChg chg="del">
        <pc:chgData name="Neumann, Bettina" userId="e580136d-09c7-4b68-a509-06aabedf8fb2" providerId="ADAL" clId="{54A11701-062F-4253-BA55-5F5065C933CD}" dt="2023-07-25T14:17:12.170" v="19" actId="47"/>
        <pc:sldMkLst>
          <pc:docMk/>
          <pc:sldMk cId="1451982633" sldId="319"/>
        </pc:sldMkLst>
      </pc:sldChg>
      <pc:sldChg chg="modSp mod">
        <pc:chgData name="Neumann, Bettina" userId="e580136d-09c7-4b68-a509-06aabedf8fb2" providerId="ADAL" clId="{54A11701-062F-4253-BA55-5F5065C933CD}" dt="2023-07-25T14:32:14.438" v="40" actId="20577"/>
        <pc:sldMkLst>
          <pc:docMk/>
          <pc:sldMk cId="1180276334" sldId="320"/>
        </pc:sldMkLst>
        <pc:spChg chg="mod">
          <ac:chgData name="Neumann, Bettina" userId="e580136d-09c7-4b68-a509-06aabedf8fb2" providerId="ADAL" clId="{54A11701-062F-4253-BA55-5F5065C933CD}" dt="2023-07-25T14:32:14.438" v="40" actId="20577"/>
          <ac:spMkLst>
            <pc:docMk/>
            <pc:sldMk cId="1180276334" sldId="320"/>
            <ac:spMk id="2" creationId="{2A515938-78FB-8147-BB33-D2553F960031}"/>
          </ac:spMkLst>
        </pc:spChg>
        <pc:spChg chg="mod">
          <ac:chgData name="Neumann, Bettina" userId="e580136d-09c7-4b68-a509-06aabedf8fb2" providerId="ADAL" clId="{54A11701-062F-4253-BA55-5F5065C933CD}" dt="2023-07-25T14:31:56.349" v="36" actId="113"/>
          <ac:spMkLst>
            <pc:docMk/>
            <pc:sldMk cId="1180276334" sldId="320"/>
            <ac:spMk id="3" creationId="{8F05AA03-ABE2-FD4C-8EFC-5D1EE89D4E66}"/>
          </ac:spMkLst>
        </pc:spChg>
        <pc:spChg chg="mod">
          <ac:chgData name="Neumann, Bettina" userId="e580136d-09c7-4b68-a509-06aabedf8fb2" providerId="ADAL" clId="{54A11701-062F-4253-BA55-5F5065C933CD}" dt="2023-07-25T14:31:53.737" v="35" actId="27636"/>
          <ac:spMkLst>
            <pc:docMk/>
            <pc:sldMk cId="1180276334" sldId="320"/>
            <ac:spMk id="4" creationId="{AA011B48-B7B9-A642-A89D-A22CE8CA1F60}"/>
          </ac:spMkLst>
        </pc:spChg>
      </pc:sldChg>
      <pc:sldChg chg="modSp mod">
        <pc:chgData name="Neumann, Bettina" userId="e580136d-09c7-4b68-a509-06aabedf8fb2" providerId="ADAL" clId="{54A11701-062F-4253-BA55-5F5065C933CD}" dt="2023-07-25T14:41:59.105" v="216" actId="6549"/>
        <pc:sldMkLst>
          <pc:docMk/>
          <pc:sldMk cId="2594655626" sldId="325"/>
        </pc:sldMkLst>
        <pc:spChg chg="mod">
          <ac:chgData name="Neumann, Bettina" userId="e580136d-09c7-4b68-a509-06aabedf8fb2" providerId="ADAL" clId="{54A11701-062F-4253-BA55-5F5065C933CD}" dt="2023-07-25T14:41:59.105" v="216" actId="6549"/>
          <ac:spMkLst>
            <pc:docMk/>
            <pc:sldMk cId="2594655626" sldId="325"/>
            <ac:spMk id="2" creationId="{2A515938-78FB-8147-BB33-D2553F960031}"/>
          </ac:spMkLst>
        </pc:spChg>
        <pc:spChg chg="mod">
          <ac:chgData name="Neumann, Bettina" userId="e580136d-09c7-4b68-a509-06aabedf8fb2" providerId="ADAL" clId="{54A11701-062F-4253-BA55-5F5065C933CD}" dt="2023-07-25T14:31:14.770" v="30" actId="113"/>
          <ac:spMkLst>
            <pc:docMk/>
            <pc:sldMk cId="2594655626" sldId="325"/>
            <ac:spMk id="3" creationId="{8F05AA03-ABE2-FD4C-8EFC-5D1EE89D4E66}"/>
          </ac:spMkLst>
        </pc:spChg>
      </pc:sldChg>
      <pc:sldChg chg="modSp mod">
        <pc:chgData name="Neumann, Bettina" userId="e580136d-09c7-4b68-a509-06aabedf8fb2" providerId="ADAL" clId="{54A11701-062F-4253-BA55-5F5065C933CD}" dt="2023-07-25T14:43:23.677" v="230" actId="6549"/>
        <pc:sldMkLst>
          <pc:docMk/>
          <pc:sldMk cId="4254918810" sldId="326"/>
        </pc:sldMkLst>
        <pc:spChg chg="mod">
          <ac:chgData name="Neumann, Bettina" userId="e580136d-09c7-4b68-a509-06aabedf8fb2" providerId="ADAL" clId="{54A11701-062F-4253-BA55-5F5065C933CD}" dt="2023-07-25T14:43:23.677" v="230" actId="6549"/>
          <ac:spMkLst>
            <pc:docMk/>
            <pc:sldMk cId="4254918810" sldId="326"/>
            <ac:spMk id="2" creationId="{2A515938-78FB-8147-BB33-D2553F960031}"/>
          </ac:spMkLst>
        </pc:spChg>
        <pc:spChg chg="mod">
          <ac:chgData name="Neumann, Bettina" userId="e580136d-09c7-4b68-a509-06aabedf8fb2" providerId="ADAL" clId="{54A11701-062F-4253-BA55-5F5065C933CD}" dt="2023-07-25T14:31:23.671" v="31" actId="113"/>
          <ac:spMkLst>
            <pc:docMk/>
            <pc:sldMk cId="4254918810" sldId="326"/>
            <ac:spMk id="3" creationId="{8F05AA03-ABE2-FD4C-8EFC-5D1EE89D4E66}"/>
          </ac:spMkLst>
        </pc:spChg>
      </pc:sldChg>
      <pc:sldChg chg="modSp mod">
        <pc:chgData name="Neumann, Bettina" userId="e580136d-09c7-4b68-a509-06aabedf8fb2" providerId="ADAL" clId="{54A11701-062F-4253-BA55-5F5065C933CD}" dt="2023-07-25T14:31:36.154" v="33" actId="113"/>
        <pc:sldMkLst>
          <pc:docMk/>
          <pc:sldMk cId="1947591168" sldId="330"/>
        </pc:sldMkLst>
        <pc:spChg chg="mod">
          <ac:chgData name="Neumann, Bettina" userId="e580136d-09c7-4b68-a509-06aabedf8fb2" providerId="ADAL" clId="{54A11701-062F-4253-BA55-5F5065C933CD}" dt="2023-07-25T14:31:36.154" v="33" actId="113"/>
          <ac:spMkLst>
            <pc:docMk/>
            <pc:sldMk cId="1947591168" sldId="330"/>
            <ac:spMk id="3" creationId="{8F05AA03-ABE2-FD4C-8EFC-5D1EE89D4E66}"/>
          </ac:spMkLst>
        </pc:spChg>
      </pc:sldChg>
      <pc:sldChg chg="modSp mod">
        <pc:chgData name="Neumann, Bettina" userId="e580136d-09c7-4b68-a509-06aabedf8fb2" providerId="ADAL" clId="{54A11701-062F-4253-BA55-5F5065C933CD}" dt="2023-07-25T14:32:29.071" v="42" actId="20577"/>
        <pc:sldMkLst>
          <pc:docMk/>
          <pc:sldMk cId="664367765" sldId="331"/>
        </pc:sldMkLst>
        <pc:spChg chg="mod">
          <ac:chgData name="Neumann, Bettina" userId="e580136d-09c7-4b68-a509-06aabedf8fb2" providerId="ADAL" clId="{54A11701-062F-4253-BA55-5F5065C933CD}" dt="2023-07-25T14:32:29.071" v="42" actId="20577"/>
          <ac:spMkLst>
            <pc:docMk/>
            <pc:sldMk cId="664367765" sldId="331"/>
            <ac:spMk id="2" creationId="{2A515938-78FB-8147-BB33-D2553F960031}"/>
          </ac:spMkLst>
        </pc:spChg>
      </pc:sldChg>
      <pc:sldChg chg="del">
        <pc:chgData name="Neumann, Bettina" userId="e580136d-09c7-4b68-a509-06aabedf8fb2" providerId="ADAL" clId="{54A11701-062F-4253-BA55-5F5065C933CD}" dt="2023-07-25T14:14:05.470" v="3" actId="47"/>
        <pc:sldMkLst>
          <pc:docMk/>
          <pc:sldMk cId="2440676025" sldId="332"/>
        </pc:sldMkLst>
      </pc:sldChg>
      <pc:sldChg chg="modSp mod">
        <pc:chgData name="Neumann, Bettina" userId="e580136d-09c7-4b68-a509-06aabedf8fb2" providerId="ADAL" clId="{54A11701-062F-4253-BA55-5F5065C933CD}" dt="2023-07-25T14:15:48.275" v="16" actId="6549"/>
        <pc:sldMkLst>
          <pc:docMk/>
          <pc:sldMk cId="3345066786" sldId="354"/>
        </pc:sldMkLst>
        <pc:spChg chg="mod">
          <ac:chgData name="Neumann, Bettina" userId="e580136d-09c7-4b68-a509-06aabedf8fb2" providerId="ADAL" clId="{54A11701-062F-4253-BA55-5F5065C933CD}" dt="2023-07-25T14:15:48.275" v="16" actId="6549"/>
          <ac:spMkLst>
            <pc:docMk/>
            <pc:sldMk cId="3345066786" sldId="354"/>
            <ac:spMk id="2" creationId="{51F4207F-6692-3644-AAFC-8FDBA1FBEA11}"/>
          </ac:spMkLst>
        </pc:spChg>
      </pc:sldChg>
      <pc:sldChg chg="addSp delSp add del mod">
        <pc:chgData name="Neumann, Bettina" userId="e580136d-09c7-4b68-a509-06aabedf8fb2" providerId="ADAL" clId="{54A11701-062F-4253-BA55-5F5065C933CD}" dt="2023-07-25T14:19:03.420" v="27" actId="22"/>
        <pc:sldMkLst>
          <pc:docMk/>
          <pc:sldMk cId="2628878165" sldId="355"/>
        </pc:sldMkLst>
        <pc:picChg chg="add del">
          <ac:chgData name="Neumann, Bettina" userId="e580136d-09c7-4b68-a509-06aabedf8fb2" providerId="ADAL" clId="{54A11701-062F-4253-BA55-5F5065C933CD}" dt="2023-07-25T14:18:50.319" v="26" actId="478"/>
          <ac:picMkLst>
            <pc:docMk/>
            <pc:sldMk cId="2628878165" sldId="355"/>
            <ac:picMk id="8" creationId="{00000000-0000-0000-0000-000000000000}"/>
          </ac:picMkLst>
        </pc:picChg>
        <pc:picChg chg="add del">
          <ac:chgData name="Neumann, Bettina" userId="e580136d-09c7-4b68-a509-06aabedf8fb2" providerId="ADAL" clId="{54A11701-062F-4253-BA55-5F5065C933CD}" dt="2023-07-25T14:18:10.103" v="22" actId="22"/>
          <ac:picMkLst>
            <pc:docMk/>
            <pc:sldMk cId="2628878165" sldId="355"/>
            <ac:picMk id="9" creationId="{624E348A-4508-76ED-6082-9A737651F109}"/>
          </ac:picMkLst>
        </pc:picChg>
        <pc:picChg chg="add">
          <ac:chgData name="Neumann, Bettina" userId="e580136d-09c7-4b68-a509-06aabedf8fb2" providerId="ADAL" clId="{54A11701-062F-4253-BA55-5F5065C933CD}" dt="2023-07-25T14:19:03.420" v="27" actId="22"/>
          <ac:picMkLst>
            <pc:docMk/>
            <pc:sldMk cId="2628878165" sldId="355"/>
            <ac:picMk id="11" creationId="{56BB802E-0F3B-2F45-6682-E5F97B24F614}"/>
          </ac:picMkLst>
        </pc:picChg>
      </pc:sldChg>
      <pc:sldChg chg="add del">
        <pc:chgData name="Neumann, Bettina" userId="e580136d-09c7-4b68-a509-06aabedf8fb2" providerId="ADAL" clId="{54A11701-062F-4253-BA55-5F5065C933CD}" dt="2023-07-25T14:18:16.995" v="25"/>
        <pc:sldMkLst>
          <pc:docMk/>
          <pc:sldMk cId="3042428060" sldId="360"/>
        </pc:sldMkLst>
      </pc:sldChg>
      <pc:sldChg chg="add del ord">
        <pc:chgData name="Neumann, Bettina" userId="e580136d-09c7-4b68-a509-06aabedf8fb2" providerId="ADAL" clId="{54A11701-062F-4253-BA55-5F5065C933CD}" dt="2023-07-25T14:19:28.237" v="29"/>
        <pc:sldMkLst>
          <pc:docMk/>
          <pc:sldMk cId="1325898602" sldId="361"/>
        </pc:sldMkLst>
      </pc:sldChg>
      <pc:sldChg chg="add del">
        <pc:chgData name="Neumann, Bettina" userId="e580136d-09c7-4b68-a509-06aabedf8fb2" providerId="ADAL" clId="{54A11701-062F-4253-BA55-5F5065C933CD}" dt="2023-07-25T14:18:16.995" v="25"/>
        <pc:sldMkLst>
          <pc:docMk/>
          <pc:sldMk cId="936072018" sldId="362"/>
        </pc:sldMkLst>
      </pc:sldChg>
      <pc:sldChg chg="add del">
        <pc:chgData name="Neumann, Bettina" userId="e580136d-09c7-4b68-a509-06aabedf8fb2" providerId="ADAL" clId="{54A11701-062F-4253-BA55-5F5065C933CD}" dt="2023-07-25T14:45:34.078" v="232" actId="47"/>
        <pc:sldMkLst>
          <pc:docMk/>
          <pc:sldMk cId="970523426" sldId="363"/>
        </pc:sldMkLst>
      </pc:sldChg>
      <pc:sldMasterChg chg="delSldLayout">
        <pc:chgData name="Neumann, Bettina" userId="e580136d-09c7-4b68-a509-06aabedf8fb2" providerId="ADAL" clId="{54A11701-062F-4253-BA55-5F5065C933CD}" dt="2023-07-25T14:10:45.670" v="1" actId="47"/>
        <pc:sldMasterMkLst>
          <pc:docMk/>
          <pc:sldMasterMk cId="1078827128" sldId="2147483648"/>
        </pc:sldMasterMkLst>
        <pc:sldLayoutChg chg="del">
          <pc:chgData name="Neumann, Bettina" userId="e580136d-09c7-4b68-a509-06aabedf8fb2" providerId="ADAL" clId="{54A11701-062F-4253-BA55-5F5065C933CD}" dt="2023-07-25T14:10:45.670" v="1" actId="47"/>
          <pc:sldLayoutMkLst>
            <pc:docMk/>
            <pc:sldMasterMk cId="1078827128" sldId="2147483648"/>
            <pc:sldLayoutMk cId="1930556289" sldId="2147483663"/>
          </pc:sldLayoutMkLst>
        </pc:sldLayoutChg>
      </pc:sldMasterChg>
    </pc:docChg>
  </pc:docChgLst>
  <pc:docChgLst>
    <pc:chgData name="Boortz, Kristiane" userId="d7b8bfe2-6797-49b6-9ec7-f20acb68e6c4" providerId="ADAL" clId="{0A357806-FAF6-4A47-8376-1A8920B86618}"/>
    <pc:docChg chg="custSel addSld modSld sldOrd">
      <pc:chgData name="Boortz, Kristiane" userId="d7b8bfe2-6797-49b6-9ec7-f20acb68e6c4" providerId="ADAL" clId="{0A357806-FAF6-4A47-8376-1A8920B86618}" dt="2023-09-28T10:31:22.766" v="1323" actId="20577"/>
      <pc:docMkLst>
        <pc:docMk/>
      </pc:docMkLst>
      <pc:sldChg chg="modSp mod">
        <pc:chgData name="Boortz, Kristiane" userId="d7b8bfe2-6797-49b6-9ec7-f20acb68e6c4" providerId="ADAL" clId="{0A357806-FAF6-4A47-8376-1A8920B86618}" dt="2023-09-20T14:02:21.466" v="185" actId="14100"/>
        <pc:sldMkLst>
          <pc:docMk/>
          <pc:sldMk cId="461440392" sldId="283"/>
        </pc:sldMkLst>
        <pc:spChg chg="mod">
          <ac:chgData name="Boortz, Kristiane" userId="d7b8bfe2-6797-49b6-9ec7-f20acb68e6c4" providerId="ADAL" clId="{0A357806-FAF6-4A47-8376-1A8920B86618}" dt="2023-09-20T14:02:21.466" v="185" actId="14100"/>
          <ac:spMkLst>
            <pc:docMk/>
            <pc:sldMk cId="461440392" sldId="283"/>
            <ac:spMk id="2" creationId="{0D71D3DE-A795-4545-B77F-61086642B529}"/>
          </ac:spMkLst>
        </pc:spChg>
        <pc:spChg chg="mod">
          <ac:chgData name="Boortz, Kristiane" userId="d7b8bfe2-6797-49b6-9ec7-f20acb68e6c4" providerId="ADAL" clId="{0A357806-FAF6-4A47-8376-1A8920B86618}" dt="2023-09-20T14:02:11.006" v="184" actId="27636"/>
          <ac:spMkLst>
            <pc:docMk/>
            <pc:sldMk cId="461440392" sldId="283"/>
            <ac:spMk id="3" creationId="{BB622F79-2452-4F40-8050-A72D18045EE5}"/>
          </ac:spMkLst>
        </pc:spChg>
      </pc:sldChg>
      <pc:sldChg chg="modSp mod">
        <pc:chgData name="Boortz, Kristiane" userId="d7b8bfe2-6797-49b6-9ec7-f20acb68e6c4" providerId="ADAL" clId="{0A357806-FAF6-4A47-8376-1A8920B86618}" dt="2023-09-20T14:48:17.894" v="1212"/>
        <pc:sldMkLst>
          <pc:docMk/>
          <pc:sldMk cId="1644367728" sldId="302"/>
        </pc:sldMkLst>
        <pc:spChg chg="mod">
          <ac:chgData name="Boortz, Kristiane" userId="d7b8bfe2-6797-49b6-9ec7-f20acb68e6c4" providerId="ADAL" clId="{0A357806-FAF6-4A47-8376-1A8920B86618}" dt="2023-09-20T14:48:17.894" v="1212"/>
          <ac:spMkLst>
            <pc:docMk/>
            <pc:sldMk cId="1644367728" sldId="302"/>
            <ac:spMk id="4" creationId="{AA011B48-B7B9-A642-A89D-A22CE8CA1F60}"/>
          </ac:spMkLst>
        </pc:spChg>
      </pc:sldChg>
      <pc:sldChg chg="modSp mod">
        <pc:chgData name="Boortz, Kristiane" userId="d7b8bfe2-6797-49b6-9ec7-f20acb68e6c4" providerId="ADAL" clId="{0A357806-FAF6-4A47-8376-1A8920B86618}" dt="2023-09-28T10:31:22.766" v="1323" actId="20577"/>
        <pc:sldMkLst>
          <pc:docMk/>
          <pc:sldMk cId="2594655626" sldId="325"/>
        </pc:sldMkLst>
        <pc:spChg chg="mod">
          <ac:chgData name="Boortz, Kristiane" userId="d7b8bfe2-6797-49b6-9ec7-f20acb68e6c4" providerId="ADAL" clId="{0A357806-FAF6-4A47-8376-1A8920B86618}" dt="2023-09-28T10:31:22.766" v="1323" actId="20577"/>
          <ac:spMkLst>
            <pc:docMk/>
            <pc:sldMk cId="2594655626" sldId="325"/>
            <ac:spMk id="2" creationId="{2A515938-78FB-8147-BB33-D2553F960031}"/>
          </ac:spMkLst>
        </pc:spChg>
        <pc:spChg chg="mod">
          <ac:chgData name="Boortz, Kristiane" userId="d7b8bfe2-6797-49b6-9ec7-f20acb68e6c4" providerId="ADAL" clId="{0A357806-FAF6-4A47-8376-1A8920B86618}" dt="2023-09-20T14:09:46.611" v="196" actId="113"/>
          <ac:spMkLst>
            <pc:docMk/>
            <pc:sldMk cId="2594655626" sldId="325"/>
            <ac:spMk id="4" creationId="{AA011B48-B7B9-A642-A89D-A22CE8CA1F60}"/>
          </ac:spMkLst>
        </pc:spChg>
      </pc:sldChg>
      <pc:sldChg chg="modSp mod ord">
        <pc:chgData name="Boortz, Kristiane" userId="d7b8bfe2-6797-49b6-9ec7-f20acb68e6c4" providerId="ADAL" clId="{0A357806-FAF6-4A47-8376-1A8920B86618}" dt="2023-09-28T10:30:49.317" v="1299" actId="20577"/>
        <pc:sldMkLst>
          <pc:docMk/>
          <pc:sldMk cId="4254918810" sldId="326"/>
        </pc:sldMkLst>
        <pc:spChg chg="mod">
          <ac:chgData name="Boortz, Kristiane" userId="d7b8bfe2-6797-49b6-9ec7-f20acb68e6c4" providerId="ADAL" clId="{0A357806-FAF6-4A47-8376-1A8920B86618}" dt="2023-09-28T10:30:49.317" v="1299" actId="20577"/>
          <ac:spMkLst>
            <pc:docMk/>
            <pc:sldMk cId="4254918810" sldId="326"/>
            <ac:spMk id="2" creationId="{2A515938-78FB-8147-BB33-D2553F960031}"/>
          </ac:spMkLst>
        </pc:spChg>
      </pc:sldChg>
      <pc:sldChg chg="modSp mod">
        <pc:chgData name="Boortz, Kristiane" userId="d7b8bfe2-6797-49b6-9ec7-f20acb68e6c4" providerId="ADAL" clId="{0A357806-FAF6-4A47-8376-1A8920B86618}" dt="2023-09-20T14:48:46.726" v="1216" actId="115"/>
        <pc:sldMkLst>
          <pc:docMk/>
          <pc:sldMk cId="3345066786" sldId="354"/>
        </pc:sldMkLst>
        <pc:spChg chg="mod">
          <ac:chgData name="Boortz, Kristiane" userId="d7b8bfe2-6797-49b6-9ec7-f20acb68e6c4" providerId="ADAL" clId="{0A357806-FAF6-4A47-8376-1A8920B86618}" dt="2023-09-20T14:48:46.726" v="1216" actId="115"/>
          <ac:spMkLst>
            <pc:docMk/>
            <pc:sldMk cId="3345066786" sldId="354"/>
            <ac:spMk id="2" creationId="{51F4207F-6692-3644-AAFC-8FDBA1FBEA11}"/>
          </ac:spMkLst>
        </pc:spChg>
      </pc:sldChg>
      <pc:sldChg chg="delSp modSp mod ord">
        <pc:chgData name="Boortz, Kristiane" userId="d7b8bfe2-6797-49b6-9ec7-f20acb68e6c4" providerId="ADAL" clId="{0A357806-FAF6-4A47-8376-1A8920B86618}" dt="2023-09-28T10:14:08.019" v="1228" actId="1076"/>
        <pc:sldMkLst>
          <pc:docMk/>
          <pc:sldMk cId="3362809766" sldId="356"/>
        </pc:sldMkLst>
        <pc:picChg chg="mod">
          <ac:chgData name="Boortz, Kristiane" userId="d7b8bfe2-6797-49b6-9ec7-f20acb68e6c4" providerId="ADAL" clId="{0A357806-FAF6-4A47-8376-1A8920B86618}" dt="2023-09-28T10:13:48.314" v="1226" actId="1076"/>
          <ac:picMkLst>
            <pc:docMk/>
            <pc:sldMk cId="3362809766" sldId="356"/>
            <ac:picMk id="5" creationId="{4480F4A6-4A2B-7D2D-924B-45351AFBFBF9}"/>
          </ac:picMkLst>
        </pc:picChg>
        <pc:picChg chg="mod">
          <ac:chgData name="Boortz, Kristiane" userId="d7b8bfe2-6797-49b6-9ec7-f20acb68e6c4" providerId="ADAL" clId="{0A357806-FAF6-4A47-8376-1A8920B86618}" dt="2023-09-28T10:13:59.015" v="1227" actId="1076"/>
          <ac:picMkLst>
            <pc:docMk/>
            <pc:sldMk cId="3362809766" sldId="356"/>
            <ac:picMk id="8" creationId="{8588B65C-03FD-ADB2-59CD-F3672154F344}"/>
          </ac:picMkLst>
        </pc:picChg>
        <pc:picChg chg="mod">
          <ac:chgData name="Boortz, Kristiane" userId="d7b8bfe2-6797-49b6-9ec7-f20acb68e6c4" providerId="ADAL" clId="{0A357806-FAF6-4A47-8376-1A8920B86618}" dt="2023-09-28T10:13:44.155" v="1225" actId="1076"/>
          <ac:picMkLst>
            <pc:docMk/>
            <pc:sldMk cId="3362809766" sldId="356"/>
            <ac:picMk id="12" creationId="{B2E68F60-B4EA-2F48-93EC-D84994F35E57}"/>
          </ac:picMkLst>
        </pc:picChg>
        <pc:picChg chg="mod">
          <ac:chgData name="Boortz, Kristiane" userId="d7b8bfe2-6797-49b6-9ec7-f20acb68e6c4" providerId="ADAL" clId="{0A357806-FAF6-4A47-8376-1A8920B86618}" dt="2023-09-28T10:13:42.476" v="1224" actId="1076"/>
          <ac:picMkLst>
            <pc:docMk/>
            <pc:sldMk cId="3362809766" sldId="356"/>
            <ac:picMk id="13" creationId="{00000000-0000-0000-0000-000000000000}"/>
          </ac:picMkLst>
        </pc:picChg>
        <pc:picChg chg="mod">
          <ac:chgData name="Boortz, Kristiane" userId="d7b8bfe2-6797-49b6-9ec7-f20acb68e6c4" providerId="ADAL" clId="{0A357806-FAF6-4A47-8376-1A8920B86618}" dt="2023-09-28T10:14:08.019" v="1228" actId="1076"/>
          <ac:picMkLst>
            <pc:docMk/>
            <pc:sldMk cId="3362809766" sldId="356"/>
            <ac:picMk id="18" creationId="{D80D181B-9925-7043-775C-4433B56A945E}"/>
          </ac:picMkLst>
        </pc:picChg>
        <pc:picChg chg="mod">
          <ac:chgData name="Boortz, Kristiane" userId="d7b8bfe2-6797-49b6-9ec7-f20acb68e6c4" providerId="ADAL" clId="{0A357806-FAF6-4A47-8376-1A8920B86618}" dt="2023-09-28T10:13:34.279" v="1222" actId="1076"/>
          <ac:picMkLst>
            <pc:docMk/>
            <pc:sldMk cId="3362809766" sldId="356"/>
            <ac:picMk id="20" creationId="{9650655B-A44B-7F30-0270-CBF8396901B3}"/>
          </ac:picMkLst>
        </pc:picChg>
        <pc:picChg chg="del mod">
          <ac:chgData name="Boortz, Kristiane" userId="d7b8bfe2-6797-49b6-9ec7-f20acb68e6c4" providerId="ADAL" clId="{0A357806-FAF6-4A47-8376-1A8920B86618}" dt="2023-09-28T10:13:28.365" v="1221" actId="21"/>
          <ac:picMkLst>
            <pc:docMk/>
            <pc:sldMk cId="3362809766" sldId="356"/>
            <ac:picMk id="22" creationId="{E2619217-BC08-4C93-0B20-CCA65D300A4B}"/>
          </ac:picMkLst>
        </pc:picChg>
      </pc:sldChg>
      <pc:sldChg chg="ord">
        <pc:chgData name="Boortz, Kristiane" userId="d7b8bfe2-6797-49b6-9ec7-f20acb68e6c4" providerId="ADAL" clId="{0A357806-FAF6-4A47-8376-1A8920B86618}" dt="2023-09-20T14:49:05.182" v="1220"/>
        <pc:sldMkLst>
          <pc:docMk/>
          <pc:sldMk cId="1325898602" sldId="361"/>
        </pc:sldMkLst>
      </pc:sldChg>
      <pc:sldChg chg="modSp add mod">
        <pc:chgData name="Boortz, Kristiane" userId="d7b8bfe2-6797-49b6-9ec7-f20acb68e6c4" providerId="ADAL" clId="{0A357806-FAF6-4A47-8376-1A8920B86618}" dt="2023-09-28T10:31:10.134" v="1311" actId="20577"/>
        <pc:sldMkLst>
          <pc:docMk/>
          <pc:sldMk cId="2169956249" sldId="363"/>
        </pc:sldMkLst>
        <pc:spChg chg="mod">
          <ac:chgData name="Boortz, Kristiane" userId="d7b8bfe2-6797-49b6-9ec7-f20acb68e6c4" providerId="ADAL" clId="{0A357806-FAF6-4A47-8376-1A8920B86618}" dt="2023-09-28T10:31:10.134" v="1311" actId="20577"/>
          <ac:spMkLst>
            <pc:docMk/>
            <pc:sldMk cId="2169956249" sldId="363"/>
            <ac:spMk id="2" creationId="{2A515938-78FB-8147-BB33-D2553F960031}"/>
          </ac:spMkLst>
        </pc:spChg>
        <pc:spChg chg="mod">
          <ac:chgData name="Boortz, Kristiane" userId="d7b8bfe2-6797-49b6-9ec7-f20acb68e6c4" providerId="ADAL" clId="{0A357806-FAF6-4A47-8376-1A8920B86618}" dt="2023-09-20T14:48:05.672" v="1210" actId="20577"/>
          <ac:spMkLst>
            <pc:docMk/>
            <pc:sldMk cId="2169956249" sldId="363"/>
            <ac:spMk id="4" creationId="{AA011B48-B7B9-A642-A89D-A22CE8CA1F60}"/>
          </ac:spMkLst>
        </pc:spChg>
      </pc:sldChg>
      <pc:sldChg chg="modSp add mod">
        <pc:chgData name="Boortz, Kristiane" userId="d7b8bfe2-6797-49b6-9ec7-f20acb68e6c4" providerId="ADAL" clId="{0A357806-FAF6-4A47-8376-1A8920B86618}" dt="2023-09-28T10:26:29.734" v="1273" actId="14100"/>
        <pc:sldMkLst>
          <pc:docMk/>
          <pc:sldMk cId="3070481753" sldId="364"/>
        </pc:sldMkLst>
        <pc:spChg chg="mod">
          <ac:chgData name="Boortz, Kristiane" userId="d7b8bfe2-6797-49b6-9ec7-f20acb68e6c4" providerId="ADAL" clId="{0A357806-FAF6-4A47-8376-1A8920B86618}" dt="2023-09-20T14:18:09.351" v="733" actId="207"/>
          <ac:spMkLst>
            <pc:docMk/>
            <pc:sldMk cId="3070481753" sldId="364"/>
            <ac:spMk id="2" creationId="{2A515938-78FB-8147-BB33-D2553F960031}"/>
          </ac:spMkLst>
        </pc:spChg>
        <pc:spChg chg="mod">
          <ac:chgData name="Boortz, Kristiane" userId="d7b8bfe2-6797-49b6-9ec7-f20acb68e6c4" providerId="ADAL" clId="{0A357806-FAF6-4A47-8376-1A8920B86618}" dt="2023-09-20T14:17:52.677" v="732" actId="207"/>
          <ac:spMkLst>
            <pc:docMk/>
            <pc:sldMk cId="3070481753" sldId="364"/>
            <ac:spMk id="3" creationId="{8F05AA03-ABE2-FD4C-8EFC-5D1EE89D4E66}"/>
          </ac:spMkLst>
        </pc:spChg>
        <pc:spChg chg="mod">
          <ac:chgData name="Boortz, Kristiane" userId="d7b8bfe2-6797-49b6-9ec7-f20acb68e6c4" providerId="ADAL" clId="{0A357806-FAF6-4A47-8376-1A8920B86618}" dt="2023-09-28T10:26:29.734" v="1273" actId="14100"/>
          <ac:spMkLst>
            <pc:docMk/>
            <pc:sldMk cId="3070481753" sldId="364"/>
            <ac:spMk id="4" creationId="{AA011B48-B7B9-A642-A89D-A22CE8CA1F60}"/>
          </ac:spMkLst>
        </pc:spChg>
        <pc:spChg chg="mod">
          <ac:chgData name="Boortz, Kristiane" userId="d7b8bfe2-6797-49b6-9ec7-f20acb68e6c4" providerId="ADAL" clId="{0A357806-FAF6-4A47-8376-1A8920B86618}" dt="2023-09-20T14:18:15.734" v="734" actId="207"/>
          <ac:spMkLst>
            <pc:docMk/>
            <pc:sldMk cId="3070481753" sldId="364"/>
            <ac:spMk id="8" creationId="{00000000-0000-0000-0000-000000000000}"/>
          </ac:spMkLst>
        </pc:spChg>
      </pc:sldChg>
      <pc:sldChg chg="modSp add mod">
        <pc:chgData name="Boortz, Kristiane" userId="d7b8bfe2-6797-49b6-9ec7-f20acb68e6c4" providerId="ADAL" clId="{0A357806-FAF6-4A47-8376-1A8920B86618}" dt="2023-09-20T14:18:50.731" v="738" actId="207"/>
        <pc:sldMkLst>
          <pc:docMk/>
          <pc:sldMk cId="1343881600" sldId="365"/>
        </pc:sldMkLst>
        <pc:spChg chg="mod">
          <ac:chgData name="Boortz, Kristiane" userId="d7b8bfe2-6797-49b6-9ec7-f20acb68e6c4" providerId="ADAL" clId="{0A357806-FAF6-4A47-8376-1A8920B86618}" dt="2023-09-20T14:18:38.274" v="737" actId="207"/>
          <ac:spMkLst>
            <pc:docMk/>
            <pc:sldMk cId="1343881600" sldId="365"/>
            <ac:spMk id="2" creationId="{2A515938-78FB-8147-BB33-D2553F960031}"/>
          </ac:spMkLst>
        </pc:spChg>
        <pc:spChg chg="mod">
          <ac:chgData name="Boortz, Kristiane" userId="d7b8bfe2-6797-49b6-9ec7-f20acb68e6c4" providerId="ADAL" clId="{0A357806-FAF6-4A47-8376-1A8920B86618}" dt="2023-09-20T14:18:29.887" v="736" actId="207"/>
          <ac:spMkLst>
            <pc:docMk/>
            <pc:sldMk cId="1343881600" sldId="365"/>
            <ac:spMk id="3" creationId="{8F05AA03-ABE2-FD4C-8EFC-5D1EE89D4E66}"/>
          </ac:spMkLst>
        </pc:spChg>
        <pc:spChg chg="mod">
          <ac:chgData name="Boortz, Kristiane" userId="d7b8bfe2-6797-49b6-9ec7-f20acb68e6c4" providerId="ADAL" clId="{0A357806-FAF6-4A47-8376-1A8920B86618}" dt="2023-09-20T14:18:50.731" v="738" actId="207"/>
          <ac:spMkLst>
            <pc:docMk/>
            <pc:sldMk cId="1343881600" sldId="365"/>
            <ac:spMk id="9" creationId="{00000000-0000-0000-0000-000000000000}"/>
          </ac:spMkLst>
        </pc:spChg>
      </pc:sldChg>
      <pc:sldChg chg="modSp add mod ord">
        <pc:chgData name="Boortz, Kristiane" userId="d7b8bfe2-6797-49b6-9ec7-f20acb68e6c4" providerId="ADAL" clId="{0A357806-FAF6-4A47-8376-1A8920B86618}" dt="2023-09-28T10:30:33.713" v="1293" actId="20577"/>
        <pc:sldMkLst>
          <pc:docMk/>
          <pc:sldMk cId="2702436728" sldId="366"/>
        </pc:sldMkLst>
        <pc:spChg chg="mod">
          <ac:chgData name="Boortz, Kristiane" userId="d7b8bfe2-6797-49b6-9ec7-f20acb68e6c4" providerId="ADAL" clId="{0A357806-FAF6-4A47-8376-1A8920B86618}" dt="2023-09-28T10:30:33.713" v="1293" actId="20577"/>
          <ac:spMkLst>
            <pc:docMk/>
            <pc:sldMk cId="2702436728" sldId="366"/>
            <ac:spMk id="2" creationId="{2A515938-78FB-8147-BB33-D2553F960031}"/>
          </ac:spMkLst>
        </pc:spChg>
        <pc:spChg chg="mod">
          <ac:chgData name="Boortz, Kristiane" userId="d7b8bfe2-6797-49b6-9ec7-f20acb68e6c4" providerId="ADAL" clId="{0A357806-FAF6-4A47-8376-1A8920B86618}" dt="2023-09-20T14:24:57.192" v="809" actId="113"/>
          <ac:spMkLst>
            <pc:docMk/>
            <pc:sldMk cId="2702436728" sldId="366"/>
            <ac:spMk id="4" creationId="{AA011B48-B7B9-A642-A89D-A22CE8CA1F60}"/>
          </ac:spMkLst>
        </pc:spChg>
      </pc:sldChg>
      <pc:sldChg chg="modSp add mod ord">
        <pc:chgData name="Boortz, Kristiane" userId="d7b8bfe2-6797-49b6-9ec7-f20acb68e6c4" providerId="ADAL" clId="{0A357806-FAF6-4A47-8376-1A8920B86618}" dt="2023-09-20T14:34:06.475" v="1006" actId="27636"/>
        <pc:sldMkLst>
          <pc:docMk/>
          <pc:sldMk cId="536650129" sldId="367"/>
        </pc:sldMkLst>
        <pc:spChg chg="mod">
          <ac:chgData name="Boortz, Kristiane" userId="d7b8bfe2-6797-49b6-9ec7-f20acb68e6c4" providerId="ADAL" clId="{0A357806-FAF6-4A47-8376-1A8920B86618}" dt="2023-09-20T14:34:06.475" v="1006" actId="27636"/>
          <ac:spMkLst>
            <pc:docMk/>
            <pc:sldMk cId="536650129" sldId="367"/>
            <ac:spMk id="2" creationId="{2A515938-78FB-8147-BB33-D2553F960031}"/>
          </ac:spMkLst>
        </pc:spChg>
        <pc:spChg chg="mod">
          <ac:chgData name="Boortz, Kristiane" userId="d7b8bfe2-6797-49b6-9ec7-f20acb68e6c4" providerId="ADAL" clId="{0A357806-FAF6-4A47-8376-1A8920B86618}" dt="2023-09-20T14:31:16.524" v="936" actId="255"/>
          <ac:spMkLst>
            <pc:docMk/>
            <pc:sldMk cId="536650129" sldId="367"/>
            <ac:spMk id="4" creationId="{AA011B48-B7B9-A642-A89D-A22CE8CA1F60}"/>
          </ac:spMkLst>
        </pc:spChg>
      </pc:sldChg>
      <pc:sldChg chg="modSp add mod ord">
        <pc:chgData name="Boortz, Kristiane" userId="d7b8bfe2-6797-49b6-9ec7-f20acb68e6c4" providerId="ADAL" clId="{0A357806-FAF6-4A47-8376-1A8920B86618}" dt="2023-09-28T10:30:25.838" v="1287" actId="20577"/>
        <pc:sldMkLst>
          <pc:docMk/>
          <pc:sldMk cId="1168285994" sldId="368"/>
        </pc:sldMkLst>
        <pc:spChg chg="mod">
          <ac:chgData name="Boortz, Kristiane" userId="d7b8bfe2-6797-49b6-9ec7-f20acb68e6c4" providerId="ADAL" clId="{0A357806-FAF6-4A47-8376-1A8920B86618}" dt="2023-09-28T10:30:25.838" v="1287" actId="20577"/>
          <ac:spMkLst>
            <pc:docMk/>
            <pc:sldMk cId="1168285994" sldId="368"/>
            <ac:spMk id="2" creationId="{2A515938-78FB-8147-BB33-D2553F960031}"/>
          </ac:spMkLst>
        </pc:spChg>
        <pc:spChg chg="mod">
          <ac:chgData name="Boortz, Kristiane" userId="d7b8bfe2-6797-49b6-9ec7-f20acb68e6c4" providerId="ADAL" clId="{0A357806-FAF6-4A47-8376-1A8920B86618}" dt="2023-09-20T14:36:11.230" v="1026" actId="255"/>
          <ac:spMkLst>
            <pc:docMk/>
            <pc:sldMk cId="1168285994" sldId="368"/>
            <ac:spMk id="4" creationId="{AA011B48-B7B9-A642-A89D-A22CE8CA1F60}"/>
          </ac:spMkLst>
        </pc:spChg>
      </pc:sldChg>
      <pc:sldChg chg="modSp add mod ord">
        <pc:chgData name="Boortz, Kristiane" userId="d7b8bfe2-6797-49b6-9ec7-f20acb68e6c4" providerId="ADAL" clId="{0A357806-FAF6-4A47-8376-1A8920B86618}" dt="2023-09-20T14:41:23.928" v="1129" actId="33524"/>
        <pc:sldMkLst>
          <pc:docMk/>
          <pc:sldMk cId="2219792360" sldId="369"/>
        </pc:sldMkLst>
        <pc:spChg chg="mod">
          <ac:chgData name="Boortz, Kristiane" userId="d7b8bfe2-6797-49b6-9ec7-f20acb68e6c4" providerId="ADAL" clId="{0A357806-FAF6-4A47-8376-1A8920B86618}" dt="2023-09-20T14:41:23.928" v="1129" actId="33524"/>
          <ac:spMkLst>
            <pc:docMk/>
            <pc:sldMk cId="2219792360" sldId="369"/>
            <ac:spMk id="2" creationId="{2A515938-78FB-8147-BB33-D2553F960031}"/>
          </ac:spMkLst>
        </pc:spChg>
        <pc:spChg chg="mod">
          <ac:chgData name="Boortz, Kristiane" userId="d7b8bfe2-6797-49b6-9ec7-f20acb68e6c4" providerId="ADAL" clId="{0A357806-FAF6-4A47-8376-1A8920B86618}" dt="2023-09-20T14:38:32.780" v="1113" actId="255"/>
          <ac:spMkLst>
            <pc:docMk/>
            <pc:sldMk cId="2219792360" sldId="369"/>
            <ac:spMk id="4" creationId="{AA011B48-B7B9-A642-A89D-A22CE8CA1F60}"/>
          </ac:spMkLst>
        </pc:spChg>
      </pc:sldChg>
      <pc:sldChg chg="modSp add mod ord">
        <pc:chgData name="Boortz, Kristiane" userId="d7b8bfe2-6797-49b6-9ec7-f20acb68e6c4" providerId="ADAL" clId="{0A357806-FAF6-4A47-8376-1A8920B86618}" dt="2023-09-28T10:30:15.199" v="1281" actId="20577"/>
        <pc:sldMkLst>
          <pc:docMk/>
          <pc:sldMk cId="1690500653" sldId="370"/>
        </pc:sldMkLst>
        <pc:spChg chg="mod">
          <ac:chgData name="Boortz, Kristiane" userId="d7b8bfe2-6797-49b6-9ec7-f20acb68e6c4" providerId="ADAL" clId="{0A357806-FAF6-4A47-8376-1A8920B86618}" dt="2023-09-28T10:30:15.199" v="1281" actId="20577"/>
          <ac:spMkLst>
            <pc:docMk/>
            <pc:sldMk cId="1690500653" sldId="370"/>
            <ac:spMk id="2" creationId="{2A515938-78FB-8147-BB33-D2553F960031}"/>
          </ac:spMkLst>
        </pc:spChg>
        <pc:spChg chg="mod">
          <ac:chgData name="Boortz, Kristiane" userId="d7b8bfe2-6797-49b6-9ec7-f20acb68e6c4" providerId="ADAL" clId="{0A357806-FAF6-4A47-8376-1A8920B86618}" dt="2023-09-20T14:44:51.284" v="1178" actId="20577"/>
          <ac:spMkLst>
            <pc:docMk/>
            <pc:sldMk cId="1690500653" sldId="370"/>
            <ac:spMk id="4" creationId="{AA011B48-B7B9-A642-A89D-A22CE8CA1F60}"/>
          </ac:spMkLst>
        </pc:spChg>
      </pc:sldChg>
      <pc:sldChg chg="modSp add mod ord">
        <pc:chgData name="Boortz, Kristiane" userId="d7b8bfe2-6797-49b6-9ec7-f20acb68e6c4" providerId="ADAL" clId="{0A357806-FAF6-4A47-8376-1A8920B86618}" dt="2023-09-28T10:30:01.099" v="1275" actId="20577"/>
        <pc:sldMkLst>
          <pc:docMk/>
          <pc:sldMk cId="1707118223" sldId="371"/>
        </pc:sldMkLst>
        <pc:spChg chg="mod">
          <ac:chgData name="Boortz, Kristiane" userId="d7b8bfe2-6797-49b6-9ec7-f20acb68e6c4" providerId="ADAL" clId="{0A357806-FAF6-4A47-8376-1A8920B86618}" dt="2023-09-28T10:30:01.099" v="1275" actId="20577"/>
          <ac:spMkLst>
            <pc:docMk/>
            <pc:sldMk cId="1707118223" sldId="371"/>
            <ac:spMk id="2" creationId="{2A515938-78FB-8147-BB33-D2553F960031}"/>
          </ac:spMkLst>
        </pc:spChg>
        <pc:spChg chg="mod">
          <ac:chgData name="Boortz, Kristiane" userId="d7b8bfe2-6797-49b6-9ec7-f20acb68e6c4" providerId="ADAL" clId="{0A357806-FAF6-4A47-8376-1A8920B86618}" dt="2023-09-20T14:45:42.422" v="1185" actId="27636"/>
          <ac:spMkLst>
            <pc:docMk/>
            <pc:sldMk cId="1707118223" sldId="371"/>
            <ac:spMk id="4" creationId="{AA011B48-B7B9-A642-A89D-A22CE8CA1F60}"/>
          </ac:spMkLst>
        </pc:spChg>
      </pc:sldChg>
    </pc:docChg>
  </pc:docChgLst>
  <pc:docChgLst>
    <pc:chgData name="Boortz, Kristiane" userId="d7b8bfe2-6797-49b6-9ec7-f20acb68e6c4" providerId="ADAL" clId="{217C8E2E-BE84-4075-9E34-E2F0E2CD18EF}"/>
    <pc:docChg chg="custSel modSld">
      <pc:chgData name="Boortz, Kristiane" userId="d7b8bfe2-6797-49b6-9ec7-f20acb68e6c4" providerId="ADAL" clId="{217C8E2E-BE84-4075-9E34-E2F0E2CD18EF}" dt="2023-08-08T09:25:24.363" v="246" actId="207"/>
      <pc:docMkLst>
        <pc:docMk/>
      </pc:docMkLst>
      <pc:sldChg chg="modSp mod">
        <pc:chgData name="Boortz, Kristiane" userId="d7b8bfe2-6797-49b6-9ec7-f20acb68e6c4" providerId="ADAL" clId="{217C8E2E-BE84-4075-9E34-E2F0E2CD18EF}" dt="2023-08-08T09:20:42.361" v="211"/>
        <pc:sldMkLst>
          <pc:docMk/>
          <pc:sldMk cId="461440392" sldId="283"/>
        </pc:sldMkLst>
        <pc:spChg chg="mod">
          <ac:chgData name="Boortz, Kristiane" userId="d7b8bfe2-6797-49b6-9ec7-f20acb68e6c4" providerId="ADAL" clId="{217C8E2E-BE84-4075-9E34-E2F0E2CD18EF}" dt="2023-08-08T09:16:43.499" v="182" actId="20577"/>
          <ac:spMkLst>
            <pc:docMk/>
            <pc:sldMk cId="461440392" sldId="283"/>
            <ac:spMk id="2" creationId="{0D71D3DE-A795-4545-B77F-61086642B529}"/>
          </ac:spMkLst>
        </pc:spChg>
        <pc:spChg chg="mod">
          <ac:chgData name="Boortz, Kristiane" userId="d7b8bfe2-6797-49b6-9ec7-f20acb68e6c4" providerId="ADAL" clId="{217C8E2E-BE84-4075-9E34-E2F0E2CD18EF}" dt="2023-08-08T09:20:42.361" v="211"/>
          <ac:spMkLst>
            <pc:docMk/>
            <pc:sldMk cId="461440392" sldId="283"/>
            <ac:spMk id="3" creationId="{BB622F79-2452-4F40-8050-A72D18045EE5}"/>
          </ac:spMkLst>
        </pc:spChg>
      </pc:sldChg>
      <pc:sldChg chg="modSp mod">
        <pc:chgData name="Boortz, Kristiane" userId="d7b8bfe2-6797-49b6-9ec7-f20acb68e6c4" providerId="ADAL" clId="{217C8E2E-BE84-4075-9E34-E2F0E2CD18EF}" dt="2023-08-08T09:24:11.806" v="233" actId="27636"/>
        <pc:sldMkLst>
          <pc:docMk/>
          <pc:sldMk cId="1180276334" sldId="320"/>
        </pc:sldMkLst>
        <pc:spChg chg="mod">
          <ac:chgData name="Boortz, Kristiane" userId="d7b8bfe2-6797-49b6-9ec7-f20acb68e6c4" providerId="ADAL" clId="{217C8E2E-BE84-4075-9E34-E2F0E2CD18EF}" dt="2023-08-08T09:24:11.806" v="233" actId="27636"/>
          <ac:spMkLst>
            <pc:docMk/>
            <pc:sldMk cId="1180276334" sldId="320"/>
            <ac:spMk id="2" creationId="{2A515938-78FB-8147-BB33-D2553F960031}"/>
          </ac:spMkLst>
        </pc:spChg>
        <pc:spChg chg="mod">
          <ac:chgData name="Boortz, Kristiane" userId="d7b8bfe2-6797-49b6-9ec7-f20acb68e6c4" providerId="ADAL" clId="{217C8E2E-BE84-4075-9E34-E2F0E2CD18EF}" dt="2023-08-08T09:23:41.126" v="227" actId="207"/>
          <ac:spMkLst>
            <pc:docMk/>
            <pc:sldMk cId="1180276334" sldId="320"/>
            <ac:spMk id="3" creationId="{8F05AA03-ABE2-FD4C-8EFC-5D1EE89D4E66}"/>
          </ac:spMkLst>
        </pc:spChg>
        <pc:spChg chg="mod">
          <ac:chgData name="Boortz, Kristiane" userId="d7b8bfe2-6797-49b6-9ec7-f20acb68e6c4" providerId="ADAL" clId="{217C8E2E-BE84-4075-9E34-E2F0E2CD18EF}" dt="2023-08-08T09:23:22.251" v="224" actId="27636"/>
          <ac:spMkLst>
            <pc:docMk/>
            <pc:sldMk cId="1180276334" sldId="320"/>
            <ac:spMk id="4" creationId="{AA011B48-B7B9-A642-A89D-A22CE8CA1F60}"/>
          </ac:spMkLst>
        </pc:spChg>
      </pc:sldChg>
      <pc:sldChg chg="modSp mod">
        <pc:chgData name="Boortz, Kristiane" userId="d7b8bfe2-6797-49b6-9ec7-f20acb68e6c4" providerId="ADAL" clId="{217C8E2E-BE84-4075-9E34-E2F0E2CD18EF}" dt="2023-08-08T09:25:24.363" v="246" actId="207"/>
        <pc:sldMkLst>
          <pc:docMk/>
          <pc:sldMk cId="664367765" sldId="331"/>
        </pc:sldMkLst>
        <pc:spChg chg="mod">
          <ac:chgData name="Boortz, Kristiane" userId="d7b8bfe2-6797-49b6-9ec7-f20acb68e6c4" providerId="ADAL" clId="{217C8E2E-BE84-4075-9E34-E2F0E2CD18EF}" dt="2023-08-08T09:24:48.019" v="236" actId="255"/>
          <ac:spMkLst>
            <pc:docMk/>
            <pc:sldMk cId="664367765" sldId="331"/>
            <ac:spMk id="2" creationId="{2A515938-78FB-8147-BB33-D2553F960031}"/>
          </ac:spMkLst>
        </pc:spChg>
        <pc:spChg chg="mod">
          <ac:chgData name="Boortz, Kristiane" userId="d7b8bfe2-6797-49b6-9ec7-f20acb68e6c4" providerId="ADAL" clId="{217C8E2E-BE84-4075-9E34-E2F0E2CD18EF}" dt="2023-08-08T09:25:24.363" v="246" actId="207"/>
          <ac:spMkLst>
            <pc:docMk/>
            <pc:sldMk cId="664367765" sldId="331"/>
            <ac:spMk id="3" creationId="{8F05AA03-ABE2-FD4C-8EFC-5D1EE89D4E66}"/>
          </ac:spMkLst>
        </pc:spChg>
        <pc:spChg chg="mod">
          <ac:chgData name="Boortz, Kristiane" userId="d7b8bfe2-6797-49b6-9ec7-f20acb68e6c4" providerId="ADAL" clId="{217C8E2E-BE84-4075-9E34-E2F0E2CD18EF}" dt="2023-08-08T09:25:16.318" v="245" actId="27636"/>
          <ac:spMkLst>
            <pc:docMk/>
            <pc:sldMk cId="664367765" sldId="331"/>
            <ac:spMk id="4" creationId="{AA011B48-B7B9-A642-A89D-A22CE8CA1F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5DEB54E-542A-7642-BF2C-60D9533084F0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63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wak-sh.de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5704"/>
            <a:ext cx="9144000" cy="1338470"/>
          </a:xfrm>
        </p:spPr>
        <p:txBody>
          <a:bodyPr/>
          <a:lstStyle/>
          <a:p>
            <a:r>
              <a:rPr lang="de-DE" altLang="de-DE" dirty="0"/>
              <a:t>Herzlich willkommen zur </a:t>
            </a:r>
            <a:r>
              <a:rPr lang="de-DE" dirty="0"/>
              <a:t>Informationsveranstaltung</a:t>
            </a:r>
            <a:br>
              <a:rPr lang="de-DE" dirty="0"/>
            </a:br>
            <a:r>
              <a:rPr lang="de-DE" dirty="0"/>
              <a:t>Change &amp; Projektmanagement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84174"/>
            <a:ext cx="9144000" cy="3326296"/>
          </a:xfrm>
        </p:spPr>
        <p:txBody>
          <a:bodyPr>
            <a:normAutofit lnSpcReduction="10000"/>
          </a:bodyPr>
          <a:lstStyle/>
          <a:p>
            <a:endParaRPr lang="de-DE" sz="2800" dirty="0">
              <a:effectLst/>
            </a:endParaRPr>
          </a:p>
          <a:p>
            <a:r>
              <a:rPr lang="de-DE" sz="2800" dirty="0">
                <a:effectLst/>
              </a:rPr>
              <a:t>CSR-Manager/-in (IHK) </a:t>
            </a:r>
          </a:p>
          <a:p>
            <a:r>
              <a:rPr lang="de-DE" sz="2800" dirty="0">
                <a:effectLst/>
              </a:rPr>
              <a:t>Projektmanager/-in (IHK)</a:t>
            </a:r>
          </a:p>
          <a:p>
            <a:r>
              <a:rPr lang="de-DE" sz="2800" dirty="0"/>
              <a:t>Agile/-r Projektmanager/-in (IHK)</a:t>
            </a:r>
          </a:p>
          <a:p>
            <a:r>
              <a:rPr lang="de-DE" sz="2800" dirty="0">
                <a:effectLst/>
              </a:rPr>
              <a:t>Beauftragte/-r für Lean Management (IHK)</a:t>
            </a:r>
          </a:p>
          <a:p>
            <a:r>
              <a:rPr lang="de-DE" sz="2800" dirty="0"/>
              <a:t>Digital Change Manager/-in (IHK)</a:t>
            </a:r>
          </a:p>
          <a:p>
            <a:r>
              <a:rPr lang="de-DE" sz="2800" dirty="0">
                <a:effectLst/>
              </a:rPr>
              <a:t>Digitale/-r Innovations</a:t>
            </a:r>
            <a:r>
              <a:rPr lang="de-DE" sz="2800" dirty="0"/>
              <a:t>- und Produktmanager/-in (IHK)</a:t>
            </a:r>
            <a:endParaRPr lang="de-DE" sz="280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de-DE" dirty="0">
              <a:effectLst/>
            </a:endParaRPr>
          </a:p>
          <a:p>
            <a:pPr algn="l"/>
            <a:endParaRPr lang="de-DE" dirty="0"/>
          </a:p>
          <a:p>
            <a:endParaRPr lang="de-DE" dirty="0"/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467293"/>
            <a:ext cx="4408701" cy="4465674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de-DE" sz="1400" b="1" dirty="0"/>
              <a:t>Grundlagen des Projektmanagements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Historie des Projektmanagements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Warum Projektmanagement?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Warum scheitern Projekte?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Projektdefinitionen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Projekte in Unternehmen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Projektumwelten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Projektmanagement und -organisation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Anforderungen des Projektmanagements an die umgebende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Einflussfaktoren des Projektmanagements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Aufwand und Nutzen des Projektmanagements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77E"/>
                </a:solidFill>
                <a:ea typeface="ＭＳ Ｐゴシック" charset="0"/>
                <a:cs typeface="Arial"/>
              </a:rPr>
              <a:t>Inhalte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Projekt-Manager/-in (IHK)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413104" y="1408370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b="1" dirty="0"/>
              <a:t>2. Projektplanung, -durchführung und -steuerung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Vorplanung und Machbarkeitsstudie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Projektauftrag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Projekt-Kick-off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Phasenplan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Projektstrukturplan (PSP)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Ablauf- und Terminplanung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Ressourcen- und Kapazitätsplanung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Kostenplanung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Vollständigkeitsprüfung und Genehmigung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Durchführen und Steuern von Projekten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Qualitätsmanagement im Projektmanagement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Projektabschluss und Erfolgskontrolle</a:t>
            </a:r>
          </a:p>
        </p:txBody>
      </p:sp>
    </p:spTree>
    <p:extLst>
      <p:ext uri="{BB962C8B-B14F-4D97-AF65-F5344CB8AC3E}">
        <p14:creationId xmlns:p14="http://schemas.microsoft.com/office/powerpoint/2010/main" val="164436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467293"/>
            <a:ext cx="4408701" cy="4465674"/>
          </a:xfrm>
        </p:spPr>
        <p:txBody>
          <a:bodyPr>
            <a:normAutofit/>
          </a:bodyPr>
          <a:lstStyle/>
          <a:p>
            <a:r>
              <a:rPr lang="de-DE" sz="1400" b="1" dirty="0"/>
              <a:t>3. Sozialkompetenzen: Kommunikation, Führung, Zusammenarbeit im Team- Voraussetzung für den Projekterfolg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Kommunikation und Konfliktbewältigung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Moderationstechniken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Präsentationstechniken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Teambildung und Zusammenarbeit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Führen von Projektteams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77E"/>
                </a:solidFill>
                <a:ea typeface="ＭＳ Ｐゴシック" charset="0"/>
                <a:cs typeface="Arial"/>
              </a:rPr>
              <a:t>Inhalte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Projektmanager (IHK)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413104" y="140837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b="1" dirty="0"/>
              <a:t>4. Abschlusspräsentation der lehrgangsbegleitenden Fallstudie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Präsentation der Projektfallstudien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Evaluation und Reflexion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94759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700" dirty="0"/>
              <a:t>Veranstaltungsorte:</a:t>
            </a:r>
            <a:br>
              <a:rPr lang="de-DE" sz="1700" dirty="0"/>
            </a:br>
            <a:br>
              <a:rPr lang="de-DE" sz="1700" dirty="0"/>
            </a:br>
            <a:r>
              <a:rPr lang="de-DE" sz="1700" dirty="0"/>
              <a:t>      - Online</a:t>
            </a:r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700" dirty="0"/>
              <a:t>Unterrichtseinheiten:		60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700" dirty="0"/>
              <a:t>Unterrichtszeiten:</a:t>
            </a:r>
            <a:r>
              <a:rPr lang="de-DE" sz="1700" b="1" dirty="0"/>
              <a:t>		</a:t>
            </a:r>
            <a:r>
              <a:rPr lang="de-DE" sz="1700" dirty="0"/>
              <a:t>variieren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700" dirty="0"/>
              <a:t>Abschluss:                                          IHK-Zertifikat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700" dirty="0"/>
              <a:t>Preis:				1.844,50 Euro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endParaRPr lang="de-DE" dirty="0"/>
          </a:p>
          <a:p>
            <a:pPr fontAlgn="base">
              <a:spcAft>
                <a:spcPct val="0"/>
              </a:spcAft>
              <a:buSzPct val="90000"/>
            </a:pPr>
            <a:endParaRPr lang="de-DE" b="1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b="1" dirty="0"/>
              <a:t>Zielgruppe:</a:t>
            </a:r>
            <a:br>
              <a:rPr lang="de-DE" dirty="0"/>
            </a:br>
            <a:r>
              <a:rPr lang="de-DE" dirty="0"/>
              <a:t>Einsteiger/innen und Teilnehmende mit ersten Erfahrungen im agilen Projektmanagement, Fachkräfte und Führungskräfte aus dem Umfeld des Projektmanagements, wie z.B. Projektmanager/innen, Projektmitarbeitende, Projektkoordinatoren/-koordinatorinnen, die agile Methoden im Unternehmen einsetzen möchten.</a:t>
            </a:r>
          </a:p>
          <a:p>
            <a:r>
              <a:rPr lang="de-DE" dirty="0">
                <a:solidFill>
                  <a:srgbClr val="FF0000"/>
                </a:solidFill>
              </a:rPr>
              <a:t>Voraussetzung für den Erhalt des IHK-Zertifikats ist eine min. 80% Anwesenheit in den Live-Online-Terminen sowie das Erstellen einer Projektarbeit.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2023 Agile/-r Projektmanager/in (IHK)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91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96089"/>
            <a:ext cx="9398915" cy="4566142"/>
          </a:xfrm>
        </p:spPr>
        <p:txBody>
          <a:bodyPr>
            <a:normAutofit lnSpcReduction="10000"/>
          </a:bodyPr>
          <a:lstStyle/>
          <a:p>
            <a:r>
              <a:rPr lang="de-DE" sz="1400" b="1" dirty="0">
                <a:solidFill>
                  <a:schemeClr val="tx1"/>
                </a:solidFill>
              </a:rPr>
              <a:t>1. Grundverständnis Agilität und Projektmanagement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Grundverständnis und Herkunft von Agilität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Sinnvoller Einsatz von agilen Methoden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Dimensionen einer agilen Organisation</a:t>
            </a:r>
            <a:br>
              <a:rPr lang="de-DE" sz="1400" dirty="0"/>
            </a:br>
            <a:endParaRPr lang="de-DE" sz="1400" dirty="0"/>
          </a:p>
          <a:p>
            <a:r>
              <a:rPr lang="de-DE" sz="1400" b="1" dirty="0"/>
              <a:t>2. Die wichtigsten agilen Methoden und Frameworks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Design Thinking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Kanban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Scrum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SAFe</a:t>
            </a:r>
            <a:br>
              <a:rPr lang="en-US" sz="1400" dirty="0"/>
            </a:br>
            <a:endParaRPr lang="en-US" sz="1400" dirty="0"/>
          </a:p>
          <a:p>
            <a:r>
              <a:rPr lang="de-DE" sz="1400" b="1" dirty="0">
                <a:solidFill>
                  <a:schemeClr val="tx1"/>
                </a:solidFill>
              </a:rPr>
              <a:t>3. Agiles Projektmanagement in der Praxis – Teil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Chancen agiler Projektmanagementmethoden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Mythen der Agilität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Adaptive Planung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Agile </a:t>
            </a:r>
            <a:r>
              <a:rPr lang="de-DE" sz="1400" dirty="0" err="1"/>
              <a:t>Meetingformen</a:t>
            </a:r>
            <a:endParaRPr lang="de-DE" sz="1400" dirty="0"/>
          </a:p>
          <a:p>
            <a:endParaRPr lang="en-US" sz="1100" dirty="0"/>
          </a:p>
          <a:p>
            <a:endParaRPr lang="de-DE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4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  <a:ea typeface="ＭＳ Ｐゴシック" charset="0"/>
                <a:cs typeface="Arial"/>
              </a:rPr>
              <a:t>Inhalte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04" y="719092"/>
            <a:ext cx="10800000" cy="481898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  <a:p>
            <a:r>
              <a:rPr lang="de-DE" sz="8000" dirty="0"/>
              <a:t>Agile/-r Projektmanager/in (IHK)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27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96089"/>
            <a:ext cx="9398915" cy="4566142"/>
          </a:xfrm>
        </p:spPr>
        <p:txBody>
          <a:bodyPr>
            <a:normAutofit/>
          </a:bodyPr>
          <a:lstStyle/>
          <a:p>
            <a:br>
              <a:rPr lang="de-DE" sz="1200" dirty="0"/>
            </a:br>
            <a:r>
              <a:rPr lang="de-DE" sz="1400" b="1" dirty="0"/>
              <a:t>4. Agiles Projektmanagement in der Praxis – Teil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Agile Projektsteuerung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Aufwandsschätzung im agilen Projekt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Agiles </a:t>
            </a:r>
            <a:r>
              <a:rPr lang="de-DE" sz="1400" dirty="0" err="1"/>
              <a:t>Projektreporting</a:t>
            </a:r>
            <a:endParaRPr lang="de-DE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Agiler Projektabschluss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Backlog-Priorisierung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Hybride Ansätze</a:t>
            </a:r>
            <a:br>
              <a:rPr lang="de-DE" sz="1400" dirty="0"/>
            </a:br>
            <a:endParaRPr lang="de-DE" sz="1400" dirty="0"/>
          </a:p>
          <a:p>
            <a:r>
              <a:rPr lang="de-DE" sz="1400" b="1" dirty="0"/>
              <a:t>5. Erfolgsfaktoren im agilen Projektmanagement</a:t>
            </a:r>
            <a:r>
              <a:rPr lang="en-US" sz="1400" b="1" dirty="0"/>
              <a:t>Design Thinking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Agile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Visualisierung im agilen Arbeiten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Feedback und Kommunikation nutzen</a:t>
            </a:r>
          </a:p>
          <a:p>
            <a:endParaRPr lang="en-US" sz="1400" dirty="0"/>
          </a:p>
          <a:p>
            <a:endParaRPr lang="de-DE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4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  <a:ea typeface="ＭＳ Ｐゴシック" charset="0"/>
                <a:cs typeface="Arial"/>
              </a:rPr>
              <a:t>Inhalte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04" y="665825"/>
            <a:ext cx="10800000" cy="604629"/>
          </a:xfrm>
        </p:spPr>
        <p:txBody>
          <a:bodyPr>
            <a:normAutofit fontScale="55000" lnSpcReduction="20000"/>
          </a:bodyPr>
          <a:lstStyle/>
          <a:p>
            <a:endParaRPr lang="de-DE" dirty="0"/>
          </a:p>
          <a:p>
            <a:r>
              <a:rPr lang="de-DE" sz="4200" dirty="0"/>
              <a:t>Agile/-r Projektmanager/in (IHK)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367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5"/>
            <a:ext cx="10800000" cy="4220491"/>
          </a:xfrm>
        </p:spPr>
        <p:txBody>
          <a:bodyPr>
            <a:normAutofit lnSpcReduction="10000"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700" dirty="0"/>
              <a:t>Veranstaltungsorte:</a:t>
            </a:r>
            <a:br>
              <a:rPr lang="de-DE" sz="1700" dirty="0"/>
            </a:br>
            <a:br>
              <a:rPr lang="de-DE" sz="1700" dirty="0"/>
            </a:br>
            <a:r>
              <a:rPr lang="de-DE" sz="1700" dirty="0"/>
              <a:t>      - Online</a:t>
            </a:r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700" dirty="0"/>
              <a:t>Unterrichtseinheiten:		48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700" dirty="0"/>
              <a:t>Unterrichtszeiten:</a:t>
            </a:r>
            <a:r>
              <a:rPr lang="de-DE" sz="1700" b="1" dirty="0"/>
              <a:t>		</a:t>
            </a:r>
            <a:r>
              <a:rPr lang="de-DE" sz="1700" dirty="0"/>
              <a:t>laut Terminplan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700" dirty="0"/>
              <a:t>Abschluss:                                       IHK-Zertifikat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700" dirty="0"/>
              <a:t>Preis:				1590,00 Euro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endParaRPr lang="de-DE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b="1" dirty="0"/>
              <a:t>Zielgruppe:</a:t>
            </a:r>
          </a:p>
          <a:p>
            <a:pPr fontAlgn="base">
              <a:spcAft>
                <a:spcPct val="0"/>
              </a:spcAft>
              <a:buSzPct val="90000"/>
            </a:pPr>
            <a:r>
              <a:rPr lang="de-DE" dirty="0"/>
              <a:t>Der Lehrgang richtet sich an alle Fach- und Führungskräfte, die die Vorteile des Lean Managements in ihrem Verantwortungsbereich nutzen wollen, insbesondere: Vorarbeiter/innen, Produktionsleiter/innen, Werkleiter/innen, Sachbearbeiter/innen, Gruppen- und Abteilungsleiter/innen sowie Geschäftsführer/innen und Betriebsräte. </a:t>
            </a:r>
            <a:endParaRPr lang="de-DE" b="1" dirty="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rgbClr val="FF0000"/>
                </a:solidFill>
              </a:rPr>
              <a:t>Voraussetzung für den Erhalt des IHK-Zertifikats ist eine min. 80% Anwesenheit in den Live-Online-Terminen sowie ein Digitaler Abschlusstest (Ca. 40 Multiple-Choice-Fragen).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Beauftragte/-r für Lean Management (IHK)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436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96089"/>
            <a:ext cx="9398915" cy="4566142"/>
          </a:xfrm>
        </p:spPr>
        <p:txBody>
          <a:bodyPr>
            <a:normAutofit/>
          </a:bodyPr>
          <a:lstStyle/>
          <a:p>
            <a:r>
              <a:rPr lang="de-DE" sz="1600" b="1" dirty="0">
                <a:effectLst/>
                <a:latin typeface="Arial" panose="020B0604020202020204" pitchFamily="34" charset="0"/>
              </a:rPr>
              <a:t>1. Grundlagen des Lean Managements</a:t>
            </a:r>
            <a:br>
              <a:rPr lang="de-DE" sz="1600" dirty="0"/>
            </a:br>
            <a:r>
              <a:rPr lang="de-DE" sz="1600" dirty="0"/>
              <a:t>    </a:t>
            </a:r>
            <a:r>
              <a:rPr lang="de-DE" sz="1600" dirty="0">
                <a:effectLst/>
                <a:latin typeface="Arial" panose="020B0604020202020204" pitchFamily="34" charset="0"/>
              </a:rPr>
              <a:t>- „Lean </a:t>
            </a:r>
            <a:r>
              <a:rPr lang="de-DE" sz="1600" dirty="0" err="1">
                <a:effectLst/>
                <a:latin typeface="Arial" panose="020B0604020202020204" pitchFamily="34" charset="0"/>
              </a:rPr>
              <a:t>Thinking</a:t>
            </a:r>
            <a:r>
              <a:rPr lang="de-DE" sz="1600" dirty="0">
                <a:effectLst/>
                <a:latin typeface="Arial" panose="020B0604020202020204" pitchFamily="34" charset="0"/>
              </a:rPr>
              <a:t>“ und Erfolgsfaktoren für eine nachhaltige Implementierung</a:t>
            </a:r>
            <a:br>
              <a:rPr lang="de-DE" sz="1600" dirty="0"/>
            </a:br>
            <a:r>
              <a:rPr lang="de-DE" sz="1600" b="1" dirty="0">
                <a:effectLst/>
                <a:latin typeface="Arial" panose="020B0604020202020204" pitchFamily="34" charset="0"/>
              </a:rPr>
              <a:t>2. Erfolgsfaktoren der Wirtschaft und punktuelle Verbesserungsmaßnahmen</a:t>
            </a:r>
            <a:br>
              <a:rPr lang="de-DE" sz="1600" dirty="0"/>
            </a:br>
            <a:r>
              <a:rPr lang="de-DE" sz="1600" dirty="0"/>
              <a:t>    </a:t>
            </a:r>
            <a:r>
              <a:rPr lang="de-DE" sz="1600" dirty="0">
                <a:effectLst/>
                <a:latin typeface="Arial" panose="020B0604020202020204" pitchFamily="34" charset="0"/>
              </a:rPr>
              <a:t>Die eigenen Mitarbeiter/innen mobilisieren</a:t>
            </a:r>
            <a:br>
              <a:rPr lang="de-DE" sz="1600" dirty="0"/>
            </a:br>
            <a:r>
              <a:rPr lang="de-DE" sz="1600" dirty="0"/>
              <a:t>    </a:t>
            </a:r>
            <a:r>
              <a:rPr lang="de-DE" sz="1600" dirty="0">
                <a:effectLst/>
                <a:latin typeface="Arial" panose="020B0604020202020204" pitchFamily="34" charset="0"/>
              </a:rPr>
              <a:t>- Arbeitsplatz-Coaching mit dem Kreidekreis</a:t>
            </a:r>
            <a:br>
              <a:rPr lang="de-DE" sz="1600" dirty="0"/>
            </a:br>
            <a:r>
              <a:rPr lang="de-DE" sz="1600" dirty="0"/>
              <a:t>    </a:t>
            </a:r>
            <a:r>
              <a:rPr lang="de-DE" sz="1600" dirty="0">
                <a:effectLst/>
                <a:latin typeface="Arial" panose="020B0604020202020204" pitchFamily="34" charset="0"/>
              </a:rPr>
              <a:t>- 5S-Methode</a:t>
            </a:r>
            <a:br>
              <a:rPr lang="de-DE" sz="1600" dirty="0"/>
            </a:br>
            <a:r>
              <a:rPr lang="de-DE" sz="1600" b="1" dirty="0">
                <a:effectLst/>
                <a:latin typeface="Arial" panose="020B0604020202020204" pitchFamily="34" charset="0"/>
              </a:rPr>
              <a:t>3. Spaghetti-Diagramm und Besprechungsstrukturanalyse</a:t>
            </a:r>
            <a:br>
              <a:rPr lang="de-DE" sz="1600" dirty="0"/>
            </a:br>
            <a:r>
              <a:rPr lang="de-DE" sz="1600" dirty="0"/>
              <a:t>    </a:t>
            </a:r>
            <a:r>
              <a:rPr lang="de-DE" sz="1600" dirty="0">
                <a:effectLst/>
                <a:latin typeface="Arial" panose="020B0604020202020204" pitchFamily="34" charset="0"/>
              </a:rPr>
              <a:t>- Fokus Effizienz: Identifizierung unnötiger Bewegungen und Besprechungsroutinen</a:t>
            </a:r>
            <a:br>
              <a:rPr lang="de-DE" sz="1600" dirty="0"/>
            </a:br>
            <a:r>
              <a:rPr lang="de-DE" sz="1600" b="1" dirty="0">
                <a:effectLst/>
                <a:latin typeface="Arial" panose="020B0604020202020204" pitchFamily="34" charset="0"/>
              </a:rPr>
              <a:t>4. Problemlösungszyklus und Problemlösungsmethoden</a:t>
            </a:r>
            <a:br>
              <a:rPr lang="de-DE" sz="1600" dirty="0"/>
            </a:br>
            <a:r>
              <a:rPr lang="de-DE" sz="1600" dirty="0"/>
              <a:t>    </a:t>
            </a:r>
            <a:r>
              <a:rPr lang="de-DE" sz="1600" b="1" dirty="0">
                <a:effectLst/>
                <a:latin typeface="Arial" panose="020B0604020202020204" pitchFamily="34" charset="0"/>
              </a:rPr>
              <a:t>Reibungsverluste minimieren</a:t>
            </a:r>
            <a:br>
              <a:rPr lang="de-DE" sz="1600" dirty="0"/>
            </a:br>
            <a:r>
              <a:rPr lang="de-DE" sz="1600" dirty="0"/>
              <a:t>    </a:t>
            </a:r>
            <a:r>
              <a:rPr lang="de-DE" sz="1600" dirty="0">
                <a:effectLst/>
                <a:latin typeface="Arial" panose="020B0604020202020204" pitchFamily="34" charset="0"/>
              </a:rPr>
              <a:t>- Probleme systematisch lösen</a:t>
            </a:r>
            <a:br>
              <a:rPr lang="de-DE" sz="1600" dirty="0"/>
            </a:br>
            <a:r>
              <a:rPr lang="de-DE" sz="1600" dirty="0"/>
              <a:t>    </a:t>
            </a:r>
            <a:r>
              <a:rPr lang="de-DE" sz="1600" dirty="0">
                <a:effectLst/>
                <a:latin typeface="Arial" panose="020B0604020202020204" pitchFamily="34" charset="0"/>
              </a:rPr>
              <a:t>- Workshops richtig vorbereiten</a:t>
            </a:r>
            <a:br>
              <a:rPr lang="de-DE" sz="1600" dirty="0"/>
            </a:br>
            <a:r>
              <a:rPr lang="de-DE" sz="1600" dirty="0"/>
              <a:t>    </a:t>
            </a:r>
            <a:r>
              <a:rPr lang="de-DE" sz="1600" dirty="0">
                <a:effectLst/>
                <a:latin typeface="Arial" panose="020B0604020202020204" pitchFamily="34" charset="0"/>
              </a:rPr>
              <a:t>- Werkzeuge zur Fehlerermittlung, -analyse und -vermeidung</a:t>
            </a:r>
            <a:br>
              <a:rPr lang="de-DE" sz="1600" dirty="0"/>
            </a:br>
            <a:r>
              <a:rPr lang="de-DE" sz="1600" b="1" dirty="0">
                <a:effectLst/>
                <a:latin typeface="Arial" panose="020B0604020202020204" pitchFamily="34" charset="0"/>
              </a:rPr>
              <a:t>5. Kontinuierlicher Verbesserungsprozess (KVP)</a:t>
            </a:r>
            <a:br>
              <a:rPr lang="de-DE" sz="1600" b="1" dirty="0"/>
            </a:br>
            <a:r>
              <a:rPr lang="de-DE" sz="1600" b="1" dirty="0"/>
              <a:t>    </a:t>
            </a:r>
            <a:r>
              <a:rPr lang="de-DE" sz="1600" dirty="0">
                <a:effectLst/>
                <a:latin typeface="Arial" panose="020B0604020202020204" pitchFamily="34" charset="0"/>
              </a:rPr>
              <a:t>- Zielorientierung: Zusammenhänge zwischen Lean, KVP und Kata sowie A3-Report-Aufbau</a:t>
            </a:r>
            <a:br>
              <a:rPr lang="de-DE" sz="1600" dirty="0"/>
            </a:br>
            <a:r>
              <a:rPr lang="de-DE" sz="1600" b="1" dirty="0">
                <a:effectLst/>
                <a:latin typeface="Arial" panose="020B0604020202020204" pitchFamily="34" charset="0"/>
              </a:rPr>
              <a:t>6. Shopfloor Management und Office Management</a:t>
            </a:r>
            <a:br>
              <a:rPr lang="de-DE" sz="1600" b="1" dirty="0"/>
            </a:br>
            <a:r>
              <a:rPr lang="de-DE" sz="1600" b="1" dirty="0"/>
              <a:t>    </a:t>
            </a:r>
            <a:r>
              <a:rPr lang="de-DE" sz="1600" b="1" dirty="0">
                <a:effectLst/>
                <a:latin typeface="Arial" panose="020B0604020202020204" pitchFamily="34" charset="0"/>
              </a:rPr>
              <a:t>Fokus Führungskompetenz</a:t>
            </a:r>
            <a:br>
              <a:rPr lang="de-DE" sz="1600" dirty="0"/>
            </a:br>
            <a:r>
              <a:rPr lang="de-DE" sz="1600" dirty="0"/>
              <a:t>    </a:t>
            </a:r>
            <a:r>
              <a:rPr lang="de-DE" sz="1600" dirty="0">
                <a:effectLst/>
                <a:latin typeface="Arial" panose="020B0604020202020204" pitchFamily="34" charset="0"/>
              </a:rPr>
              <a:t>- Anwenden von Führungsinstrumenten im Lean Team Management</a:t>
            </a:r>
            <a:br>
              <a:rPr lang="de-DE" sz="1600" dirty="0"/>
            </a:br>
            <a:r>
              <a:rPr lang="de-DE" sz="1600" dirty="0"/>
              <a:t>    </a:t>
            </a:r>
            <a:r>
              <a:rPr lang="de-DE" sz="1600" dirty="0">
                <a:effectLst/>
                <a:latin typeface="Arial" panose="020B0604020202020204" pitchFamily="34" charset="0"/>
              </a:rPr>
              <a:t>- Moderation und Kommunikation in Workshops</a:t>
            </a:r>
            <a:br>
              <a:rPr lang="de-DE" sz="1600" dirty="0"/>
            </a:br>
            <a:r>
              <a:rPr lang="de-DE" sz="1600" dirty="0"/>
              <a:t>    </a:t>
            </a:r>
            <a:r>
              <a:rPr lang="de-DE" sz="1600" dirty="0">
                <a:effectLst/>
                <a:latin typeface="Arial" panose="020B0604020202020204" pitchFamily="34" charset="0"/>
              </a:rPr>
              <a:t>- Umgang mit Konflikten</a:t>
            </a:r>
            <a:endParaRPr lang="de-DE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4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  <a:ea typeface="ＭＳ Ｐゴシック" charset="0"/>
                <a:cs typeface="Arial"/>
              </a:rPr>
              <a:t>Inhalte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04" y="665825"/>
            <a:ext cx="10800000" cy="604629"/>
          </a:xfrm>
        </p:spPr>
        <p:txBody>
          <a:bodyPr>
            <a:normAutofit fontScale="77500" lnSpcReduction="20000"/>
          </a:bodyPr>
          <a:lstStyle/>
          <a:p>
            <a:endParaRPr lang="de-DE" dirty="0"/>
          </a:p>
          <a:p>
            <a:r>
              <a:rPr lang="de-DE" sz="2600" dirty="0"/>
              <a:t>Beauftragte/-r für Lean Management (IHK)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650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5"/>
            <a:ext cx="10800000" cy="4220491"/>
          </a:xfrm>
        </p:spPr>
        <p:txBody>
          <a:bodyPr>
            <a:normAutofit lnSpcReduction="10000"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700" dirty="0"/>
              <a:t>Veranstaltungsorte:</a:t>
            </a:r>
            <a:br>
              <a:rPr lang="de-DE" sz="1700" dirty="0"/>
            </a:br>
            <a:br>
              <a:rPr lang="de-DE" sz="1700" dirty="0"/>
            </a:br>
            <a:r>
              <a:rPr lang="de-DE" sz="1700" dirty="0"/>
              <a:t>      - Online</a:t>
            </a:r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700" dirty="0"/>
              <a:t>Unterrichtseinheiten:		85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700" dirty="0"/>
              <a:t>Unterrichtszeiten:</a:t>
            </a:r>
            <a:r>
              <a:rPr lang="de-DE" sz="1700" b="1" dirty="0"/>
              <a:t>		</a:t>
            </a:r>
            <a:r>
              <a:rPr lang="de-DE" sz="1700" dirty="0"/>
              <a:t>laut Terminplan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700" dirty="0"/>
              <a:t>Abschluss:                                       IHK-Zertifikat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700" dirty="0"/>
              <a:t>Preis:				1990,00 Euro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endParaRPr lang="de-DE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b="1" dirty="0"/>
              <a:t>Zielgruppe:</a:t>
            </a:r>
          </a:p>
          <a:p>
            <a:pPr fontAlgn="base">
              <a:spcAft>
                <a:spcPct val="0"/>
              </a:spcAft>
              <a:buSzPct val="90000"/>
            </a:pPr>
            <a:r>
              <a:rPr lang="de-DE" dirty="0"/>
              <a:t>Der Lehrgang richtet sich an alle Mitarbeiter/-innen, Führungskräfte, Unternehmer/-innen und Berater/innen, die den Prozess des „digital Change“ aktiv gestalten wollen. Insbesondere eignet sich der Lehrgang für HR-Manager/-innen mit den Schwerpunkten Personalentwicklung, Organisationsentwicklung oder Unternehmenskultur. </a:t>
            </a:r>
            <a:endParaRPr lang="de-DE" b="1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rgbClr val="FF0000"/>
                </a:solidFill>
              </a:rPr>
              <a:t>Voraussetzung für den Erhalt des IHK-Zertifikats ist eine min. 80% Anwesenheit in den Live-Online-Terminen sowie das erfolgreiche Anfertigen einer Projektarbeit.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Digital Change Manager (IHK)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285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96089"/>
            <a:ext cx="9398915" cy="4566142"/>
          </a:xfrm>
        </p:spPr>
        <p:txBody>
          <a:bodyPr>
            <a:normAutofit/>
          </a:bodyPr>
          <a:lstStyle/>
          <a:p>
            <a:r>
              <a:rPr lang="de-DE" b="1" dirty="0">
                <a:effectLst/>
                <a:latin typeface="Arial" panose="020B0604020202020204" pitchFamily="34" charset="0"/>
              </a:rPr>
              <a:t>Modul 1: Digitalisierung in der modernen Welt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Von VUCA-Welt bis KI: Wie sich Unternehmen und Menschen positionieren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Modul 2: Kerntreiber des Digital Change-Managements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Von Gesellschaft und Technik bis Politik und Wirtschaft: Handlungsfelder erkennen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Modul 3: Herausforderungen des Change-Prozesses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Von Erstarrung bis Widerstand: Veränderung geht nur mit den Menschen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Modul 4: Organisationsformen und Führungsstile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Von hierarchisch zu agil: Ansatzpunkte für den Change erkennen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Modul 5: Kommunikation im Change-Management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Von den Basics zum Kommunikationsplan: Begeisterung schaffen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Modul 6: Unternehmenskultur als Key-</a:t>
            </a:r>
            <a:r>
              <a:rPr lang="de-DE" b="1" dirty="0" err="1">
                <a:effectLst/>
                <a:latin typeface="Arial" panose="020B0604020202020204" pitchFamily="34" charset="0"/>
              </a:rPr>
              <a:t>Factor</a:t>
            </a:r>
            <a:r>
              <a:rPr lang="de-DE" b="1" dirty="0">
                <a:effectLst/>
                <a:latin typeface="Arial" panose="020B0604020202020204" pitchFamily="34" charset="0"/>
              </a:rPr>
              <a:t> im Change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Vom Ist-System zum Change-Erfolg: Gewinne schnell realisieren und Erfolgsbeteiligung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ermöglichen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Modul 7: Zusammenarbeit gestalten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Vom Informieren zum Überzeugen: Strategien und Methoden für ein agiles Teamwork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Modul 8: Indikatoren, Faktoren und Maßnahmen für erfolgreichen Change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Von Effizienz bis Mitarbeiterzufriedenheit: Wie das Controlling des Digital Change gelingt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IHK-Abschlusstest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Zweiteiliger IHK-Abschlusstest aus Projektarbeit und Präsentation sowie Diskussion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  <a:ea typeface="ＭＳ Ｐゴシック" charset="0"/>
                <a:cs typeface="Arial"/>
              </a:rPr>
              <a:t>Inhalte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04" y="665825"/>
            <a:ext cx="10800000" cy="604629"/>
          </a:xfrm>
        </p:spPr>
        <p:txBody>
          <a:bodyPr>
            <a:normAutofit fontScale="70000" lnSpcReduction="20000"/>
          </a:bodyPr>
          <a:lstStyle/>
          <a:p>
            <a:endParaRPr lang="de-DE" dirty="0"/>
          </a:p>
          <a:p>
            <a:r>
              <a:rPr lang="de-DE" sz="2900" dirty="0"/>
              <a:t>Digital</a:t>
            </a:r>
            <a:r>
              <a:rPr lang="de-DE" sz="2600" dirty="0"/>
              <a:t> Change Manager (IHK)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792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5"/>
            <a:ext cx="10800000" cy="4220491"/>
          </a:xfrm>
        </p:spPr>
        <p:txBody>
          <a:bodyPr>
            <a:normAutofit lnSpcReduction="10000"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700" dirty="0"/>
              <a:t>Veranstaltungsorte:</a:t>
            </a:r>
            <a:br>
              <a:rPr lang="de-DE" sz="1700" dirty="0"/>
            </a:br>
            <a:br>
              <a:rPr lang="de-DE" sz="1700" dirty="0"/>
            </a:br>
            <a:r>
              <a:rPr lang="de-DE" sz="1700" dirty="0"/>
              <a:t>      - Online</a:t>
            </a:r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700" dirty="0"/>
              <a:t>Unterrichtseinheiten:		76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700" dirty="0"/>
              <a:t>Unterrichtszeiten:</a:t>
            </a:r>
            <a:r>
              <a:rPr lang="de-DE" sz="1700" b="1" dirty="0"/>
              <a:t>		</a:t>
            </a:r>
            <a:r>
              <a:rPr lang="de-DE" sz="1700" dirty="0"/>
              <a:t>laut Terminplan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700" dirty="0"/>
              <a:t>Abschluss:                                       IHK-Zertifikat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1700" dirty="0"/>
              <a:t>Preis:				2190,00 Euro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endParaRPr lang="de-DE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b="1" dirty="0"/>
              <a:t>Zielgruppe:</a:t>
            </a:r>
          </a:p>
          <a:p>
            <a:pPr fontAlgn="base">
              <a:spcAft>
                <a:spcPct val="0"/>
              </a:spcAft>
              <a:buSzPct val="90000"/>
            </a:pPr>
            <a:r>
              <a:rPr lang="de-DE" dirty="0"/>
              <a:t>Der Lehrgang richtet sich an Fach- und Führungskräfte, Projektverantwortliche und Berater aller Unternehmensbereiche, die Initiative und Führung bei der Gestaltung digitaler Innovationen und Produkte in ihrem Verantwortungsumfeld übernehmen wollen. </a:t>
            </a:r>
            <a:endParaRPr lang="de-DE" b="1" dirty="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rgbClr val="FF0000"/>
                </a:solidFill>
              </a:rPr>
              <a:t>Voraussetzung für den Erhalt des IHK-Zertifikats ist eine min. 80% Anwesenheit in den Live-Online-Terminen sowie das erfolgreiche Anfertigen einer Projektarbeit sowie deren Präsentation.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Digitale/-r Innovations- und Produktmanager/-in (IHK)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50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1354830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96089"/>
            <a:ext cx="9398915" cy="4566142"/>
          </a:xfrm>
        </p:spPr>
        <p:txBody>
          <a:bodyPr>
            <a:normAutofit lnSpcReduction="10000"/>
          </a:bodyPr>
          <a:lstStyle/>
          <a:p>
            <a:r>
              <a:rPr lang="de-DE" b="1" dirty="0">
                <a:effectLst/>
                <a:latin typeface="Arial" panose="020B0604020202020204" pitchFamily="34" charset="0"/>
              </a:rPr>
              <a:t>Modul 1: Fit für die Digitalisierung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Digitalisierung der Arbeitswelt: digitale Innovationen bewerten und initiieren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Modul 2: Agile Entwicklung digitaler Produkte und Services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Kundenzentrische Produktentwicklung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Konzepterstellung und -verfeinerung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Modul 3: Entwicklung von Prototypen und Markteinführung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</a:t>
            </a:r>
            <a:r>
              <a:rPr lang="de-DE" dirty="0" err="1">
                <a:effectLst/>
                <a:latin typeface="Arial" panose="020B0604020202020204" pitchFamily="34" charset="0"/>
              </a:rPr>
              <a:t>Prototyping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MVP-Ansatz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Online-Marketing für digitale Produkte und Services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Modul 4: Entwicklung digitaler Geschäftsmodelle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DVC-Framework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Business-Case und Wirtschaftlichkeit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Preisbildung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Modul 5: Organisation, Führung und Management digitaler Projekte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Führung in der VUCA-Welt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SCRUM-Prozess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Team-Setup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digitale Zusammenarbeit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Modul 6: Selbstlernphase und IHK-Abschlusstest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Entwicklung eines individuellen digitalen Servicekonzepts sowie Präsentation und</a:t>
            </a:r>
            <a:br>
              <a:rPr lang="de-DE" dirty="0"/>
            </a:br>
            <a:r>
              <a:rPr lang="de-DE" dirty="0"/>
              <a:t>  </a:t>
            </a:r>
            <a:r>
              <a:rPr lang="de-DE" dirty="0">
                <a:effectLst/>
                <a:latin typeface="Arial" panose="020B0604020202020204" pitchFamily="34" charset="0"/>
              </a:rPr>
              <a:t>Diskussion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  <a:ea typeface="ＭＳ Ｐゴシック" charset="0"/>
                <a:cs typeface="Arial"/>
              </a:rPr>
              <a:t>Inhalte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04" y="665825"/>
            <a:ext cx="10800000" cy="604629"/>
          </a:xfrm>
        </p:spPr>
        <p:txBody>
          <a:bodyPr>
            <a:normAutofit fontScale="62500" lnSpcReduction="20000"/>
          </a:bodyPr>
          <a:lstStyle/>
          <a:p>
            <a:endParaRPr lang="de-DE" dirty="0"/>
          </a:p>
          <a:p>
            <a:r>
              <a:rPr lang="de-DE" sz="3200" dirty="0"/>
              <a:t>Digitale/-r Innovations- und Produktmanager/-in (IHK)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118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Weitergehende Informationen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kern="0" dirty="0">
                <a:solidFill>
                  <a:schemeClr val="bg1">
                    <a:lumMod val="65000"/>
                  </a:schemeClr>
                </a:solidFill>
              </a:rPr>
              <a:t>Landesportal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Schleswig-Holstein</a:t>
            </a:r>
            <a:r>
              <a:rPr lang="de-DE" kern="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de-DE" kern="0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de-DE" kern="0" dirty="0">
                <a:solidFill>
                  <a:srgbClr val="0070C0"/>
                </a:solidFill>
              </a:rPr>
              <a:t>www.schleswig-holstein.de</a:t>
            </a:r>
            <a:endParaRPr lang="de-DE" dirty="0">
              <a:solidFill>
                <a:srgbClr val="0070C0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703" y="1366825"/>
            <a:ext cx="5315166" cy="413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74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396089"/>
            <a:ext cx="10800000" cy="42800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114300" lvl="1" indent="0">
              <a:buNone/>
            </a:pPr>
            <a:r>
              <a:rPr lang="de-DE" sz="1800" b="1" dirty="0"/>
              <a:t>Mit dem Weiterbildungsbonus Schleswig-Holstein werden Seminarkosten der beruflichen Weiterbildung für Erwerbstätige gefördert.</a:t>
            </a:r>
          </a:p>
          <a:p>
            <a:pPr marL="114300" lvl="1" indent="0">
              <a:buNone/>
            </a:pPr>
            <a:endParaRPr lang="de-DE" sz="1700" b="1" dirty="0"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r>
              <a:rPr lang="de-DE" sz="1800" dirty="0"/>
              <a:t>Der Zuschuss zur beruflichen Weiterbildungsmaßnahme umfasst bis zu 40 Prozent der zuwendungsfähigen Seminarkosten, höchstens jedoch 1.500 Euro pro Antragstellenden und Kalenderjahr.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Die verbleibenden 60 Prozent der Seminarkosten sind von der Arbeitgeberin/dem Arbeitgeber oder der/dem selbstständig Erwerbstätigen zu übernehmen.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Kosten für Weiterbildungsmaßnahmen unter 16 Zeitstunden sind nicht zuwendungsfähig.</a:t>
            </a:r>
            <a:endParaRPr lang="de-DE" sz="1700" b="1" dirty="0">
              <a:solidFill>
                <a:srgbClr val="FF0000"/>
              </a:solidFill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endParaRPr lang="de-DE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de-DE" dirty="0"/>
          </a:p>
          <a:p>
            <a:r>
              <a:rPr lang="de-DE" dirty="0"/>
              <a:t>Weiterbildungsbonus </a:t>
            </a:r>
            <a:r>
              <a:rPr lang="de-DE" sz="2100" dirty="0"/>
              <a:t>Schleswig-Holstein (Aktion A3 im Landesprogramm Arbeit 2021 - 2027)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92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114300" lvl="1" indent="0">
              <a:buNone/>
            </a:pPr>
            <a:endParaRPr lang="de-DE" b="1" u="sng" dirty="0">
              <a:cs typeface="Arial"/>
            </a:endParaRPr>
          </a:p>
          <a:p>
            <a:pPr marL="114300" lvl="1" indent="0">
              <a:buNone/>
            </a:pPr>
            <a:r>
              <a:rPr lang="de-DE" b="1" u="sng" dirty="0">
                <a:cs typeface="Arial"/>
              </a:rPr>
              <a:t>Berechnungsbeispiel </a:t>
            </a:r>
            <a:r>
              <a:rPr lang="de-DE" b="1" u="sng" dirty="0"/>
              <a:t>Projekt-Manager/-in (IHK)</a:t>
            </a:r>
          </a:p>
          <a:p>
            <a:pPr marL="114300" lvl="1" indent="0">
              <a:buNone/>
            </a:pPr>
            <a:endParaRPr lang="de-DE" b="1" u="sng" dirty="0">
              <a:cs typeface="Arial"/>
            </a:endParaRPr>
          </a:p>
          <a:p>
            <a:pPr marL="114300" lvl="1" indent="0">
              <a:buNone/>
            </a:pPr>
            <a:endParaRPr lang="de-DE" b="1" dirty="0">
              <a:cs typeface="Arial"/>
            </a:endParaRPr>
          </a:p>
          <a:p>
            <a:pPr marL="114300" lvl="1" indent="0">
              <a:buNone/>
            </a:pPr>
            <a:r>
              <a:rPr lang="de-DE" b="1" dirty="0">
                <a:cs typeface="Arial"/>
              </a:rPr>
              <a:t>Veranstaltungspreis				</a:t>
            </a:r>
            <a:r>
              <a:rPr lang="de-DE" b="1" dirty="0"/>
              <a:t>EUR   2.585,00 </a:t>
            </a:r>
          </a:p>
          <a:p>
            <a:pPr marL="114300" lvl="1" indent="0">
              <a:buNone/>
            </a:pPr>
            <a:r>
              <a:rPr lang="de-DE" dirty="0"/>
              <a:t>Förderung bei 40% AN-Anteil (max. EUR 1.500,00)	</a:t>
            </a:r>
            <a:r>
              <a:rPr lang="de-DE" b="1" dirty="0">
                <a:solidFill>
                  <a:srgbClr val="FF0000"/>
                </a:solidFill>
              </a:rPr>
              <a:t>EUR  -1.034,00</a:t>
            </a:r>
          </a:p>
          <a:p>
            <a:pPr marL="114300" lvl="1" indent="0">
              <a:buNone/>
            </a:pPr>
            <a:r>
              <a:rPr lang="de-DE" dirty="0"/>
              <a:t>Zuschuss bei 60%  AG-Anteil			</a:t>
            </a:r>
            <a:r>
              <a:rPr lang="de-DE" b="1" dirty="0">
                <a:solidFill>
                  <a:srgbClr val="FF0000"/>
                </a:solidFill>
              </a:rPr>
              <a:t>EUR  -1.551,00</a:t>
            </a:r>
          </a:p>
          <a:p>
            <a:pPr marL="114300" lvl="1" indent="0">
              <a:buNone/>
            </a:pPr>
            <a:r>
              <a:rPr lang="de-DE" b="1" dirty="0"/>
              <a:t>Eigenanteil nach Erhalt Förderung			EUR          0,00</a:t>
            </a: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Weiterbildungsbonus Schleswig-Holstein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066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06C21-D41B-654A-B1B4-AAC0F1D88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Weitere Fragen?</a:t>
            </a:r>
          </a:p>
        </p:txBody>
      </p:sp>
    </p:spTree>
    <p:extLst>
      <p:ext uri="{BB962C8B-B14F-4D97-AF65-F5344CB8AC3E}">
        <p14:creationId xmlns:p14="http://schemas.microsoft.com/office/powerpoint/2010/main" val="1325898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b="1" dirty="0"/>
          </a:p>
          <a:p>
            <a:pPr>
              <a:defRPr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012C7-EF87-F543-B79C-78EBEDB40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11509103" y="5333999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971550" lvl="1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Ansprechpartner:in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Wirtschaftsakademie Schleswig-Holstein GmbH				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6BB802E-0F3B-2F45-6682-E5F97B24F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2319337"/>
            <a:ext cx="75628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78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457661"/>
          </a:xfrm>
        </p:spPr>
        <p:txBody>
          <a:bodyPr/>
          <a:lstStyle/>
          <a:p>
            <a:r>
              <a:rPr lang="de-DE"/>
              <a:t>Wie geht es weiter?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1F5AD84-6B7C-A744-AB65-3D96599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600" y="1022221"/>
            <a:ext cx="6480175" cy="432460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Sie erhalten im Nachgang zu diesem Beratungstermin eine Zusammenfassung der Informationen von uns.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Bei Fragen können Sie uns jederzeit kontaktieren. 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9050BB-7ADB-8144-98C3-6520E1D8D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042428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07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Bildungszentren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396089"/>
            <a:ext cx="5299401" cy="42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245" y="3521647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275" y="1066800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833" y="1066800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275" y="3521647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9245" y="1056326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5494" y="3521647"/>
            <a:ext cx="23455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IHK Zertifikatslehrgänge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Lehrgangsart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833562"/>
            <a:ext cx="83439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800000" cy="4431463"/>
          </a:xfrm>
        </p:spPr>
        <p:txBody>
          <a:bodyPr>
            <a:normAutofit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Veranstaltungsorte:</a:t>
            </a:r>
            <a:br>
              <a:rPr lang="de-DE" dirty="0"/>
            </a:br>
            <a:br>
              <a:rPr lang="de-DE" dirty="0"/>
            </a:br>
            <a:r>
              <a:rPr lang="de-DE" dirty="0"/>
              <a:t>      - in Präsenz 			Kiel, Lübeck </a:t>
            </a:r>
            <a:br>
              <a:rPr lang="de-DE" dirty="0"/>
            </a:br>
            <a:r>
              <a:rPr lang="de-DE" dirty="0"/>
              <a:t>      - </a:t>
            </a:r>
            <a:r>
              <a:rPr lang="de-DE" sz="1600" dirty="0"/>
              <a:t>Online</a:t>
            </a:r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Unterrichtseinheiten:		88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Unterrichtszeiten:</a:t>
            </a:r>
            <a:r>
              <a:rPr lang="de-DE" b="1" dirty="0"/>
              <a:t>		</a:t>
            </a:r>
            <a:r>
              <a:rPr lang="de-DE" dirty="0"/>
              <a:t>laut Terminplan</a:t>
            </a:r>
            <a:endParaRPr lang="de-DE" sz="1800" dirty="0"/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Abschluss:                           	IHK-Zertifikat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Preis:				3100,00 Euro</a:t>
            </a:r>
          </a:p>
          <a:p>
            <a:pPr fontAlgn="base">
              <a:spcAft>
                <a:spcPct val="0"/>
              </a:spcAft>
              <a:buSzPct val="90000"/>
            </a:pPr>
            <a:r>
              <a:rPr lang="de-DE" dirty="0"/>
              <a:t>Zielgruppe:</a:t>
            </a:r>
          </a:p>
          <a:p>
            <a:pPr fontAlgn="base">
              <a:spcAft>
                <a:spcPct val="0"/>
              </a:spcAft>
              <a:buSzPct val="90000"/>
            </a:pPr>
            <a:r>
              <a:rPr lang="de-DE" dirty="0"/>
              <a:t>Der bundeseinheitliche Zertifikatslehrgang „CSR-Manager (IHK)“ richtet sich an Fach- und Führungskräfte von Unternehmen aller Branchen und Größen, insbesondere der Bereiche Personal/HR, Supply Chain Management, Marketing, Kommunikation/PR, Umwelt sowie Qualitätsmanagement, die unternehmerische Verantwortung und nachhaltiges Handeln im Unternehmen etablieren sollen</a:t>
            </a:r>
          </a:p>
          <a:p>
            <a:pPr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rgbClr val="FF0000"/>
                </a:solidFill>
              </a:rPr>
              <a:t>Voraussetzung für den Erhalt des IHK-Zertifikats ist eine min. 80% Anwesenheit sowie eine erfolgreiche Abschlusspräsentation der Unternehmensspezifischen individuellen Projektarbeit.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CSR-Manager/-in (IHK)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65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609965"/>
            <a:ext cx="5053341" cy="3508375"/>
          </a:xfrm>
        </p:spPr>
        <p:txBody>
          <a:bodyPr>
            <a:normAutofit/>
          </a:bodyPr>
          <a:lstStyle/>
          <a:p>
            <a:r>
              <a:rPr lang="de-DE" sz="1400" b="1" dirty="0"/>
              <a:t>Modul 1 : Gesellschaftliche und Unternehmerische Herausforderungen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Globalisierung, Klimawandel, Ressourcenknappheit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Demografischer Wandel, Fachkräftemangel, Strukturwandel in den Regionen, Einkommensungleichheit, Wandel des Sozialstaates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Social</a:t>
            </a:r>
            <a:r>
              <a:rPr lang="de-DE" sz="1400" dirty="0"/>
              <a:t> Media, Konsumentenbewusstsein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Vertrauensverlust in Unternehmen, stärkere Zivilgesellschaft, Ethik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6109104" y="1609964"/>
            <a:ext cx="5400000" cy="3508375"/>
          </a:xfrm>
        </p:spPr>
        <p:txBody>
          <a:bodyPr>
            <a:normAutofit/>
          </a:bodyPr>
          <a:lstStyle/>
          <a:p>
            <a:r>
              <a:rPr lang="de-DE" sz="1400" b="1" dirty="0"/>
              <a:t>Modul 2 : CSR – zentrale Begriffe und Konzepte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Grundlegende Thesen zu CSR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Wirtschaftsethik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Unternehmensethik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Was ist CSR nicht/nicht ausschließlich? Begriffsabgrenzungen und Schnittstellen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Was ist CSR? – Erarbeitung des Begriffsverständnisses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CSR-Handlungsfelder und CSR-Best-Practice-Beispiele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Nutzen und Implikationen von CSR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Entwicklungen und Institutionen</a:t>
            </a:r>
          </a:p>
          <a:p>
            <a:endParaRPr lang="de-DE" sz="1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  <a:ea typeface="ＭＳ Ｐゴシック" charset="0"/>
                <a:cs typeface="Arial"/>
              </a:rPr>
              <a:t>Inhalte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04" y="847024"/>
            <a:ext cx="10800000" cy="688813"/>
          </a:xfrm>
        </p:spPr>
        <p:txBody>
          <a:bodyPr>
            <a:normAutofit/>
          </a:bodyPr>
          <a:lstStyle/>
          <a:p>
            <a:r>
              <a:rPr lang="de-DE" dirty="0"/>
              <a:t>CSR-Manager (IHK) Corporate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Responsibility</a:t>
            </a:r>
            <a:r>
              <a:rPr lang="de-DE" dirty="0"/>
              <a:t>/CSR - gesellschaftliche Verantwortung im Unternehmen nachhaltig umsetzen und gewinnbringend in ein Unternehmen zu integrieren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Inhalte I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07048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540953"/>
            <a:ext cx="5053341" cy="3508375"/>
          </a:xfrm>
        </p:spPr>
        <p:txBody>
          <a:bodyPr>
            <a:normAutofit/>
          </a:bodyPr>
          <a:lstStyle/>
          <a:p>
            <a:r>
              <a:rPr lang="de-DE" sz="1400" b="1" dirty="0">
                <a:solidFill>
                  <a:schemeClr val="tx1"/>
                </a:solidFill>
              </a:rPr>
              <a:t>Modul 3 : CSR-Managementprozesse-strategische Integration von CSR in das Unternehmen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Managementmodell zur strategischen Einbettung von CSR in das Unternehmen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Grundlage: Unternehmenswerte und -ziele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Schritt 1: Selbstverpflichtung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Schritt 2: Analyse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Schritt 3: Formulierung von CSR-Strategie, -Zielen und -Struktur (Projekte)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Schritt 4: Implementierung und Umsetzung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Schritt 5: Messung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Schritt 6: Kommunikation und Reporting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6109104" y="1540952"/>
            <a:ext cx="5400000" cy="3508375"/>
          </a:xfrm>
        </p:spPr>
        <p:txBody>
          <a:bodyPr>
            <a:noAutofit/>
          </a:bodyPr>
          <a:lstStyle/>
          <a:p>
            <a:r>
              <a:rPr lang="de-DE" sz="1400" b="1" dirty="0">
                <a:solidFill>
                  <a:schemeClr val="tx1"/>
                </a:solidFill>
              </a:rPr>
              <a:t>Modul 4 : Instrumente und Initiativen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Instrumente zur Bestimmung und Steuerung von CSR im Unternehmen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Instrumente zur internen und externen Kommunikation von CSR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CSR-Initiativen im Handlungsfeld Arbeitsplatz/Personal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CSR-Initiativen im Handlungsfeld Markt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CSR-Initiativen im Handlungsfeld Umwelt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CSR-Initiativen im Handlungsfeld Gemeinwesen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Standards, Labels und Gütesiegel im CSR-Umfeld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/>
              </a:solidFill>
            </a:endParaRPr>
          </a:p>
          <a:p>
            <a:r>
              <a:rPr lang="de-DE" sz="1400" b="1" dirty="0">
                <a:solidFill>
                  <a:schemeClr val="tx1"/>
                </a:solidFill>
              </a:rPr>
              <a:t>Modul 5 : CSR-Transferarbeit und individuelle Zwischenevaluation zur Vorbereitung auf die mündliche Abschlusspräsentation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9437A"/>
                </a:solidFill>
                <a:ea typeface="ＭＳ Ｐゴシック" charset="0"/>
                <a:cs typeface="Arial"/>
              </a:rPr>
              <a:t>Inhalte</a:t>
            </a:r>
            <a:endParaRPr lang="de-DE" dirty="0">
              <a:solidFill>
                <a:srgbClr val="09437A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CSR-Manager (IHK)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Inhalte II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43881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800000" cy="4431463"/>
          </a:xfrm>
        </p:spPr>
        <p:txBody>
          <a:bodyPr>
            <a:normAutofit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Veranstaltungsorte:</a:t>
            </a:r>
            <a:br>
              <a:rPr lang="de-DE" dirty="0"/>
            </a:br>
            <a:br>
              <a:rPr lang="de-DE" dirty="0"/>
            </a:br>
            <a:r>
              <a:rPr lang="de-DE" dirty="0"/>
              <a:t>      - in Präsenz 			Elmshorn, Kiel, Lübeck (bildungsurlaubsfähig)</a:t>
            </a:r>
            <a:br>
              <a:rPr lang="de-DE" dirty="0"/>
            </a:br>
            <a:r>
              <a:rPr lang="de-DE" dirty="0"/>
              <a:t>      - </a:t>
            </a:r>
            <a:r>
              <a:rPr lang="de-DE" sz="1600" dirty="0"/>
              <a:t>Online</a:t>
            </a:r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Unterrichtseinheiten:		88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Unterrichtszeiten:</a:t>
            </a:r>
            <a:r>
              <a:rPr lang="de-DE" b="1" dirty="0"/>
              <a:t>		laut Terminplan</a:t>
            </a:r>
            <a:endParaRPr lang="de-DE" sz="1800" dirty="0"/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Abschluss:                           	IHK-Zertifikat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Preis:				2.585,00 Euro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dirty="0"/>
              <a:t>Zielgruppe:</a:t>
            </a:r>
          </a:p>
          <a:p>
            <a:pPr fontAlgn="base">
              <a:spcAft>
                <a:spcPct val="0"/>
              </a:spcAft>
              <a:buSzPct val="90000"/>
            </a:pPr>
            <a:r>
              <a:rPr lang="de-DE" dirty="0"/>
              <a:t>Führungskräfte und Mitarbeitende, die Projektarbeit im Unternehmen einführen, systematisieren und/oder verbessern möchten bzw. die zukünftig Projekte leiten oder darin federführend eingebunden sind</a:t>
            </a:r>
          </a:p>
          <a:p>
            <a:pPr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rgbClr val="FF0000"/>
                </a:solidFill>
              </a:rPr>
              <a:t>Voraussetzung für den Erhalt des IHK-Zertifikats ist eine min. 80% Anwesenheit sowie eine erfolgreiche Abschlusspräsentation der lehrgangsbegleitenden Fallstudie.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Projekt-Manager/-in (IHK)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95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2025</Words>
  <Application>Microsoft Office PowerPoint</Application>
  <PresentationFormat>Breitbild</PresentationFormat>
  <Paragraphs>252</Paragraphs>
  <Slides>28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Office</vt:lpstr>
      <vt:lpstr>Herzlich willkommen zur Informationsveranstaltung Change &amp; Projektmanagement</vt:lpstr>
      <vt:lpstr>Über die Wirtschaftsakademie</vt:lpstr>
      <vt:lpstr>Bildungszentren</vt:lpstr>
      <vt:lpstr>Dürfen wir uns vorstellen?</vt:lpstr>
      <vt:lpstr>IHK Zertifikatslehrgänge</vt:lpstr>
      <vt:lpstr>Veranstaltungsdaten</vt:lpstr>
      <vt:lpstr>Inhalte</vt:lpstr>
      <vt:lpstr>Inhalte</vt:lpstr>
      <vt:lpstr>Veranstaltungsdaten</vt:lpstr>
      <vt:lpstr>Inhalte</vt:lpstr>
      <vt:lpstr>Inhalte</vt:lpstr>
      <vt:lpstr>Veranstaltungsdaten</vt:lpstr>
      <vt:lpstr>Inhalte</vt:lpstr>
      <vt:lpstr>Inhalte</vt:lpstr>
      <vt:lpstr>Veranstaltungsdaten</vt:lpstr>
      <vt:lpstr>Inhalte</vt:lpstr>
      <vt:lpstr>Veranstaltungsdaten</vt:lpstr>
      <vt:lpstr>Inhalte</vt:lpstr>
      <vt:lpstr>Veranstaltungsdaten</vt:lpstr>
      <vt:lpstr>Inhalte</vt:lpstr>
      <vt:lpstr>Weitergehende Informationen</vt:lpstr>
      <vt:lpstr>Förderung</vt:lpstr>
      <vt:lpstr>Förderung</vt:lpstr>
      <vt:lpstr>Weitere Fragen?</vt:lpstr>
      <vt:lpstr>Ansprechpartner:in</vt:lpstr>
      <vt:lpstr>Unternehmensverbund der Wirtschaftsakademie</vt:lpstr>
      <vt:lpstr>Wie geht es weiter?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Boortz, Kristiane</cp:lastModifiedBy>
  <cp:revision>140</cp:revision>
  <cp:lastPrinted>2022-07-25T10:35:18Z</cp:lastPrinted>
  <dcterms:created xsi:type="dcterms:W3CDTF">2021-07-08T05:50:53Z</dcterms:created>
  <dcterms:modified xsi:type="dcterms:W3CDTF">2023-09-28T10:31:31Z</dcterms:modified>
</cp:coreProperties>
</file>