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4" r:id="rId3"/>
    <p:sldId id="288" r:id="rId4"/>
    <p:sldId id="287" r:id="rId5"/>
    <p:sldId id="289" r:id="rId6"/>
    <p:sldId id="291" r:id="rId7"/>
    <p:sldId id="298" r:id="rId8"/>
    <p:sldId id="290" r:id="rId9"/>
    <p:sldId id="292" r:id="rId10"/>
    <p:sldId id="299" r:id="rId11"/>
    <p:sldId id="300" r:id="rId12"/>
    <p:sldId id="295" r:id="rId13"/>
    <p:sldId id="293" r:id="rId14"/>
    <p:sldId id="294" r:id="rId15"/>
    <p:sldId id="296" r:id="rId16"/>
    <p:sldId id="29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E0FC8-AD57-4641-9EA8-34FAA1011ACD}" v="1" dt="2023-09-06T07:03:11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FAFE0FC8-AD57-4641-9EA8-34FAA1011ACD}"/>
    <pc:docChg chg="undo custSel addSld delSld modSld">
      <pc:chgData name="Boortz, Kristiane" userId="d7b8bfe2-6797-49b6-9ec7-f20acb68e6c4" providerId="ADAL" clId="{FAFE0FC8-AD57-4641-9EA8-34FAA1011ACD}" dt="2023-09-08T11:30:55.744" v="896" actId="20577"/>
      <pc:docMkLst>
        <pc:docMk/>
      </pc:docMkLst>
      <pc:sldChg chg="modSp mod">
        <pc:chgData name="Boortz, Kristiane" userId="d7b8bfe2-6797-49b6-9ec7-f20acb68e6c4" providerId="ADAL" clId="{FAFE0FC8-AD57-4641-9EA8-34FAA1011ACD}" dt="2023-09-06T06:52:26.698" v="794" actId="20577"/>
        <pc:sldMkLst>
          <pc:docMk/>
          <pc:sldMk cId="3256059874" sldId="286"/>
        </pc:sldMkLst>
        <pc:spChg chg="mod">
          <ac:chgData name="Boortz, Kristiane" userId="d7b8bfe2-6797-49b6-9ec7-f20acb68e6c4" providerId="ADAL" clId="{FAFE0FC8-AD57-4641-9EA8-34FAA1011ACD}" dt="2023-09-06T06:52:26.698" v="794" actId="20577"/>
          <ac:spMkLst>
            <pc:docMk/>
            <pc:sldMk cId="3256059874" sldId="286"/>
            <ac:spMk id="3" creationId="{BB622F79-2452-4F40-8050-A72D18045EE5}"/>
          </ac:spMkLst>
        </pc:spChg>
      </pc:sldChg>
      <pc:sldChg chg="modSp mod">
        <pc:chgData name="Boortz, Kristiane" userId="d7b8bfe2-6797-49b6-9ec7-f20acb68e6c4" providerId="ADAL" clId="{FAFE0FC8-AD57-4641-9EA8-34FAA1011ACD}" dt="2023-09-06T06:54:59.482" v="797" actId="1076"/>
        <pc:sldMkLst>
          <pc:docMk/>
          <pc:sldMk cId="3362809766" sldId="287"/>
        </pc:sldMkLst>
        <pc:picChg chg="mod">
          <ac:chgData name="Boortz, Kristiane" userId="d7b8bfe2-6797-49b6-9ec7-f20acb68e6c4" providerId="ADAL" clId="{FAFE0FC8-AD57-4641-9EA8-34FAA1011ACD}" dt="2023-09-06T06:54:47.867" v="796" actId="1076"/>
          <ac:picMkLst>
            <pc:docMk/>
            <pc:sldMk cId="3362809766" sldId="287"/>
            <ac:picMk id="13" creationId="{00000000-0000-0000-0000-000000000000}"/>
          </ac:picMkLst>
        </pc:picChg>
        <pc:picChg chg="mod">
          <ac:chgData name="Boortz, Kristiane" userId="d7b8bfe2-6797-49b6-9ec7-f20acb68e6c4" providerId="ADAL" clId="{FAFE0FC8-AD57-4641-9EA8-34FAA1011ACD}" dt="2023-09-06T06:54:59.482" v="797" actId="1076"/>
          <ac:picMkLst>
            <pc:docMk/>
            <pc:sldMk cId="3362809766" sldId="287"/>
            <ac:picMk id="20" creationId="{9650655B-A44B-7F30-0270-CBF8396901B3}"/>
          </ac:picMkLst>
        </pc:picChg>
        <pc:picChg chg="mod">
          <ac:chgData name="Boortz, Kristiane" userId="d7b8bfe2-6797-49b6-9ec7-f20acb68e6c4" providerId="ADAL" clId="{FAFE0FC8-AD57-4641-9EA8-34FAA1011ACD}" dt="2023-09-06T06:54:38.275" v="795" actId="1076"/>
          <ac:picMkLst>
            <pc:docMk/>
            <pc:sldMk cId="3362809766" sldId="287"/>
            <ac:picMk id="22" creationId="{E2619217-BC08-4C93-0B20-CCA65D300A4B}"/>
          </ac:picMkLst>
        </pc:picChg>
      </pc:sldChg>
      <pc:sldChg chg="modSp mod">
        <pc:chgData name="Boortz, Kristiane" userId="d7b8bfe2-6797-49b6-9ec7-f20acb68e6c4" providerId="ADAL" clId="{FAFE0FC8-AD57-4641-9EA8-34FAA1011ACD}" dt="2023-08-31T13:24:03.098" v="0" actId="113"/>
        <pc:sldMkLst>
          <pc:docMk/>
          <pc:sldMk cId="2594655626" sldId="289"/>
        </pc:sldMkLst>
        <pc:spChg chg="mod">
          <ac:chgData name="Boortz, Kristiane" userId="d7b8bfe2-6797-49b6-9ec7-f20acb68e6c4" providerId="ADAL" clId="{FAFE0FC8-AD57-4641-9EA8-34FAA1011ACD}" dt="2023-08-31T13:24:03.098" v="0" actId="113"/>
          <ac:spMkLst>
            <pc:docMk/>
            <pc:sldMk cId="2594655626" sldId="289"/>
            <ac:spMk id="2" creationId="{2A515938-78FB-8147-BB33-D2553F960031}"/>
          </ac:spMkLst>
        </pc:spChg>
      </pc:sldChg>
      <pc:sldChg chg="modSp mod">
        <pc:chgData name="Boortz, Kristiane" userId="d7b8bfe2-6797-49b6-9ec7-f20acb68e6c4" providerId="ADAL" clId="{FAFE0FC8-AD57-4641-9EA8-34FAA1011ACD}" dt="2023-08-31T13:32:50.455" v="708"/>
        <pc:sldMkLst>
          <pc:docMk/>
          <pc:sldMk cId="2829262130" sldId="290"/>
        </pc:sldMkLst>
        <pc:spChg chg="mod">
          <ac:chgData name="Boortz, Kristiane" userId="d7b8bfe2-6797-49b6-9ec7-f20acb68e6c4" providerId="ADAL" clId="{FAFE0FC8-AD57-4641-9EA8-34FAA1011ACD}" dt="2023-08-31T13:32:50.455" v="708"/>
          <ac:spMkLst>
            <pc:docMk/>
            <pc:sldMk cId="2829262130" sldId="290"/>
            <ac:spMk id="2" creationId="{2A515938-78FB-8147-BB33-D2553F960031}"/>
          </ac:spMkLst>
        </pc:spChg>
      </pc:sldChg>
      <pc:sldChg chg="modSp mod">
        <pc:chgData name="Boortz, Kristiane" userId="d7b8bfe2-6797-49b6-9ec7-f20acb68e6c4" providerId="ADAL" clId="{FAFE0FC8-AD57-4641-9EA8-34FAA1011ACD}" dt="2023-09-08T11:30:11.739" v="892" actId="20577"/>
        <pc:sldMkLst>
          <pc:docMk/>
          <pc:sldMk cId="1644367728" sldId="291"/>
        </pc:sldMkLst>
        <pc:spChg chg="mod">
          <ac:chgData name="Boortz, Kristiane" userId="d7b8bfe2-6797-49b6-9ec7-f20acb68e6c4" providerId="ADAL" clId="{FAFE0FC8-AD57-4641-9EA8-34FAA1011ACD}" dt="2023-09-08T11:30:11.739" v="892" actId="20577"/>
          <ac:spMkLst>
            <pc:docMk/>
            <pc:sldMk cId="1644367728" sldId="291"/>
            <ac:spMk id="2" creationId="{2A515938-78FB-8147-BB33-D2553F960031}"/>
          </ac:spMkLst>
        </pc:spChg>
      </pc:sldChg>
      <pc:sldChg chg="modSp mod">
        <pc:chgData name="Boortz, Kristiane" userId="d7b8bfe2-6797-49b6-9ec7-f20acb68e6c4" providerId="ADAL" clId="{FAFE0FC8-AD57-4641-9EA8-34FAA1011ACD}" dt="2023-09-06T06:59:20.451" v="809" actId="20577"/>
        <pc:sldMkLst>
          <pc:docMk/>
          <pc:sldMk cId="3523123952" sldId="292"/>
        </pc:sldMkLst>
        <pc:spChg chg="mod">
          <ac:chgData name="Boortz, Kristiane" userId="d7b8bfe2-6797-49b6-9ec7-f20acb68e6c4" providerId="ADAL" clId="{FAFE0FC8-AD57-4641-9EA8-34FAA1011ACD}" dt="2023-09-06T06:59:20.451" v="809" actId="20577"/>
          <ac:spMkLst>
            <pc:docMk/>
            <pc:sldMk cId="3523123952" sldId="292"/>
            <ac:spMk id="2" creationId="{2A515938-78FB-8147-BB33-D2553F960031}"/>
          </ac:spMkLst>
        </pc:spChg>
        <pc:spChg chg="mod">
          <ac:chgData name="Boortz, Kristiane" userId="d7b8bfe2-6797-49b6-9ec7-f20acb68e6c4" providerId="ADAL" clId="{FAFE0FC8-AD57-4641-9EA8-34FAA1011ACD}" dt="2023-08-31T13:37:33.481" v="746" actId="207"/>
          <ac:spMkLst>
            <pc:docMk/>
            <pc:sldMk cId="3523123952" sldId="292"/>
            <ac:spMk id="4" creationId="{AA011B48-B7B9-A642-A89D-A22CE8CA1F60}"/>
          </ac:spMkLst>
        </pc:spChg>
      </pc:sldChg>
      <pc:sldChg chg="modSp add mod">
        <pc:chgData name="Boortz, Kristiane" userId="d7b8bfe2-6797-49b6-9ec7-f20acb68e6c4" providerId="ADAL" clId="{FAFE0FC8-AD57-4641-9EA8-34FAA1011ACD}" dt="2023-09-08T11:30:55.744" v="896" actId="20577"/>
        <pc:sldMkLst>
          <pc:docMk/>
          <pc:sldMk cId="2395751049" sldId="298"/>
        </pc:sldMkLst>
        <pc:spChg chg="mod">
          <ac:chgData name="Boortz, Kristiane" userId="d7b8bfe2-6797-49b6-9ec7-f20acb68e6c4" providerId="ADAL" clId="{FAFE0FC8-AD57-4641-9EA8-34FAA1011ACD}" dt="2023-09-08T11:30:55.744" v="896" actId="20577"/>
          <ac:spMkLst>
            <pc:docMk/>
            <pc:sldMk cId="2395751049" sldId="298"/>
            <ac:spMk id="2" creationId="{2A515938-78FB-8147-BB33-D2553F960031}"/>
          </ac:spMkLst>
        </pc:spChg>
      </pc:sldChg>
      <pc:sldChg chg="modSp add mod">
        <pc:chgData name="Boortz, Kristiane" userId="d7b8bfe2-6797-49b6-9ec7-f20acb68e6c4" providerId="ADAL" clId="{FAFE0FC8-AD57-4641-9EA8-34FAA1011ACD}" dt="2023-08-31T13:40:38.332" v="780" actId="14100"/>
        <pc:sldMkLst>
          <pc:docMk/>
          <pc:sldMk cId="1814346082" sldId="299"/>
        </pc:sldMkLst>
        <pc:spChg chg="mod">
          <ac:chgData name="Boortz, Kristiane" userId="d7b8bfe2-6797-49b6-9ec7-f20acb68e6c4" providerId="ADAL" clId="{FAFE0FC8-AD57-4641-9EA8-34FAA1011ACD}" dt="2023-08-31T13:40:38.332" v="780" actId="14100"/>
          <ac:spMkLst>
            <pc:docMk/>
            <pc:sldMk cId="1814346082" sldId="299"/>
            <ac:spMk id="2" creationId="{2A515938-78FB-8147-BB33-D2553F960031}"/>
          </ac:spMkLst>
        </pc:spChg>
      </pc:sldChg>
      <pc:sldChg chg="modSp add mod">
        <pc:chgData name="Boortz, Kristiane" userId="d7b8bfe2-6797-49b6-9ec7-f20acb68e6c4" providerId="ADAL" clId="{FAFE0FC8-AD57-4641-9EA8-34FAA1011ACD}" dt="2023-09-06T07:05:21.475" v="882" actId="20577"/>
        <pc:sldMkLst>
          <pc:docMk/>
          <pc:sldMk cId="1140379385" sldId="300"/>
        </pc:sldMkLst>
        <pc:spChg chg="mod">
          <ac:chgData name="Boortz, Kristiane" userId="d7b8bfe2-6797-49b6-9ec7-f20acb68e6c4" providerId="ADAL" clId="{FAFE0FC8-AD57-4641-9EA8-34FAA1011ACD}" dt="2023-09-06T07:05:21.475" v="882" actId="20577"/>
          <ac:spMkLst>
            <pc:docMk/>
            <pc:sldMk cId="1140379385" sldId="300"/>
            <ac:spMk id="2" creationId="{2A515938-78FB-8147-BB33-D2553F960031}"/>
          </ac:spMkLst>
        </pc:spChg>
      </pc:sldChg>
      <pc:sldChg chg="add del">
        <pc:chgData name="Boortz, Kristiane" userId="d7b8bfe2-6797-49b6-9ec7-f20acb68e6c4" providerId="ADAL" clId="{FAFE0FC8-AD57-4641-9EA8-34FAA1011ACD}" dt="2023-09-06T07:08:22.386" v="884" actId="2696"/>
        <pc:sldMkLst>
          <pc:docMk/>
          <pc:sldMk cId="843855484" sldId="301"/>
        </pc:sldMkLst>
      </pc:sldChg>
      <pc:sldChg chg="add del">
        <pc:chgData name="Boortz, Kristiane" userId="d7b8bfe2-6797-49b6-9ec7-f20acb68e6c4" providerId="ADAL" clId="{FAFE0FC8-AD57-4641-9EA8-34FAA1011ACD}" dt="2023-09-06T14:13:39.381" v="886" actId="2696"/>
        <pc:sldMkLst>
          <pc:docMk/>
          <pc:sldMk cId="1819340891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3019-C8AC-4664-9D8C-BCCCD7DD8B33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E103-B2DF-4D84-864A-71F0531E1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1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1" r:id="rId3"/>
    <p:sldLayoutId id="2147483652" r:id="rId4"/>
    <p:sldLayoutId id="2147483650" r:id="rId5"/>
    <p:sldLayoutId id="2147483654" r:id="rId6"/>
    <p:sldLayoutId id="2147483649" r:id="rId7"/>
    <p:sldLayoutId id="214748365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k-sh.de/index.php?id=504&amp;mandantId=1&amp;typo3=true&amp;source=new&amp;produkteId=2274" TargetMode="External"/><Relationship Id="rId2" Type="http://schemas.openxmlformats.org/officeDocument/2006/relationships/hyperlink" Target="https://www.wak-sh.de/index.php?id=504&amp;mandantId=1&amp;typo3=true&amp;source=new&amp;produkteId=227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Mitarbeitende werden Führungskräfte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Vom Teammitglied zur Führungskraft: Teil 1</a:t>
            </a:r>
            <a:endParaRPr lang="de-DE" dirty="0"/>
          </a:p>
          <a:p>
            <a:r>
              <a:rPr lang="de-DE" dirty="0">
                <a:hlinkClick r:id="rId3"/>
              </a:rPr>
              <a:t>Vom Teammitglied zur Führungskraft: Teil 2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5605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72209"/>
            <a:ext cx="10969374" cy="4611756"/>
          </a:xfrm>
        </p:spPr>
        <p:txBody>
          <a:bodyPr>
            <a:no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2. Grundlagen der Mitarbeiterführung: Kommunikation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</a:rPr>
              <a:t>- </a:t>
            </a:r>
            <a:r>
              <a:rPr lang="de-DE" dirty="0">
                <a:effectLst/>
                <a:latin typeface="Arial" panose="020B0604020202020204" pitchFamily="34" charset="0"/>
              </a:rPr>
              <a:t>Kommunikationsaufgaben einer Führungskraft - authentisch und empathisch kommunizieren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gehe ich mit meinen ehemaligen Kollegen um?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Mitarbeitende leiten und begleiten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kann ich Mitarbeitende beurteilen?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Das Feedbackgespräch: Anerkennung und Kritik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Kritik üben, ohne zu verletzen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Umgang mit schwierigen Führungssituationen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baue ich eine leistungsfähige Kommunikationsstruktur auf?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gestalte ich die Beziehung zu meiner Führungskraft?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Was habe ich bei der Teamentwicklung zu beachten?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Grundlagen der Gruppendynamiken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Vom Teammitglied zur Führungskraft Teil 2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34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969374" cy="40828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3. Grundlagen der Mitarbeiterführung: Koordination</a:t>
            </a:r>
          </a:p>
          <a:p>
            <a:pPr>
              <a:lnSpc>
                <a:spcPct val="15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Wie gestalte ich Prozesse mit Mitarbeitenden und Teams optimal?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Wie erlange ich Akzeptanz und Durchsetzungsvermögen?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Das Führen durch Ziele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Das Führen durch Delegation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Das Führen durch Partizipation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Das Führen durch Entscheidungskorridore</a:t>
            </a:r>
            <a:br>
              <a:rPr lang="de-DE" dirty="0"/>
            </a:br>
            <a:r>
              <a:rPr lang="de-DE" dirty="0">
                <a:latin typeface="Arial" panose="020B0604020202020204" pitchFamily="34" charset="0"/>
              </a:rPr>
              <a:t>- Das Führen durch Motivation</a:t>
            </a:r>
          </a:p>
          <a:p>
            <a:pPr>
              <a:lnSpc>
                <a:spcPct val="100000"/>
              </a:lnSpc>
            </a:pPr>
            <a:endParaRPr lang="de-D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Vom Teammitglied zur Führungskraft Teil 2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37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13" y="3595418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524" y="3595418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500" y="3610855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- in Präsenz </a:t>
            </a:r>
            <a:r>
              <a:rPr lang="de-DE" dirty="0"/>
              <a:t>			Elmshorn, Flensburg, Kiel, Lübeck, Neumünster, Norderstedt</a:t>
            </a:r>
            <a:br>
              <a:rPr lang="de-DE" dirty="0"/>
            </a:br>
            <a:endParaRPr lang="de-DE" sz="1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 dirty="0"/>
              <a:t>variieren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775,00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Mitarbeitende, die Teamleitung, Projektleitung oder Führungskraft werden sollen (AG) oder wollen (individuell)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Angehende Nachwuchsführungskräfte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Vom Teammitglied zur Führungskraft Teil 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</a:rPr>
              <a:t>1. Die Rolle „Führungskraft“ im Spannungsfeld unterschiedlicher Erwartungen - der gelingende</a:t>
            </a:r>
            <a:br>
              <a:rPr lang="de-DE" sz="1600" b="1" dirty="0"/>
            </a:br>
            <a:r>
              <a:rPr lang="de-DE" sz="1600" b="1" dirty="0"/>
              <a:t>    </a:t>
            </a:r>
            <a:r>
              <a:rPr lang="de-DE" sz="1600" b="1" dirty="0">
                <a:effectLst/>
                <a:latin typeface="Arial" panose="020B0604020202020204" pitchFamily="34" charset="0"/>
              </a:rPr>
              <a:t>Umgang mit dem Rollendilemma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Führung im Wandel - heute und zukünftig?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Erwartungen an meine Führungsrolle seitens der Unternehmensleitung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Mitglieder im Führungsteam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Wie gehe ich mit meinen Erfahrungen im Unternehmen um?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Einführung ins Veränderungsmanagement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Was ändert sich für mich, was bleibt gleich?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Wie gestalte ich einen reibungslosen Übergang in die neue Position als Vorgesetzte/r?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Was ist im Umgang mit früheren Kollegen/innen zu beachten?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Wie viel Distanz und Nähe kann ich zulassen?</a:t>
            </a:r>
            <a:br>
              <a:rPr lang="de-DE" sz="1600" dirty="0"/>
            </a:b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Vom Teammitglied zur Führungskraft Teil 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32452"/>
            <a:ext cx="10710957" cy="4749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2. Persönliche Standortbestimmung</a:t>
            </a:r>
          </a:p>
          <a:p>
            <a:pPr>
              <a:lnSpc>
                <a:spcPct val="15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Ist die Chance auf die Führungsrolle ein Neuanfang für mich?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Mein Persönlichkeitsprofil: den eigenen Standort bestimmen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 welcher Philosophie, Werten und Ethik, trete ich meine neue Rolle an?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Reflexion des eigenen Berufs- und Lebensweges - Welche Erfahrungen habe ich selber mit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Vorgesetzten gemacht?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Welche Auswirkungen hat der Wechsel in die Führungsebene für mich und meine</a:t>
            </a:r>
            <a:br>
              <a:rPr lang="de-DE"/>
            </a:br>
            <a:r>
              <a:rPr lang="de-DE"/>
              <a:t>  </a:t>
            </a:r>
            <a:r>
              <a:rPr lang="de-DE">
                <a:effectLst/>
                <a:latin typeface="Arial" panose="020B0604020202020204" pitchFamily="34" charset="0"/>
              </a:rPr>
              <a:t>Familie</a:t>
            </a:r>
            <a:r>
              <a:rPr lang="de-DE" dirty="0">
                <a:effectLst/>
                <a:latin typeface="Arial" panose="020B0604020202020204" pitchFamily="34" charset="0"/>
              </a:rPr>
              <a:t>/Umfeld? Und was treibt mich dabei an?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gleiche ich Selbst- und Fremdbild miteinander ab?</a:t>
            </a:r>
          </a:p>
          <a:p>
            <a:pPr>
              <a:lnSpc>
                <a:spcPct val="11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3. Führungskompetenz</a:t>
            </a:r>
          </a:p>
          <a:p>
            <a:pPr>
              <a:lnSpc>
                <a:spcPct val="11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Beobachtung und Überprüfung des Verhaltens in konkreten Führungssituationen </a:t>
            </a:r>
          </a:p>
          <a:p>
            <a:pPr>
              <a:lnSpc>
                <a:spcPct val="110000"/>
              </a:lnSpc>
            </a:pPr>
            <a:r>
              <a:rPr lang="de-DE" dirty="0">
                <a:latin typeface="Arial" panose="020B0604020202020204" pitchFamily="34" charset="0"/>
              </a:rPr>
              <a:t>- </a:t>
            </a:r>
            <a:r>
              <a:rPr lang="de-DE" dirty="0">
                <a:effectLst/>
                <a:latin typeface="Arial" panose="020B0604020202020204" pitchFamily="34" charset="0"/>
              </a:rPr>
              <a:t>Beispiele aus der Praxis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Vom Teammitglied zur Führungskraft Teil 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7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- in Präsenz </a:t>
            </a:r>
            <a:r>
              <a:rPr lang="de-DE" dirty="0"/>
              <a:t>			Elmshorn, Flensburg, Kiel, Lübeck, Neumünster, Norderstedt</a:t>
            </a:r>
            <a:br>
              <a:rPr lang="de-DE" dirty="0"/>
            </a:br>
            <a:endParaRPr lang="de-DE" sz="1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 dirty="0"/>
              <a:t>variieren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775,00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Fachkräfte und angehende Führungskräfte, die den Übergang in die Führungsrolle vorbereiten,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gestalten und optimal umsetzen möchten</a:t>
            </a: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Vom Teammitglied zur Führungskraft Teil 2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6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969374" cy="4082805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1. Den eigenen Führungsstil entwickeln</a:t>
            </a:r>
          </a:p>
          <a:p>
            <a:pPr>
              <a:lnSpc>
                <a:spcPct val="15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Vom Kollegen/von der Kollegin zur Führungskraft werden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Mitarbeitertypen, Führungsverständnis und Rollenklarheit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Grundlagen der Mitarbeiterführung/ Führungsstile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Führungstypen und -verhalten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Unterschiede/Gemeinsamkeiten von männlichen/ weiblichen Führungskräften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Soziale Kompetenz in einer Führungsstruktur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Das eigene Selbstwertgefühl stabilisieren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Persönliche Führungsstärke auf- und ausbauen: Mein Entwicklungsplan zur Führungskraft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Vom Teammitglied zur Führungskraft Teil 2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12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Breitbild</PresentationFormat>
  <Paragraphs>79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</vt:lpstr>
      <vt:lpstr>Herzlich willkommen zur Informationsveranstaltung</vt:lpstr>
      <vt:lpstr>Über die Wirtschaftsakademie</vt:lpstr>
      <vt:lpstr>Bildungszentren</vt:lpstr>
      <vt:lpstr>Dürfen wir uns vorstellen?</vt:lpstr>
      <vt:lpstr>Veranstaltungsdaten</vt:lpstr>
      <vt:lpstr>Inhalte</vt:lpstr>
      <vt:lpstr>Inhalte</vt:lpstr>
      <vt:lpstr>Veranstaltungsdaten</vt:lpstr>
      <vt:lpstr>Inhalte</vt:lpstr>
      <vt:lpstr>Inhalte</vt:lpstr>
      <vt:lpstr>Inhalte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Informationsveranstaltung</dc:title>
  <dc:creator>Boortz, Kristiane</dc:creator>
  <cp:lastModifiedBy>Boortz, Kristiane</cp:lastModifiedBy>
  <cp:revision>1</cp:revision>
  <dcterms:created xsi:type="dcterms:W3CDTF">2023-07-26T07:43:58Z</dcterms:created>
  <dcterms:modified xsi:type="dcterms:W3CDTF">2023-09-08T11:31:01Z</dcterms:modified>
</cp:coreProperties>
</file>