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30"/>
  </p:notesMasterIdLst>
  <p:sldIdLst>
    <p:sldId id="283" r:id="rId2"/>
    <p:sldId id="356" r:id="rId3"/>
    <p:sldId id="357" r:id="rId4"/>
    <p:sldId id="288" r:id="rId5"/>
    <p:sldId id="365" r:id="rId6"/>
    <p:sldId id="285" r:id="rId7"/>
    <p:sldId id="289" r:id="rId8"/>
    <p:sldId id="290" r:id="rId9"/>
    <p:sldId id="291" r:id="rId10"/>
    <p:sldId id="292" r:id="rId11"/>
    <p:sldId id="293" r:id="rId12"/>
    <p:sldId id="295" r:id="rId13"/>
    <p:sldId id="296" r:id="rId14"/>
    <p:sldId id="325" r:id="rId15"/>
    <p:sldId id="366" r:id="rId16"/>
    <p:sldId id="326" r:id="rId17"/>
    <p:sldId id="367" r:id="rId18"/>
    <p:sldId id="363" r:id="rId19"/>
    <p:sldId id="364" r:id="rId20"/>
    <p:sldId id="358" r:id="rId21"/>
    <p:sldId id="359" r:id="rId22"/>
    <p:sldId id="329" r:id="rId23"/>
    <p:sldId id="354" r:id="rId24"/>
    <p:sldId id="361" r:id="rId25"/>
    <p:sldId id="355" r:id="rId26"/>
    <p:sldId id="294" r:id="rId27"/>
    <p:sldId id="360" r:id="rId28"/>
    <p:sldId id="362" r:id="rId29"/>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A"/>
    <a:srgbClr val="005EA4"/>
    <a:srgbClr val="094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3"/>
    <p:restoredTop sz="94674"/>
  </p:normalViewPr>
  <p:slideViewPr>
    <p:cSldViewPr snapToGrid="0" snapToObjects="1">
      <p:cViewPr varScale="1">
        <p:scale>
          <a:sx n="72" d="100"/>
          <a:sy n="72" d="100"/>
        </p:scale>
        <p:origin x="1206" y="54"/>
      </p:cViewPr>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ortz, Kristiane" userId="d7b8bfe2-6797-49b6-9ec7-f20acb68e6c4" providerId="ADAL" clId="{E3AD0EED-805E-4687-A469-BBC78A44B069}"/>
    <pc:docChg chg="modSld">
      <pc:chgData name="Boortz, Kristiane" userId="d7b8bfe2-6797-49b6-9ec7-f20acb68e6c4" providerId="ADAL" clId="{E3AD0EED-805E-4687-A469-BBC78A44B069}" dt="2023-08-28T07:33:50.241" v="41" actId="20577"/>
      <pc:docMkLst>
        <pc:docMk/>
      </pc:docMkLst>
      <pc:sldChg chg="modSp mod">
        <pc:chgData name="Boortz, Kristiane" userId="d7b8bfe2-6797-49b6-9ec7-f20acb68e6c4" providerId="ADAL" clId="{E3AD0EED-805E-4687-A469-BBC78A44B069}" dt="2023-08-28T07:33:50.241" v="41" actId="20577"/>
        <pc:sldMkLst>
          <pc:docMk/>
          <pc:sldMk cId="461440392" sldId="283"/>
        </pc:sldMkLst>
        <pc:spChg chg="mod">
          <ac:chgData name="Boortz, Kristiane" userId="d7b8bfe2-6797-49b6-9ec7-f20acb68e6c4" providerId="ADAL" clId="{E3AD0EED-805E-4687-A469-BBC78A44B069}" dt="2023-08-28T07:33:50.241" v="41" actId="20577"/>
          <ac:spMkLst>
            <pc:docMk/>
            <pc:sldMk cId="461440392" sldId="283"/>
            <ac:spMk id="2" creationId="{0D71D3DE-A795-4545-B77F-61086642B529}"/>
          </ac:spMkLst>
        </pc:spChg>
      </pc:sldChg>
    </pc:docChg>
  </pc:docChgLst>
  <pc:docChgLst>
    <pc:chgData name="Boortz, Kristiane" userId="d7b8bfe2-6797-49b6-9ec7-f20acb68e6c4" providerId="ADAL" clId="{E6654335-2673-4E62-844D-5570EFB274CE}"/>
    <pc:docChg chg="custSel addSld delSld modSld sldOrd">
      <pc:chgData name="Boortz, Kristiane" userId="d7b8bfe2-6797-49b6-9ec7-f20acb68e6c4" providerId="ADAL" clId="{E6654335-2673-4E62-844D-5570EFB274CE}" dt="2023-08-03T10:36:59.586" v="1531" actId="6549"/>
      <pc:docMkLst>
        <pc:docMk/>
      </pc:docMkLst>
      <pc:sldChg chg="modSp mod">
        <pc:chgData name="Boortz, Kristiane" userId="d7b8bfe2-6797-49b6-9ec7-f20acb68e6c4" providerId="ADAL" clId="{E6654335-2673-4E62-844D-5570EFB274CE}" dt="2023-08-03T06:57:54.483" v="1509" actId="20577"/>
        <pc:sldMkLst>
          <pc:docMk/>
          <pc:sldMk cId="461440392" sldId="283"/>
        </pc:sldMkLst>
        <pc:spChg chg="mod">
          <ac:chgData name="Boortz, Kristiane" userId="d7b8bfe2-6797-49b6-9ec7-f20acb68e6c4" providerId="ADAL" clId="{E6654335-2673-4E62-844D-5570EFB274CE}" dt="2023-08-03T06:57:54.483" v="1509" actId="20577"/>
          <ac:spMkLst>
            <pc:docMk/>
            <pc:sldMk cId="461440392" sldId="283"/>
            <ac:spMk id="2" creationId="{0D71D3DE-A795-4545-B77F-61086642B529}"/>
          </ac:spMkLst>
        </pc:spChg>
        <pc:spChg chg="mod">
          <ac:chgData name="Boortz, Kristiane" userId="d7b8bfe2-6797-49b6-9ec7-f20acb68e6c4" providerId="ADAL" clId="{E6654335-2673-4E62-844D-5570EFB274CE}" dt="2023-08-03T06:24:09.009" v="1375" actId="27636"/>
          <ac:spMkLst>
            <pc:docMk/>
            <pc:sldMk cId="461440392" sldId="283"/>
            <ac:spMk id="3" creationId="{BB622F79-2452-4F40-8050-A72D18045EE5}"/>
          </ac:spMkLst>
        </pc:spChg>
      </pc:sldChg>
      <pc:sldChg chg="add">
        <pc:chgData name="Boortz, Kristiane" userId="d7b8bfe2-6797-49b6-9ec7-f20acb68e6c4" providerId="ADAL" clId="{E6654335-2673-4E62-844D-5570EFB274CE}" dt="2023-08-03T06:22:22.772" v="1365"/>
        <pc:sldMkLst>
          <pc:docMk/>
          <pc:sldMk cId="2498171682" sldId="285"/>
        </pc:sldMkLst>
      </pc:sldChg>
      <pc:sldChg chg="add">
        <pc:chgData name="Boortz, Kristiane" userId="d7b8bfe2-6797-49b6-9ec7-f20acb68e6c4" providerId="ADAL" clId="{E6654335-2673-4E62-844D-5570EFB274CE}" dt="2023-08-03T06:22:34.287" v="1366"/>
        <pc:sldMkLst>
          <pc:docMk/>
          <pc:sldMk cId="1118826349" sldId="289"/>
        </pc:sldMkLst>
      </pc:sldChg>
      <pc:sldChg chg="add">
        <pc:chgData name="Boortz, Kristiane" userId="d7b8bfe2-6797-49b6-9ec7-f20acb68e6c4" providerId="ADAL" clId="{E6654335-2673-4E62-844D-5570EFB274CE}" dt="2023-08-03T06:22:40.428" v="1367"/>
        <pc:sldMkLst>
          <pc:docMk/>
          <pc:sldMk cId="2386176801" sldId="290"/>
        </pc:sldMkLst>
      </pc:sldChg>
      <pc:sldChg chg="add">
        <pc:chgData name="Boortz, Kristiane" userId="d7b8bfe2-6797-49b6-9ec7-f20acb68e6c4" providerId="ADAL" clId="{E6654335-2673-4E62-844D-5570EFB274CE}" dt="2023-08-03T06:22:49.803" v="1368"/>
        <pc:sldMkLst>
          <pc:docMk/>
          <pc:sldMk cId="3411739194" sldId="291"/>
        </pc:sldMkLst>
      </pc:sldChg>
      <pc:sldChg chg="add">
        <pc:chgData name="Boortz, Kristiane" userId="d7b8bfe2-6797-49b6-9ec7-f20acb68e6c4" providerId="ADAL" clId="{E6654335-2673-4E62-844D-5570EFB274CE}" dt="2023-08-03T06:22:55.170" v="1369"/>
        <pc:sldMkLst>
          <pc:docMk/>
          <pc:sldMk cId="3903923862" sldId="292"/>
        </pc:sldMkLst>
      </pc:sldChg>
      <pc:sldChg chg="add">
        <pc:chgData name="Boortz, Kristiane" userId="d7b8bfe2-6797-49b6-9ec7-f20acb68e6c4" providerId="ADAL" clId="{E6654335-2673-4E62-844D-5570EFB274CE}" dt="2023-08-03T06:23:01.807" v="1370"/>
        <pc:sldMkLst>
          <pc:docMk/>
          <pc:sldMk cId="1838890665" sldId="293"/>
        </pc:sldMkLst>
      </pc:sldChg>
      <pc:sldChg chg="add">
        <pc:chgData name="Boortz, Kristiane" userId="d7b8bfe2-6797-49b6-9ec7-f20acb68e6c4" providerId="ADAL" clId="{E6654335-2673-4E62-844D-5570EFB274CE}" dt="2023-08-03T06:23:08.070" v="1371"/>
        <pc:sldMkLst>
          <pc:docMk/>
          <pc:sldMk cId="134148231" sldId="295"/>
        </pc:sldMkLst>
      </pc:sldChg>
      <pc:sldChg chg="add">
        <pc:chgData name="Boortz, Kristiane" userId="d7b8bfe2-6797-49b6-9ec7-f20acb68e6c4" providerId="ADAL" clId="{E6654335-2673-4E62-844D-5570EFB274CE}" dt="2023-08-03T06:23:20.989" v="1372"/>
        <pc:sldMkLst>
          <pc:docMk/>
          <pc:sldMk cId="541110424" sldId="296"/>
        </pc:sldMkLst>
      </pc:sldChg>
      <pc:sldChg chg="modSp mod ord">
        <pc:chgData name="Boortz, Kristiane" userId="d7b8bfe2-6797-49b6-9ec7-f20acb68e6c4" providerId="ADAL" clId="{E6654335-2673-4E62-844D-5570EFB274CE}" dt="2023-08-03T06:06:32.677" v="1285" actId="207"/>
        <pc:sldMkLst>
          <pc:docMk/>
          <pc:sldMk cId="1644367728" sldId="302"/>
        </pc:sldMkLst>
        <pc:spChg chg="mod">
          <ac:chgData name="Boortz, Kristiane" userId="d7b8bfe2-6797-49b6-9ec7-f20acb68e6c4" providerId="ADAL" clId="{E6654335-2673-4E62-844D-5570EFB274CE}" dt="2023-08-03T05:47:20.176" v="908" actId="255"/>
          <ac:spMkLst>
            <pc:docMk/>
            <pc:sldMk cId="1644367728" sldId="302"/>
            <ac:spMk id="2" creationId="{2A515938-78FB-8147-BB33-D2553F960031}"/>
          </ac:spMkLst>
        </pc:spChg>
        <pc:spChg chg="mod">
          <ac:chgData name="Boortz, Kristiane" userId="d7b8bfe2-6797-49b6-9ec7-f20acb68e6c4" providerId="ADAL" clId="{E6654335-2673-4E62-844D-5570EFB274CE}" dt="2023-08-03T06:06:32.677" v="1285" actId="207"/>
          <ac:spMkLst>
            <pc:docMk/>
            <pc:sldMk cId="1644367728" sldId="302"/>
            <ac:spMk id="3" creationId="{8F05AA03-ABE2-FD4C-8EFC-5D1EE89D4E66}"/>
          </ac:spMkLst>
        </pc:spChg>
        <pc:spChg chg="mod">
          <ac:chgData name="Boortz, Kristiane" userId="d7b8bfe2-6797-49b6-9ec7-f20acb68e6c4" providerId="ADAL" clId="{E6654335-2673-4E62-844D-5570EFB274CE}" dt="2023-08-02T14:01:43.334" v="623" actId="20577"/>
          <ac:spMkLst>
            <pc:docMk/>
            <pc:sldMk cId="1644367728" sldId="302"/>
            <ac:spMk id="4" creationId="{AA011B48-B7B9-A642-A89D-A22CE8CA1F60}"/>
          </ac:spMkLst>
        </pc:spChg>
        <pc:spChg chg="mod">
          <ac:chgData name="Boortz, Kristiane" userId="d7b8bfe2-6797-49b6-9ec7-f20acb68e6c4" providerId="ADAL" clId="{E6654335-2673-4E62-844D-5570EFB274CE}" dt="2023-08-03T05:47:10.103" v="907" actId="255"/>
          <ac:spMkLst>
            <pc:docMk/>
            <pc:sldMk cId="1644367728" sldId="302"/>
            <ac:spMk id="7" creationId="{00000000-0000-0000-0000-000000000000}"/>
          </ac:spMkLst>
        </pc:spChg>
      </pc:sldChg>
      <pc:sldChg chg="del">
        <pc:chgData name="Boortz, Kristiane" userId="d7b8bfe2-6797-49b6-9ec7-f20acb68e6c4" providerId="ADAL" clId="{E6654335-2673-4E62-844D-5570EFB274CE}" dt="2023-08-03T06:07:34.694" v="1289" actId="2696"/>
        <pc:sldMkLst>
          <pc:docMk/>
          <pc:sldMk cId="1180276334" sldId="320"/>
        </pc:sldMkLst>
      </pc:sldChg>
      <pc:sldChg chg="modSp mod ord">
        <pc:chgData name="Boortz, Kristiane" userId="d7b8bfe2-6797-49b6-9ec7-f20acb68e6c4" providerId="ADAL" clId="{E6654335-2673-4E62-844D-5570EFB274CE}" dt="2023-08-03T06:47:21.833" v="1506" actId="207"/>
        <pc:sldMkLst>
          <pc:docMk/>
          <pc:sldMk cId="2594655626" sldId="325"/>
        </pc:sldMkLst>
        <pc:spChg chg="mod">
          <ac:chgData name="Boortz, Kristiane" userId="d7b8bfe2-6797-49b6-9ec7-f20acb68e6c4" providerId="ADAL" clId="{E6654335-2673-4E62-844D-5570EFB274CE}" dt="2023-08-03T06:47:21.833" v="1506" actId="207"/>
          <ac:spMkLst>
            <pc:docMk/>
            <pc:sldMk cId="2594655626" sldId="325"/>
            <ac:spMk id="2" creationId="{2A515938-78FB-8147-BB33-D2553F960031}"/>
          </ac:spMkLst>
        </pc:spChg>
        <pc:spChg chg="mod">
          <ac:chgData name="Boortz, Kristiane" userId="d7b8bfe2-6797-49b6-9ec7-f20acb68e6c4" providerId="ADAL" clId="{E6654335-2673-4E62-844D-5570EFB274CE}" dt="2023-08-03T06:47:09.680" v="1504" actId="207"/>
          <ac:spMkLst>
            <pc:docMk/>
            <pc:sldMk cId="2594655626" sldId="325"/>
            <ac:spMk id="3" creationId="{8F05AA03-ABE2-FD4C-8EFC-5D1EE89D4E66}"/>
          </ac:spMkLst>
        </pc:spChg>
        <pc:spChg chg="mod">
          <ac:chgData name="Boortz, Kristiane" userId="d7b8bfe2-6797-49b6-9ec7-f20acb68e6c4" providerId="ADAL" clId="{E6654335-2673-4E62-844D-5570EFB274CE}" dt="2023-08-03T06:47:14.857" v="1505" actId="207"/>
          <ac:spMkLst>
            <pc:docMk/>
            <pc:sldMk cId="2594655626" sldId="325"/>
            <ac:spMk id="4" creationId="{AA011B48-B7B9-A642-A89D-A22CE8CA1F60}"/>
          </ac:spMkLst>
        </pc:spChg>
      </pc:sldChg>
      <pc:sldChg chg="modSp mod">
        <pc:chgData name="Boortz, Kristiane" userId="d7b8bfe2-6797-49b6-9ec7-f20acb68e6c4" providerId="ADAL" clId="{E6654335-2673-4E62-844D-5570EFB274CE}" dt="2023-08-03T06:46:23.364" v="1503" actId="27636"/>
        <pc:sldMkLst>
          <pc:docMk/>
          <pc:sldMk cId="4254918810" sldId="326"/>
        </pc:sldMkLst>
        <pc:spChg chg="mod">
          <ac:chgData name="Boortz, Kristiane" userId="d7b8bfe2-6797-49b6-9ec7-f20acb68e6c4" providerId="ADAL" clId="{E6654335-2673-4E62-844D-5570EFB274CE}" dt="2023-08-03T06:46:23.364" v="1503" actId="27636"/>
          <ac:spMkLst>
            <pc:docMk/>
            <pc:sldMk cId="4254918810" sldId="326"/>
            <ac:spMk id="2" creationId="{2A515938-78FB-8147-BB33-D2553F960031}"/>
          </ac:spMkLst>
        </pc:spChg>
        <pc:spChg chg="mod">
          <ac:chgData name="Boortz, Kristiane" userId="d7b8bfe2-6797-49b6-9ec7-f20acb68e6c4" providerId="ADAL" clId="{E6654335-2673-4E62-844D-5570EFB274CE}" dt="2023-08-02T13:45:09.775" v="195" actId="255"/>
          <ac:spMkLst>
            <pc:docMk/>
            <pc:sldMk cId="4254918810" sldId="326"/>
            <ac:spMk id="4" creationId="{AA011B48-B7B9-A642-A89D-A22CE8CA1F60}"/>
          </ac:spMkLst>
        </pc:spChg>
      </pc:sldChg>
      <pc:sldChg chg="modSp mod">
        <pc:chgData name="Boortz, Kristiane" userId="d7b8bfe2-6797-49b6-9ec7-f20acb68e6c4" providerId="ADAL" clId="{E6654335-2673-4E62-844D-5570EFB274CE}" dt="2023-08-03T06:06:46.537" v="1286" actId="207"/>
        <pc:sldMkLst>
          <pc:docMk/>
          <pc:sldMk cId="1947591168" sldId="330"/>
        </pc:sldMkLst>
        <pc:spChg chg="mod">
          <ac:chgData name="Boortz, Kristiane" userId="d7b8bfe2-6797-49b6-9ec7-f20acb68e6c4" providerId="ADAL" clId="{E6654335-2673-4E62-844D-5570EFB274CE}" dt="2023-08-03T05:56:05.196" v="1107" actId="20577"/>
          <ac:spMkLst>
            <pc:docMk/>
            <pc:sldMk cId="1947591168" sldId="330"/>
            <ac:spMk id="2" creationId="{2A515938-78FB-8147-BB33-D2553F960031}"/>
          </ac:spMkLst>
        </pc:spChg>
        <pc:spChg chg="mod">
          <ac:chgData name="Boortz, Kristiane" userId="d7b8bfe2-6797-49b6-9ec7-f20acb68e6c4" providerId="ADAL" clId="{E6654335-2673-4E62-844D-5570EFB274CE}" dt="2023-08-03T06:06:46.537" v="1286" actId="207"/>
          <ac:spMkLst>
            <pc:docMk/>
            <pc:sldMk cId="1947591168" sldId="330"/>
            <ac:spMk id="3" creationId="{8F05AA03-ABE2-FD4C-8EFC-5D1EE89D4E66}"/>
          </ac:spMkLst>
        </pc:spChg>
        <pc:spChg chg="mod">
          <ac:chgData name="Boortz, Kristiane" userId="d7b8bfe2-6797-49b6-9ec7-f20acb68e6c4" providerId="ADAL" clId="{E6654335-2673-4E62-844D-5570EFB274CE}" dt="2023-08-02T13:58:39.858" v="579" actId="20577"/>
          <ac:spMkLst>
            <pc:docMk/>
            <pc:sldMk cId="1947591168" sldId="330"/>
            <ac:spMk id="4" creationId="{AA011B48-B7B9-A642-A89D-A22CE8CA1F60}"/>
          </ac:spMkLst>
        </pc:spChg>
        <pc:spChg chg="mod">
          <ac:chgData name="Boortz, Kristiane" userId="d7b8bfe2-6797-49b6-9ec7-f20acb68e6c4" providerId="ADAL" clId="{E6654335-2673-4E62-844D-5570EFB274CE}" dt="2023-08-03T06:00:37.845" v="1177" actId="20577"/>
          <ac:spMkLst>
            <pc:docMk/>
            <pc:sldMk cId="1947591168" sldId="330"/>
            <ac:spMk id="7" creationId="{00000000-0000-0000-0000-000000000000}"/>
          </ac:spMkLst>
        </pc:spChg>
      </pc:sldChg>
      <pc:sldChg chg="del">
        <pc:chgData name="Boortz, Kristiane" userId="d7b8bfe2-6797-49b6-9ec7-f20acb68e6c4" providerId="ADAL" clId="{E6654335-2673-4E62-844D-5570EFB274CE}" dt="2023-08-03T06:07:46.596" v="1290" actId="2696"/>
        <pc:sldMkLst>
          <pc:docMk/>
          <pc:sldMk cId="664367765" sldId="331"/>
        </pc:sldMkLst>
      </pc:sldChg>
      <pc:sldChg chg="modSp mod">
        <pc:chgData name="Boortz, Kristiane" userId="d7b8bfe2-6797-49b6-9ec7-f20acb68e6c4" providerId="ADAL" clId="{E6654335-2673-4E62-844D-5570EFB274CE}" dt="2023-08-03T06:11:16.996" v="1315" actId="20577"/>
        <pc:sldMkLst>
          <pc:docMk/>
          <pc:sldMk cId="3345066786" sldId="354"/>
        </pc:sldMkLst>
        <pc:spChg chg="mod">
          <ac:chgData name="Boortz, Kristiane" userId="d7b8bfe2-6797-49b6-9ec7-f20acb68e6c4" providerId="ADAL" clId="{E6654335-2673-4E62-844D-5570EFB274CE}" dt="2023-08-03T06:11:16.996" v="1315" actId="20577"/>
          <ac:spMkLst>
            <pc:docMk/>
            <pc:sldMk cId="3345066786" sldId="354"/>
            <ac:spMk id="2" creationId="{51F4207F-6692-3644-AAFC-8FDBA1FBEA11}"/>
          </ac:spMkLst>
        </pc:spChg>
      </pc:sldChg>
      <pc:sldChg chg="modSp mod">
        <pc:chgData name="Boortz, Kristiane" userId="d7b8bfe2-6797-49b6-9ec7-f20acb68e6c4" providerId="ADAL" clId="{E6654335-2673-4E62-844D-5570EFB274CE}" dt="2023-08-03T10:36:09.591" v="1529" actId="20577"/>
        <pc:sldMkLst>
          <pc:docMk/>
          <pc:sldMk cId="3362809766" sldId="356"/>
        </pc:sldMkLst>
        <pc:spChg chg="mod">
          <ac:chgData name="Boortz, Kristiane" userId="d7b8bfe2-6797-49b6-9ec7-f20acb68e6c4" providerId="ADAL" clId="{E6654335-2673-4E62-844D-5570EFB274CE}" dt="2023-08-03T10:36:09.591" v="1529" actId="20577"/>
          <ac:spMkLst>
            <pc:docMk/>
            <pc:sldMk cId="3362809766" sldId="356"/>
            <ac:spMk id="4" creationId="{00000000-0000-0000-0000-000000000000}"/>
          </ac:spMkLst>
        </pc:spChg>
      </pc:sldChg>
      <pc:sldChg chg="modSp mod">
        <pc:chgData name="Boortz, Kristiane" userId="d7b8bfe2-6797-49b6-9ec7-f20acb68e6c4" providerId="ADAL" clId="{E6654335-2673-4E62-844D-5570EFB274CE}" dt="2023-08-03T10:36:23.069" v="1530" actId="6549"/>
        <pc:sldMkLst>
          <pc:docMk/>
          <pc:sldMk cId="1354830438" sldId="357"/>
        </pc:sldMkLst>
        <pc:spChg chg="mod">
          <ac:chgData name="Boortz, Kristiane" userId="d7b8bfe2-6797-49b6-9ec7-f20acb68e6c4" providerId="ADAL" clId="{E6654335-2673-4E62-844D-5570EFB274CE}" dt="2023-08-03T10:36:23.069" v="1530" actId="6549"/>
          <ac:spMkLst>
            <pc:docMk/>
            <pc:sldMk cId="1354830438" sldId="357"/>
            <ac:spMk id="5" creationId="{CFC69E29-31CE-E78C-6413-C328FFABEB0D}"/>
          </ac:spMkLst>
        </pc:spChg>
      </pc:sldChg>
      <pc:sldChg chg="ord">
        <pc:chgData name="Boortz, Kristiane" userId="d7b8bfe2-6797-49b6-9ec7-f20acb68e6c4" providerId="ADAL" clId="{E6654335-2673-4E62-844D-5570EFB274CE}" dt="2023-08-02T13:59:43.163" v="581"/>
        <pc:sldMkLst>
          <pc:docMk/>
          <pc:sldMk cId="157194767" sldId="358"/>
        </pc:sldMkLst>
      </pc:sldChg>
      <pc:sldChg chg="modSp mod">
        <pc:chgData name="Boortz, Kristiane" userId="d7b8bfe2-6797-49b6-9ec7-f20acb68e6c4" providerId="ADAL" clId="{E6654335-2673-4E62-844D-5570EFB274CE}" dt="2023-08-03T10:36:59.586" v="1531" actId="6549"/>
        <pc:sldMkLst>
          <pc:docMk/>
          <pc:sldMk cId="3042428060" sldId="360"/>
        </pc:sldMkLst>
        <pc:spChg chg="mod">
          <ac:chgData name="Boortz, Kristiane" userId="d7b8bfe2-6797-49b6-9ec7-f20acb68e6c4" providerId="ADAL" clId="{E6654335-2673-4E62-844D-5570EFB274CE}" dt="2023-08-03T10:36:59.586" v="1531" actId="6549"/>
          <ac:spMkLst>
            <pc:docMk/>
            <pc:sldMk cId="3042428060" sldId="360"/>
            <ac:spMk id="5" creationId="{359050BB-7ADB-8144-98C3-6520E1D8D013}"/>
          </ac:spMkLst>
        </pc:spChg>
      </pc:sldChg>
      <pc:sldChg chg="modSp new mod">
        <pc:chgData name="Boortz, Kristiane" userId="d7b8bfe2-6797-49b6-9ec7-f20acb68e6c4" providerId="ADAL" clId="{E6654335-2673-4E62-844D-5570EFB274CE}" dt="2023-08-02T13:58:01.468" v="547" actId="27636"/>
        <pc:sldMkLst>
          <pc:docMk/>
          <pc:sldMk cId="2155481383" sldId="363"/>
        </pc:sldMkLst>
        <pc:spChg chg="mod">
          <ac:chgData name="Boortz, Kristiane" userId="d7b8bfe2-6797-49b6-9ec7-f20acb68e6c4" providerId="ADAL" clId="{E6654335-2673-4E62-844D-5570EFB274CE}" dt="2023-08-02T13:58:01.468" v="547" actId="27636"/>
          <ac:spMkLst>
            <pc:docMk/>
            <pc:sldMk cId="2155481383" sldId="363"/>
            <ac:spMk id="2" creationId="{465508D6-B307-130E-C2DD-DB4886C0BE83}"/>
          </ac:spMkLst>
        </pc:spChg>
        <pc:spChg chg="mod">
          <ac:chgData name="Boortz, Kristiane" userId="d7b8bfe2-6797-49b6-9ec7-f20acb68e6c4" providerId="ADAL" clId="{E6654335-2673-4E62-844D-5570EFB274CE}" dt="2023-08-02T13:50:51.813" v="349" actId="20577"/>
          <ac:spMkLst>
            <pc:docMk/>
            <pc:sldMk cId="2155481383" sldId="363"/>
            <ac:spMk id="3" creationId="{FDF88A50-CBA6-DF39-5C82-1E63D4FC03D0}"/>
          </ac:spMkLst>
        </pc:spChg>
        <pc:spChg chg="mod">
          <ac:chgData name="Boortz, Kristiane" userId="d7b8bfe2-6797-49b6-9ec7-f20acb68e6c4" providerId="ADAL" clId="{E6654335-2673-4E62-844D-5570EFB274CE}" dt="2023-08-02T13:51:08.454" v="373" actId="20577"/>
          <ac:spMkLst>
            <pc:docMk/>
            <pc:sldMk cId="2155481383" sldId="363"/>
            <ac:spMk id="4" creationId="{535A4F89-346A-076F-4556-C73E29398C74}"/>
          </ac:spMkLst>
        </pc:spChg>
      </pc:sldChg>
      <pc:sldChg chg="modSp new mod">
        <pc:chgData name="Boortz, Kristiane" userId="d7b8bfe2-6797-49b6-9ec7-f20acb68e6c4" providerId="ADAL" clId="{E6654335-2673-4E62-844D-5570EFB274CE}" dt="2023-08-03T06:36:50.317" v="1385" actId="20577"/>
        <pc:sldMkLst>
          <pc:docMk/>
          <pc:sldMk cId="3729547811" sldId="364"/>
        </pc:sldMkLst>
        <pc:spChg chg="mod">
          <ac:chgData name="Boortz, Kristiane" userId="d7b8bfe2-6797-49b6-9ec7-f20acb68e6c4" providerId="ADAL" clId="{E6654335-2673-4E62-844D-5570EFB274CE}" dt="2023-08-03T06:36:50.317" v="1385" actId="20577"/>
          <ac:spMkLst>
            <pc:docMk/>
            <pc:sldMk cId="3729547811" sldId="364"/>
            <ac:spMk id="2" creationId="{CBAC738A-EBF6-2CFB-6034-0C5F08FBF7AB}"/>
          </ac:spMkLst>
        </pc:spChg>
        <pc:spChg chg="mod">
          <ac:chgData name="Boortz, Kristiane" userId="d7b8bfe2-6797-49b6-9ec7-f20acb68e6c4" providerId="ADAL" clId="{E6654335-2673-4E62-844D-5570EFB274CE}" dt="2023-08-03T06:07:08.640" v="1288" actId="207"/>
          <ac:spMkLst>
            <pc:docMk/>
            <pc:sldMk cId="3729547811" sldId="364"/>
            <ac:spMk id="3" creationId="{4D2062AC-6715-1113-0F55-3F1CB035B6CD}"/>
          </ac:spMkLst>
        </pc:spChg>
        <pc:spChg chg="mod">
          <ac:chgData name="Boortz, Kristiane" userId="d7b8bfe2-6797-49b6-9ec7-f20acb68e6c4" providerId="ADAL" clId="{E6654335-2673-4E62-844D-5570EFB274CE}" dt="2023-08-03T06:01:55.191" v="1211" actId="20577"/>
          <ac:spMkLst>
            <pc:docMk/>
            <pc:sldMk cId="3729547811" sldId="364"/>
            <ac:spMk id="4" creationId="{9AB8C2C0-2058-3963-F4BC-665F88ADB75D}"/>
          </ac:spMkLst>
        </pc:spChg>
      </pc:sldChg>
      <pc:sldChg chg="modSp new mod">
        <pc:chgData name="Boortz, Kristiane" userId="d7b8bfe2-6797-49b6-9ec7-f20acb68e6c4" providerId="ADAL" clId="{E6654335-2673-4E62-844D-5570EFB274CE}" dt="2023-08-03T06:20:51.973" v="1362" actId="255"/>
        <pc:sldMkLst>
          <pc:docMk/>
          <pc:sldMk cId="3968335050" sldId="365"/>
        </pc:sldMkLst>
        <pc:spChg chg="mod">
          <ac:chgData name="Boortz, Kristiane" userId="d7b8bfe2-6797-49b6-9ec7-f20acb68e6c4" providerId="ADAL" clId="{E6654335-2673-4E62-844D-5570EFB274CE}" dt="2023-08-03T06:19:35.519" v="1346" actId="20577"/>
          <ac:spMkLst>
            <pc:docMk/>
            <pc:sldMk cId="3968335050" sldId="365"/>
            <ac:spMk id="2" creationId="{9DE66844-1BDD-AECE-3A70-32F403B4CB73}"/>
          </ac:spMkLst>
        </pc:spChg>
        <pc:spChg chg="mod">
          <ac:chgData name="Boortz, Kristiane" userId="d7b8bfe2-6797-49b6-9ec7-f20acb68e6c4" providerId="ADAL" clId="{E6654335-2673-4E62-844D-5570EFB274CE}" dt="2023-08-03T06:20:51.973" v="1362" actId="255"/>
          <ac:spMkLst>
            <pc:docMk/>
            <pc:sldMk cId="3968335050" sldId="365"/>
            <ac:spMk id="3" creationId="{756EF587-EACA-1A42-4258-6590037BACB2}"/>
          </ac:spMkLst>
        </pc:spChg>
      </pc:sldChg>
      <pc:sldChg chg="new del">
        <pc:chgData name="Boortz, Kristiane" userId="d7b8bfe2-6797-49b6-9ec7-f20acb68e6c4" providerId="ADAL" clId="{E6654335-2673-4E62-844D-5570EFB274CE}" dt="2023-08-03T06:22:09.978" v="1364" actId="2696"/>
        <pc:sldMkLst>
          <pc:docMk/>
          <pc:sldMk cId="1202073385" sldId="366"/>
        </pc:sldMkLst>
      </pc:sldChg>
      <pc:sldChg chg="modSp new mod">
        <pc:chgData name="Boortz, Kristiane" userId="d7b8bfe2-6797-49b6-9ec7-f20acb68e6c4" providerId="ADAL" clId="{E6654335-2673-4E62-844D-5570EFB274CE}" dt="2023-08-03T06:47:35.518" v="1508" actId="207"/>
        <pc:sldMkLst>
          <pc:docMk/>
          <pc:sldMk cId="4106796324" sldId="366"/>
        </pc:sldMkLst>
        <pc:spChg chg="mod">
          <ac:chgData name="Boortz, Kristiane" userId="d7b8bfe2-6797-49b6-9ec7-f20acb68e6c4" providerId="ADAL" clId="{E6654335-2673-4E62-844D-5570EFB274CE}" dt="2023-08-03T06:40:42.643" v="1445" actId="20577"/>
          <ac:spMkLst>
            <pc:docMk/>
            <pc:sldMk cId="4106796324" sldId="366"/>
            <ac:spMk id="2" creationId="{D56D52EF-8F89-6361-EB62-2D6ABBD26240}"/>
          </ac:spMkLst>
        </pc:spChg>
        <pc:spChg chg="mod">
          <ac:chgData name="Boortz, Kristiane" userId="d7b8bfe2-6797-49b6-9ec7-f20acb68e6c4" providerId="ADAL" clId="{E6654335-2673-4E62-844D-5570EFB274CE}" dt="2023-08-03T06:47:32.094" v="1507" actId="207"/>
          <ac:spMkLst>
            <pc:docMk/>
            <pc:sldMk cId="4106796324" sldId="366"/>
            <ac:spMk id="3" creationId="{054B4225-05D6-3244-C9AA-124C80B84F5F}"/>
          </ac:spMkLst>
        </pc:spChg>
        <pc:spChg chg="mod">
          <ac:chgData name="Boortz, Kristiane" userId="d7b8bfe2-6797-49b6-9ec7-f20acb68e6c4" providerId="ADAL" clId="{E6654335-2673-4E62-844D-5570EFB274CE}" dt="2023-08-03T06:47:35.518" v="1508" actId="207"/>
          <ac:spMkLst>
            <pc:docMk/>
            <pc:sldMk cId="4106796324" sldId="366"/>
            <ac:spMk id="4" creationId="{FD6EADA1-0FB3-F772-1BD0-D4F661E8F713}"/>
          </ac:spMkLst>
        </pc:spChg>
      </pc:sldChg>
      <pc:sldChg chg="new del">
        <pc:chgData name="Boortz, Kristiane" userId="d7b8bfe2-6797-49b6-9ec7-f20acb68e6c4" providerId="ADAL" clId="{E6654335-2673-4E62-844D-5570EFB274CE}" dt="2023-08-03T06:42:54.650" v="1447" actId="47"/>
        <pc:sldMkLst>
          <pc:docMk/>
          <pc:sldMk cId="451034669" sldId="367"/>
        </pc:sldMkLst>
      </pc:sldChg>
      <pc:sldChg chg="modSp new mod">
        <pc:chgData name="Boortz, Kristiane" userId="d7b8bfe2-6797-49b6-9ec7-f20acb68e6c4" providerId="ADAL" clId="{E6654335-2673-4E62-844D-5570EFB274CE}" dt="2023-08-03T06:45:06.799" v="1494" actId="20577"/>
        <pc:sldMkLst>
          <pc:docMk/>
          <pc:sldMk cId="3153366945" sldId="367"/>
        </pc:sldMkLst>
        <pc:spChg chg="mod">
          <ac:chgData name="Boortz, Kristiane" userId="d7b8bfe2-6797-49b6-9ec7-f20acb68e6c4" providerId="ADAL" clId="{E6654335-2673-4E62-844D-5570EFB274CE}" dt="2023-08-03T06:45:06.799" v="1494" actId="20577"/>
          <ac:spMkLst>
            <pc:docMk/>
            <pc:sldMk cId="3153366945" sldId="367"/>
            <ac:spMk id="2" creationId="{76F93E45-9668-F191-6BE9-916A06235EB9}"/>
          </ac:spMkLst>
        </pc:spChg>
        <pc:spChg chg="mod">
          <ac:chgData name="Boortz, Kristiane" userId="d7b8bfe2-6797-49b6-9ec7-f20acb68e6c4" providerId="ADAL" clId="{E6654335-2673-4E62-844D-5570EFB274CE}" dt="2023-08-03T06:43:14.747" v="1455" actId="20577"/>
          <ac:spMkLst>
            <pc:docMk/>
            <pc:sldMk cId="3153366945" sldId="367"/>
            <ac:spMk id="3" creationId="{4DC69B50-5CCC-DD1D-2265-564B7CFE415A}"/>
          </ac:spMkLst>
        </pc:spChg>
        <pc:spChg chg="mod">
          <ac:chgData name="Boortz, Kristiane" userId="d7b8bfe2-6797-49b6-9ec7-f20acb68e6c4" providerId="ADAL" clId="{E6654335-2673-4E62-844D-5570EFB274CE}" dt="2023-08-03T06:43:31.918" v="1456"/>
          <ac:spMkLst>
            <pc:docMk/>
            <pc:sldMk cId="3153366945" sldId="367"/>
            <ac:spMk id="4" creationId="{23F144AB-90F3-9962-DE76-DF9F39F7A87C}"/>
          </ac:spMkLst>
        </pc:spChg>
      </pc:sldChg>
    </pc:docChg>
  </pc:docChgLst>
  <pc:docChgLst>
    <pc:chgData name="Boortz, Kristiane" userId="d7b8bfe2-6797-49b6-9ec7-f20acb68e6c4" providerId="ADAL" clId="{2F5CF007-C61A-4398-BC7F-73A11941F80E}"/>
    <pc:docChg chg="custSel delSld modSld sldOrd">
      <pc:chgData name="Boortz, Kristiane" userId="d7b8bfe2-6797-49b6-9ec7-f20acb68e6c4" providerId="ADAL" clId="{2F5CF007-C61A-4398-BC7F-73A11941F80E}" dt="2023-09-20T10:03:53.132" v="339" actId="20577"/>
      <pc:docMkLst>
        <pc:docMk/>
      </pc:docMkLst>
      <pc:sldChg chg="modSp mod">
        <pc:chgData name="Boortz, Kristiane" userId="d7b8bfe2-6797-49b6-9ec7-f20acb68e6c4" providerId="ADAL" clId="{2F5CF007-C61A-4398-BC7F-73A11941F80E}" dt="2023-09-20T09:31:52.378" v="41" actId="20577"/>
        <pc:sldMkLst>
          <pc:docMk/>
          <pc:sldMk cId="461440392" sldId="283"/>
        </pc:sldMkLst>
        <pc:spChg chg="mod">
          <ac:chgData name="Boortz, Kristiane" userId="d7b8bfe2-6797-49b6-9ec7-f20acb68e6c4" providerId="ADAL" clId="{2F5CF007-C61A-4398-BC7F-73A11941F80E}" dt="2023-09-20T09:31:52.378" v="41" actId="20577"/>
          <ac:spMkLst>
            <pc:docMk/>
            <pc:sldMk cId="461440392" sldId="283"/>
            <ac:spMk id="2" creationId="{0D71D3DE-A795-4545-B77F-61086642B529}"/>
          </ac:spMkLst>
        </pc:spChg>
      </pc:sldChg>
      <pc:sldChg chg="del">
        <pc:chgData name="Boortz, Kristiane" userId="d7b8bfe2-6797-49b6-9ec7-f20acb68e6c4" providerId="ADAL" clId="{2F5CF007-C61A-4398-BC7F-73A11941F80E}" dt="2023-09-20T09:51:25.996" v="158" actId="2696"/>
        <pc:sldMkLst>
          <pc:docMk/>
          <pc:sldMk cId="1644367728" sldId="302"/>
        </pc:sldMkLst>
      </pc:sldChg>
      <pc:sldChg chg="del">
        <pc:chgData name="Boortz, Kristiane" userId="d7b8bfe2-6797-49b6-9ec7-f20acb68e6c4" providerId="ADAL" clId="{2F5CF007-C61A-4398-BC7F-73A11941F80E}" dt="2023-09-20T09:51:29.832" v="159" actId="2696"/>
        <pc:sldMkLst>
          <pc:docMk/>
          <pc:sldMk cId="1947591168" sldId="330"/>
        </pc:sldMkLst>
      </pc:sldChg>
      <pc:sldChg chg="modSp mod">
        <pc:chgData name="Boortz, Kristiane" userId="d7b8bfe2-6797-49b6-9ec7-f20acb68e6c4" providerId="ADAL" clId="{2F5CF007-C61A-4398-BC7F-73A11941F80E}" dt="2023-09-20T09:58:23.536" v="321" actId="20577"/>
        <pc:sldMkLst>
          <pc:docMk/>
          <pc:sldMk cId="3345066786" sldId="354"/>
        </pc:sldMkLst>
        <pc:spChg chg="mod">
          <ac:chgData name="Boortz, Kristiane" userId="d7b8bfe2-6797-49b6-9ec7-f20acb68e6c4" providerId="ADAL" clId="{2F5CF007-C61A-4398-BC7F-73A11941F80E}" dt="2023-09-20T09:58:23.536" v="321" actId="20577"/>
          <ac:spMkLst>
            <pc:docMk/>
            <pc:sldMk cId="3345066786" sldId="354"/>
            <ac:spMk id="2" creationId="{51F4207F-6692-3644-AAFC-8FDBA1FBEA11}"/>
          </ac:spMkLst>
        </pc:spChg>
      </pc:sldChg>
      <pc:sldChg chg="addSp delSp modSp mod">
        <pc:chgData name="Boortz, Kristiane" userId="d7b8bfe2-6797-49b6-9ec7-f20acb68e6c4" providerId="ADAL" clId="{2F5CF007-C61A-4398-BC7F-73A11941F80E}" dt="2023-09-20T10:01:57.273" v="336" actId="1076"/>
        <pc:sldMkLst>
          <pc:docMk/>
          <pc:sldMk cId="2628878165" sldId="355"/>
        </pc:sldMkLst>
        <pc:spChg chg="del">
          <ac:chgData name="Boortz, Kristiane" userId="d7b8bfe2-6797-49b6-9ec7-f20acb68e6c4" providerId="ADAL" clId="{2F5CF007-C61A-4398-BC7F-73A11941F80E}" dt="2023-09-20T09:58:57.546" v="323"/>
          <ac:spMkLst>
            <pc:docMk/>
            <pc:sldMk cId="2628878165" sldId="355"/>
            <ac:spMk id="3" creationId="{C76012C7-EF87-F543-B79C-78EBEDB40748}"/>
          </ac:spMkLst>
        </pc:spChg>
        <pc:spChg chg="mod">
          <ac:chgData name="Boortz, Kristiane" userId="d7b8bfe2-6797-49b6-9ec7-f20acb68e6c4" providerId="ADAL" clId="{2F5CF007-C61A-4398-BC7F-73A11941F80E}" dt="2023-09-20T10:00:28.366" v="331" actId="20577"/>
          <ac:spMkLst>
            <pc:docMk/>
            <pc:sldMk cId="2628878165" sldId="355"/>
            <ac:spMk id="4" creationId="{B3CABCE0-1563-7C4C-BCCB-FE7A0701B231}"/>
          </ac:spMkLst>
        </pc:spChg>
        <pc:spChg chg="add mod">
          <ac:chgData name="Boortz, Kristiane" userId="d7b8bfe2-6797-49b6-9ec7-f20acb68e6c4" providerId="ADAL" clId="{2F5CF007-C61A-4398-BC7F-73A11941F80E}" dt="2023-09-20T09:59:53.501" v="328" actId="14100"/>
          <ac:spMkLst>
            <pc:docMk/>
            <pc:sldMk cId="2628878165" sldId="355"/>
            <ac:spMk id="13" creationId="{0BB55999-9DD4-C420-D419-CFA2D7034B92}"/>
          </ac:spMkLst>
        </pc:spChg>
        <pc:picChg chg="add mod">
          <ac:chgData name="Boortz, Kristiane" userId="d7b8bfe2-6797-49b6-9ec7-f20acb68e6c4" providerId="ADAL" clId="{2F5CF007-C61A-4398-BC7F-73A11941F80E}" dt="2023-09-20T10:01:57.273" v="336" actId="1076"/>
          <ac:picMkLst>
            <pc:docMk/>
            <pc:sldMk cId="2628878165" sldId="355"/>
            <ac:picMk id="8" creationId="{F39E55D9-AFFD-305E-BCD3-401CF1A52920}"/>
          </ac:picMkLst>
        </pc:picChg>
        <pc:picChg chg="add mod">
          <ac:chgData name="Boortz, Kristiane" userId="d7b8bfe2-6797-49b6-9ec7-f20acb68e6c4" providerId="ADAL" clId="{2F5CF007-C61A-4398-BC7F-73A11941F80E}" dt="2023-09-20T10:00:17.845" v="329" actId="1076"/>
          <ac:picMkLst>
            <pc:docMk/>
            <pc:sldMk cId="2628878165" sldId="355"/>
            <ac:picMk id="10" creationId="{A7C75B93-F095-F4E9-B791-6148F64E9FA6}"/>
          </ac:picMkLst>
        </pc:picChg>
        <pc:picChg chg="del">
          <ac:chgData name="Boortz, Kristiane" userId="d7b8bfe2-6797-49b6-9ec7-f20acb68e6c4" providerId="ADAL" clId="{2F5CF007-C61A-4398-BC7F-73A11941F80E}" dt="2023-09-20T09:58:54.326" v="322" actId="478"/>
          <ac:picMkLst>
            <pc:docMk/>
            <pc:sldMk cId="2628878165" sldId="355"/>
            <ac:picMk id="11" creationId="{56BB802E-0F3B-2F45-6682-E5F97B24F614}"/>
          </ac:picMkLst>
        </pc:picChg>
      </pc:sldChg>
      <pc:sldChg chg="modSp mod">
        <pc:chgData name="Boortz, Kristiane" userId="d7b8bfe2-6797-49b6-9ec7-f20acb68e6c4" providerId="ADAL" clId="{2F5CF007-C61A-4398-BC7F-73A11941F80E}" dt="2023-09-20T09:36:38.209" v="70" actId="1076"/>
        <pc:sldMkLst>
          <pc:docMk/>
          <pc:sldMk cId="3362809766" sldId="356"/>
        </pc:sldMkLst>
        <pc:picChg chg="mod">
          <ac:chgData name="Boortz, Kristiane" userId="d7b8bfe2-6797-49b6-9ec7-f20acb68e6c4" providerId="ADAL" clId="{2F5CF007-C61A-4398-BC7F-73A11941F80E}" dt="2023-09-20T09:36:30.993" v="69" actId="1076"/>
          <ac:picMkLst>
            <pc:docMk/>
            <pc:sldMk cId="3362809766" sldId="356"/>
            <ac:picMk id="13" creationId="{00000000-0000-0000-0000-000000000000}"/>
          </ac:picMkLst>
        </pc:picChg>
        <pc:picChg chg="mod">
          <ac:chgData name="Boortz, Kristiane" userId="d7b8bfe2-6797-49b6-9ec7-f20acb68e6c4" providerId="ADAL" clId="{2F5CF007-C61A-4398-BC7F-73A11941F80E}" dt="2023-09-20T09:36:38.209" v="70" actId="1076"/>
          <ac:picMkLst>
            <pc:docMk/>
            <pc:sldMk cId="3362809766" sldId="356"/>
            <ac:picMk id="20" creationId="{9650655B-A44B-7F30-0270-CBF8396901B3}"/>
          </ac:picMkLst>
        </pc:picChg>
        <pc:picChg chg="mod">
          <ac:chgData name="Boortz, Kristiane" userId="d7b8bfe2-6797-49b6-9ec7-f20acb68e6c4" providerId="ADAL" clId="{2F5CF007-C61A-4398-BC7F-73A11941F80E}" dt="2023-09-20T09:36:28.346" v="68" actId="1076"/>
          <ac:picMkLst>
            <pc:docMk/>
            <pc:sldMk cId="3362809766" sldId="356"/>
            <ac:picMk id="22" creationId="{E2619217-BC08-4C93-0B20-CCA65D300A4B}"/>
          </ac:picMkLst>
        </pc:picChg>
      </pc:sldChg>
      <pc:sldChg chg="ord">
        <pc:chgData name="Boortz, Kristiane" userId="d7b8bfe2-6797-49b6-9ec7-f20acb68e6c4" providerId="ADAL" clId="{2F5CF007-C61A-4398-BC7F-73A11941F80E}" dt="2023-09-20T10:00:50.890" v="333"/>
        <pc:sldMkLst>
          <pc:docMk/>
          <pc:sldMk cId="1325898602" sldId="361"/>
        </pc:sldMkLst>
      </pc:sldChg>
      <pc:sldChg chg="modSp mod">
        <pc:chgData name="Boortz, Kristiane" userId="d7b8bfe2-6797-49b6-9ec7-f20acb68e6c4" providerId="ADAL" clId="{2F5CF007-C61A-4398-BC7F-73A11941F80E}" dt="2023-09-20T09:39:47.217" v="157" actId="20577"/>
        <pc:sldMkLst>
          <pc:docMk/>
          <pc:sldMk cId="2155481383" sldId="363"/>
        </pc:sldMkLst>
        <pc:spChg chg="mod">
          <ac:chgData name="Boortz, Kristiane" userId="d7b8bfe2-6797-49b6-9ec7-f20acb68e6c4" providerId="ADAL" clId="{2F5CF007-C61A-4398-BC7F-73A11941F80E}" dt="2023-09-20T09:39:47.217" v="157" actId="20577"/>
          <ac:spMkLst>
            <pc:docMk/>
            <pc:sldMk cId="2155481383" sldId="363"/>
            <ac:spMk id="2" creationId="{465508D6-B307-130E-C2DD-DB4886C0BE83}"/>
          </ac:spMkLst>
        </pc:spChg>
        <pc:spChg chg="mod">
          <ac:chgData name="Boortz, Kristiane" userId="d7b8bfe2-6797-49b6-9ec7-f20acb68e6c4" providerId="ADAL" clId="{2F5CF007-C61A-4398-BC7F-73A11941F80E}" dt="2023-09-20T09:39:12.389" v="145" actId="113"/>
          <ac:spMkLst>
            <pc:docMk/>
            <pc:sldMk cId="2155481383" sldId="363"/>
            <ac:spMk id="4" creationId="{535A4F89-346A-076F-4556-C73E29398C74}"/>
          </ac:spMkLst>
        </pc:spChg>
      </pc:sldChg>
      <pc:sldChg chg="modSp mod">
        <pc:chgData name="Boortz, Kristiane" userId="d7b8bfe2-6797-49b6-9ec7-f20acb68e6c4" providerId="ADAL" clId="{2F5CF007-C61A-4398-BC7F-73A11941F80E}" dt="2023-09-20T10:03:53.132" v="339" actId="20577"/>
        <pc:sldMkLst>
          <pc:docMk/>
          <pc:sldMk cId="3729547811" sldId="364"/>
        </pc:sldMkLst>
        <pc:spChg chg="mod">
          <ac:chgData name="Boortz, Kristiane" userId="d7b8bfe2-6797-49b6-9ec7-f20acb68e6c4" providerId="ADAL" clId="{2F5CF007-C61A-4398-BC7F-73A11941F80E}" dt="2023-09-20T10:03:53.132" v="339" actId="20577"/>
          <ac:spMkLst>
            <pc:docMk/>
            <pc:sldMk cId="3729547811" sldId="364"/>
            <ac:spMk id="2" creationId="{CBAC738A-EBF6-2CFB-6034-0C5F08FBF7AB}"/>
          </ac:spMkLst>
        </pc:spChg>
        <pc:spChg chg="mod">
          <ac:chgData name="Boortz, Kristiane" userId="d7b8bfe2-6797-49b6-9ec7-f20acb68e6c4" providerId="ADAL" clId="{2F5CF007-C61A-4398-BC7F-73A11941F80E}" dt="2023-09-20T09:52:12.914" v="188"/>
          <ac:spMkLst>
            <pc:docMk/>
            <pc:sldMk cId="3729547811" sldId="364"/>
            <ac:spMk id="4" creationId="{9AB8C2C0-2058-3963-F4BC-665F88ADB75D}"/>
          </ac:spMkLst>
        </pc:spChg>
      </pc:sldChg>
      <pc:sldChg chg="modSp mod">
        <pc:chgData name="Boortz, Kristiane" userId="d7b8bfe2-6797-49b6-9ec7-f20acb68e6c4" providerId="ADAL" clId="{2F5CF007-C61A-4398-BC7F-73A11941F80E}" dt="2023-09-20T10:02:44.681" v="337" actId="115"/>
        <pc:sldMkLst>
          <pc:docMk/>
          <pc:sldMk cId="3968335050" sldId="365"/>
        </pc:sldMkLst>
        <pc:spChg chg="mod">
          <ac:chgData name="Boortz, Kristiane" userId="d7b8bfe2-6797-49b6-9ec7-f20acb68e6c4" providerId="ADAL" clId="{2F5CF007-C61A-4398-BC7F-73A11941F80E}" dt="2023-09-20T10:02:44.681" v="337" actId="115"/>
          <ac:spMkLst>
            <pc:docMk/>
            <pc:sldMk cId="3968335050" sldId="365"/>
            <ac:spMk id="3" creationId="{756EF587-EACA-1A42-4258-6590037BACB2}"/>
          </ac:spMkLst>
        </pc:spChg>
      </pc:sldChg>
    </pc:docChg>
  </pc:docChgLst>
  <pc:docChgLst>
    <pc:chgData name="Boortz, Kristiane" userId="d7b8bfe2-6797-49b6-9ec7-f20acb68e6c4" providerId="ADAL" clId="{0AD0CDA4-2AFB-40AB-BE02-20909E1A705D}"/>
    <pc:docChg chg="custSel modSld">
      <pc:chgData name="Boortz, Kristiane" userId="d7b8bfe2-6797-49b6-9ec7-f20acb68e6c4" providerId="ADAL" clId="{0AD0CDA4-2AFB-40AB-BE02-20909E1A705D}" dt="2023-10-23T09:37:56.750" v="5" actId="1076"/>
      <pc:docMkLst>
        <pc:docMk/>
      </pc:docMkLst>
      <pc:sldChg chg="delSp modSp mod">
        <pc:chgData name="Boortz, Kristiane" userId="d7b8bfe2-6797-49b6-9ec7-f20acb68e6c4" providerId="ADAL" clId="{0AD0CDA4-2AFB-40AB-BE02-20909E1A705D}" dt="2023-10-23T09:37:56.750" v="5" actId="1076"/>
        <pc:sldMkLst>
          <pc:docMk/>
          <pc:sldMk cId="3362809766" sldId="356"/>
        </pc:sldMkLst>
        <pc:picChg chg="mod">
          <ac:chgData name="Boortz, Kristiane" userId="d7b8bfe2-6797-49b6-9ec7-f20acb68e6c4" providerId="ADAL" clId="{0AD0CDA4-2AFB-40AB-BE02-20909E1A705D}" dt="2023-10-23T09:37:41.482" v="3" actId="1076"/>
          <ac:picMkLst>
            <pc:docMk/>
            <pc:sldMk cId="3362809766" sldId="356"/>
            <ac:picMk id="5" creationId="{4480F4A6-4A2B-7D2D-924B-45351AFBFBF9}"/>
          </ac:picMkLst>
        </pc:picChg>
        <pc:picChg chg="mod">
          <ac:chgData name="Boortz, Kristiane" userId="d7b8bfe2-6797-49b6-9ec7-f20acb68e6c4" providerId="ADAL" clId="{0AD0CDA4-2AFB-40AB-BE02-20909E1A705D}" dt="2023-10-23T09:37:32.719" v="2" actId="1076"/>
          <ac:picMkLst>
            <pc:docMk/>
            <pc:sldMk cId="3362809766" sldId="356"/>
            <ac:picMk id="8" creationId="{8588B65C-03FD-ADB2-59CD-F3672154F344}"/>
          </ac:picMkLst>
        </pc:picChg>
        <pc:picChg chg="mod">
          <ac:chgData name="Boortz, Kristiane" userId="d7b8bfe2-6797-49b6-9ec7-f20acb68e6c4" providerId="ADAL" clId="{0AD0CDA4-2AFB-40AB-BE02-20909E1A705D}" dt="2023-10-23T09:37:20.900" v="1" actId="1076"/>
          <ac:picMkLst>
            <pc:docMk/>
            <pc:sldMk cId="3362809766" sldId="356"/>
            <ac:picMk id="12" creationId="{B2E68F60-B4EA-2F48-93EC-D84994F35E57}"/>
          </ac:picMkLst>
        </pc:picChg>
        <pc:picChg chg="mod">
          <ac:chgData name="Boortz, Kristiane" userId="d7b8bfe2-6797-49b6-9ec7-f20acb68e6c4" providerId="ADAL" clId="{0AD0CDA4-2AFB-40AB-BE02-20909E1A705D}" dt="2023-10-23T09:37:56.750" v="5" actId="1076"/>
          <ac:picMkLst>
            <pc:docMk/>
            <pc:sldMk cId="3362809766" sldId="356"/>
            <ac:picMk id="13" creationId="{00000000-0000-0000-0000-000000000000}"/>
          </ac:picMkLst>
        </pc:picChg>
        <pc:picChg chg="mod">
          <ac:chgData name="Boortz, Kristiane" userId="d7b8bfe2-6797-49b6-9ec7-f20acb68e6c4" providerId="ADAL" clId="{0AD0CDA4-2AFB-40AB-BE02-20909E1A705D}" dt="2023-10-23T09:37:48.939" v="4" actId="1076"/>
          <ac:picMkLst>
            <pc:docMk/>
            <pc:sldMk cId="3362809766" sldId="356"/>
            <ac:picMk id="18" creationId="{D80D181B-9925-7043-775C-4433B56A945E}"/>
          </ac:picMkLst>
        </pc:picChg>
        <pc:picChg chg="del">
          <ac:chgData name="Boortz, Kristiane" userId="d7b8bfe2-6797-49b6-9ec7-f20acb68e6c4" providerId="ADAL" clId="{0AD0CDA4-2AFB-40AB-BE02-20909E1A705D}" dt="2023-10-23T09:37:08.324" v="0" actId="21"/>
          <ac:picMkLst>
            <pc:docMk/>
            <pc:sldMk cId="3362809766" sldId="356"/>
            <ac:picMk id="22" creationId="{E2619217-BC08-4C93-0B20-CCA65D300A4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35DEB54E-542A-7642-BF2C-60D9533084F0}" type="datetimeFigureOut">
              <a:rPr lang="de-DE" smtClean="0"/>
              <a:t>23.10.2023</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75A1EBD4-338A-8042-8C09-29D3BA975429}" type="slidenum">
              <a:rPr lang="de-DE" smtClean="0"/>
              <a:t>‹Nr.›</a:t>
            </a:fld>
            <a:endParaRPr lang="de-DE"/>
          </a:p>
        </p:txBody>
      </p:sp>
    </p:spTree>
    <p:extLst>
      <p:ext uri="{BB962C8B-B14F-4D97-AF65-F5344CB8AC3E}">
        <p14:creationId xmlns:p14="http://schemas.microsoft.com/office/powerpoint/2010/main" val="1481883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5A1EBD4-338A-8042-8C09-29D3BA975429}" type="slidenum">
              <a:rPr lang="de-DE" smtClean="0"/>
              <a:t>27</a:t>
            </a:fld>
            <a:endParaRPr lang="de-DE"/>
          </a:p>
        </p:txBody>
      </p:sp>
    </p:spTree>
    <p:extLst>
      <p:ext uri="{BB962C8B-B14F-4D97-AF65-F5344CB8AC3E}">
        <p14:creationId xmlns:p14="http://schemas.microsoft.com/office/powerpoint/2010/main" val="1851635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8" name="Textfeld 7">
            <a:extLst>
              <a:ext uri="{FF2B5EF4-FFF2-40B4-BE49-F238E27FC236}">
                <a16:creationId xmlns:a16="http://schemas.microsoft.com/office/drawing/2014/main" id="{8401116F-4B3A-C147-BDFC-F90E5AE79217}"/>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07990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_So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980FB-69FF-2942-A69D-523F63C47784}"/>
              </a:ext>
            </a:extLst>
          </p:cNvPr>
          <p:cNvSpPr>
            <a:spLocks noGrp="1"/>
          </p:cNvSpPr>
          <p:nvPr>
            <p:ph type="ctrTitle"/>
          </p:nvPr>
        </p:nvSpPr>
        <p:spPr>
          <a:xfrm>
            <a:off x="1524000" y="1486286"/>
            <a:ext cx="9144000" cy="2387600"/>
          </a:xfrm>
          <a:prstGeom prst="rect">
            <a:avLst/>
          </a:prstGeom>
          <a:noFill/>
        </p:spPr>
        <p:txBody>
          <a:bodyPr anchor="b">
            <a:normAutofit/>
          </a:bodyPr>
          <a:lstStyle>
            <a:lvl1pPr algn="ctr">
              <a:defRPr sz="2800">
                <a:solidFill>
                  <a:schemeClr val="accent1"/>
                </a:solidFill>
              </a:defRPr>
            </a:lvl1pPr>
          </a:lstStyle>
          <a:p>
            <a:r>
              <a:rPr lang="de-DE" dirty="0"/>
              <a:t>Mastertitelformat bearbeiten</a:t>
            </a:r>
          </a:p>
        </p:txBody>
      </p:sp>
      <p:sp>
        <p:nvSpPr>
          <p:cNvPr id="3" name="Untertitel 2">
            <a:extLst>
              <a:ext uri="{FF2B5EF4-FFF2-40B4-BE49-F238E27FC236}">
                <a16:creationId xmlns:a16="http://schemas.microsoft.com/office/drawing/2014/main" id="{703873B0-7A7C-A34D-8D12-AD9198EBFAB9}"/>
              </a:ext>
            </a:extLst>
          </p:cNvPr>
          <p:cNvSpPr>
            <a:spLocks noGrp="1"/>
          </p:cNvSpPr>
          <p:nvPr>
            <p:ph type="subTitle" idx="1"/>
          </p:nvPr>
        </p:nvSpPr>
        <p:spPr>
          <a:xfrm>
            <a:off x="1524000" y="3993980"/>
            <a:ext cx="9144000" cy="112171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5" name="Textfeld 4">
            <a:extLst>
              <a:ext uri="{FF2B5EF4-FFF2-40B4-BE49-F238E27FC236}">
                <a16:creationId xmlns:a16="http://schemas.microsoft.com/office/drawing/2014/main" id="{A1EE94C5-FDD1-EA4D-B537-2BE9321CB36E}"/>
              </a:ext>
            </a:extLst>
          </p:cNvPr>
          <p:cNvSpPr txBox="1"/>
          <p:nvPr userDrawn="1"/>
        </p:nvSpPr>
        <p:spPr>
          <a:xfrm>
            <a:off x="7548897" y="6328086"/>
            <a:ext cx="7479323" cy="369332"/>
          </a:xfrm>
          <a:prstGeom prst="rect">
            <a:avLst/>
          </a:prstGeom>
          <a:noFill/>
        </p:spPr>
        <p:txBody>
          <a:bodyPr wrap="square" rtlCol="0">
            <a:spAutoFit/>
          </a:bodyPr>
          <a:lstStyle/>
          <a:p>
            <a:r>
              <a:rPr lang="de-DE" dirty="0" err="1">
                <a:solidFill>
                  <a:schemeClr val="bg1"/>
                </a:solidFill>
              </a:rPr>
              <a:t>www.wak-sh.de</a:t>
            </a:r>
            <a:endParaRPr lang="de-DE" dirty="0">
              <a:solidFill>
                <a:schemeClr val="bg1"/>
              </a:solidFill>
            </a:endParaRPr>
          </a:p>
        </p:txBody>
      </p:sp>
      <p:pic>
        <p:nvPicPr>
          <p:cNvPr id="6" name="Grafik 5">
            <a:extLst>
              <a:ext uri="{FF2B5EF4-FFF2-40B4-BE49-F238E27FC236}">
                <a16:creationId xmlns:a16="http://schemas.microsoft.com/office/drawing/2014/main" id="{D6494E80-6B1B-DD43-ACF5-A69433BBA4A2}"/>
              </a:ext>
            </a:extLst>
          </p:cNvPr>
          <p:cNvPicPr>
            <a:picLocks noChangeAspect="1"/>
          </p:cNvPicPr>
          <p:nvPr userDrawn="1"/>
        </p:nvPicPr>
        <p:blipFill>
          <a:blip r:embed="rId3"/>
          <a:stretch>
            <a:fillRect/>
          </a:stretch>
        </p:blipFill>
        <p:spPr>
          <a:xfrm>
            <a:off x="9724294" y="6329239"/>
            <a:ext cx="1963614" cy="327269"/>
          </a:xfrm>
          <a:prstGeom prst="rect">
            <a:avLst/>
          </a:prstGeom>
        </p:spPr>
      </p:pic>
      <p:sp>
        <p:nvSpPr>
          <p:cNvPr id="7" name="Textfeld 6">
            <a:extLst>
              <a:ext uri="{FF2B5EF4-FFF2-40B4-BE49-F238E27FC236}">
                <a16:creationId xmlns:a16="http://schemas.microsoft.com/office/drawing/2014/main" id="{64CBC8A1-3F22-9E44-AFFD-5EBBE2018338}"/>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234619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schl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F4F330A8-068E-B642-9E19-47014C175F62}"/>
              </a:ext>
            </a:extLst>
          </p:cNvPr>
          <p:cNvSpPr txBox="1"/>
          <p:nvPr userDrawn="1"/>
        </p:nvSpPr>
        <p:spPr>
          <a:xfrm>
            <a:off x="1562101" y="2800069"/>
            <a:ext cx="9144000" cy="523220"/>
          </a:xfrm>
          <a:prstGeom prst="rect">
            <a:avLst/>
          </a:prstGeom>
          <a:noFill/>
        </p:spPr>
        <p:txBody>
          <a:bodyPr wrap="square" rtlCol="0">
            <a:spAutoFit/>
          </a:bodyPr>
          <a:lstStyle/>
          <a:p>
            <a:pPr algn="ctr"/>
            <a:r>
              <a:rPr lang="de-DE" sz="2800" dirty="0">
                <a:solidFill>
                  <a:schemeClr val="tx2"/>
                </a:solidFill>
                <a:latin typeface="+mj-lt"/>
              </a:rPr>
              <a:t>Vielen Dank</a:t>
            </a:r>
          </a:p>
        </p:txBody>
      </p:sp>
      <p:pic>
        <p:nvPicPr>
          <p:cNvPr id="9" name="Grafik 8">
            <a:extLst>
              <a:ext uri="{FF2B5EF4-FFF2-40B4-BE49-F238E27FC236}">
                <a16:creationId xmlns:a16="http://schemas.microsoft.com/office/drawing/2014/main" id="{28604D0E-7150-EE42-8918-7CA71E675521}"/>
              </a:ext>
            </a:extLst>
          </p:cNvPr>
          <p:cNvPicPr>
            <a:picLocks noChangeAspect="1"/>
          </p:cNvPicPr>
          <p:nvPr userDrawn="1"/>
        </p:nvPicPr>
        <p:blipFill>
          <a:blip r:embed="rId3"/>
          <a:stretch>
            <a:fillRect/>
          </a:stretch>
        </p:blipFill>
        <p:spPr>
          <a:xfrm>
            <a:off x="4797426" y="4596540"/>
            <a:ext cx="2673350" cy="450850"/>
          </a:xfrm>
          <a:prstGeom prst="rect">
            <a:avLst/>
          </a:prstGeom>
        </p:spPr>
      </p:pic>
      <p:sp>
        <p:nvSpPr>
          <p:cNvPr id="3" name="Textplatzhalter 2">
            <a:extLst>
              <a:ext uri="{FF2B5EF4-FFF2-40B4-BE49-F238E27FC236}">
                <a16:creationId xmlns:a16="http://schemas.microsoft.com/office/drawing/2014/main" id="{0029DA0D-76E2-8746-914B-DE4EA129A19A}"/>
              </a:ext>
            </a:extLst>
          </p:cNvPr>
          <p:cNvSpPr>
            <a:spLocks noGrp="1"/>
          </p:cNvSpPr>
          <p:nvPr>
            <p:ph type="body" sz="quarter" idx="11" hasCustomPrompt="1"/>
          </p:nvPr>
        </p:nvSpPr>
        <p:spPr>
          <a:xfrm>
            <a:off x="3218773" y="4154295"/>
            <a:ext cx="5754453" cy="369888"/>
          </a:xfrm>
        </p:spPr>
        <p:txBody>
          <a:bodyPr>
            <a:normAutofit/>
          </a:bodyPr>
          <a:lstStyle>
            <a:lvl1pPr marL="0" indent="0" algn="ctr">
              <a:buNone/>
              <a:defRPr sz="1600">
                <a:solidFill>
                  <a:schemeClr val="accent1"/>
                </a:solidFill>
              </a:defRPr>
            </a:lvl1pPr>
          </a:lstStyle>
          <a:p>
            <a:pPr lvl="0"/>
            <a:r>
              <a:rPr lang="de-DE" dirty="0" err="1"/>
              <a:t>www.wak-sh.de</a:t>
            </a:r>
            <a:endParaRPr lang="de-DE" dirty="0"/>
          </a:p>
        </p:txBody>
      </p:sp>
      <p:sp>
        <p:nvSpPr>
          <p:cNvPr id="11" name="Textplatzhalter 5">
            <a:extLst>
              <a:ext uri="{FF2B5EF4-FFF2-40B4-BE49-F238E27FC236}">
                <a16:creationId xmlns:a16="http://schemas.microsoft.com/office/drawing/2014/main" id="{BB45F0C4-9DB1-F94A-838B-73442C60B71D}"/>
              </a:ext>
            </a:extLst>
          </p:cNvPr>
          <p:cNvSpPr>
            <a:spLocks noGrp="1"/>
          </p:cNvSpPr>
          <p:nvPr>
            <p:ph type="body" sz="quarter" idx="12" hasCustomPrompt="1"/>
          </p:nvPr>
        </p:nvSpPr>
        <p:spPr>
          <a:xfrm>
            <a:off x="4290077" y="3774098"/>
            <a:ext cx="3688047" cy="343376"/>
          </a:xfrm>
        </p:spPr>
        <p:txBody>
          <a:bodyPr>
            <a:noAutofit/>
          </a:bodyPr>
          <a:lstStyle>
            <a:lvl1pPr marL="0" indent="0">
              <a:buNone/>
              <a:defRPr sz="1600"/>
            </a:lvl1pPr>
          </a:lstStyle>
          <a:p>
            <a:pPr lvl="0"/>
            <a:r>
              <a:rPr lang="de-DE" dirty="0"/>
              <a:t>Weitere Informationen finden Sie hier:</a:t>
            </a:r>
          </a:p>
        </p:txBody>
      </p:sp>
      <p:sp>
        <p:nvSpPr>
          <p:cNvPr id="7" name="Textfeld 6">
            <a:extLst>
              <a:ext uri="{FF2B5EF4-FFF2-40B4-BE49-F238E27FC236}">
                <a16:creationId xmlns:a16="http://schemas.microsoft.com/office/drawing/2014/main" id="{FA342329-06DC-4246-B27C-39F538692FAE}"/>
              </a:ext>
            </a:extLst>
          </p:cNvPr>
          <p:cNvSpPr txBox="1"/>
          <p:nvPr userDrawn="1"/>
        </p:nvSpPr>
        <p:spPr>
          <a:xfrm>
            <a:off x="105196" y="6635468"/>
            <a:ext cx="380326" cy="153750"/>
          </a:xfrm>
          <a:prstGeom prst="rect">
            <a:avLst/>
          </a:prstGeom>
          <a:solidFill>
            <a:srgbClr val="09437A"/>
          </a:solidFill>
        </p:spPr>
        <p:txBody>
          <a:bodyPr wrap="square" rtlCol="0">
            <a:spAutoFit/>
          </a:bodyPr>
          <a:lstStyle/>
          <a:p>
            <a:endParaRPr lang="de-DE" dirty="0"/>
          </a:p>
        </p:txBody>
      </p:sp>
    </p:spTree>
    <p:extLst>
      <p:ext uri="{BB962C8B-B14F-4D97-AF65-F5344CB8AC3E}">
        <p14:creationId xmlns:p14="http://schemas.microsoft.com/office/powerpoint/2010/main" val="358708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platzhalter 7">
            <a:extLst>
              <a:ext uri="{FF2B5EF4-FFF2-40B4-BE49-F238E27FC236}">
                <a16:creationId xmlns:a16="http://schemas.microsoft.com/office/drawing/2014/main" id="{6111D265-DC74-0044-88E9-C5FF81554DB2}"/>
              </a:ext>
            </a:extLst>
          </p:cNvPr>
          <p:cNvSpPr>
            <a:spLocks noGrp="1"/>
          </p:cNvSpPr>
          <p:nvPr>
            <p:ph type="body" sz="quarter" idx="13"/>
          </p:nvPr>
        </p:nvSpPr>
        <p:spPr>
          <a:xfrm>
            <a:off x="709104" y="1652374"/>
            <a:ext cx="10800000" cy="3960000"/>
          </a:xfrm>
        </p:spPr>
        <p:txBody>
          <a:bodyPr/>
          <a:lstStyle>
            <a:lvl1pPr>
              <a:defRPr sz="1600"/>
            </a:lvl1pPr>
            <a:lvl2pPr>
              <a:defRPr sz="1600"/>
            </a:lvl2pPr>
            <a:lvl3pPr>
              <a:defRPr sz="1600"/>
            </a:lvl3pPr>
            <a:lvl4pPr>
              <a:defRPr sz="1600"/>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1">
            <a:extLst>
              <a:ext uri="{FF2B5EF4-FFF2-40B4-BE49-F238E27FC236}">
                <a16:creationId xmlns:a16="http://schemas.microsoft.com/office/drawing/2014/main" id="{912F0E58-F203-F947-9123-011B12C75211}"/>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Inhaltsverzeichnis</a:t>
            </a:r>
          </a:p>
        </p:txBody>
      </p:sp>
      <p:pic>
        <p:nvPicPr>
          <p:cNvPr id="9" name="Grafik 8">
            <a:extLst>
              <a:ext uri="{FF2B5EF4-FFF2-40B4-BE49-F238E27FC236}">
                <a16:creationId xmlns:a16="http://schemas.microsoft.com/office/drawing/2014/main" id="{AE120DBD-ED05-4B45-9EEC-949323B5C2A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17" name="Textplatzhalter 16">
            <a:extLst>
              <a:ext uri="{FF2B5EF4-FFF2-40B4-BE49-F238E27FC236}">
                <a16:creationId xmlns:a16="http://schemas.microsoft.com/office/drawing/2014/main" id="{66D62174-6F57-2741-8ED3-4A5B292CEA0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0CE12A5C-B7BB-9149-9395-DE1EFF7CB304}"/>
              </a:ext>
            </a:extLst>
          </p:cNvPr>
          <p:cNvSpPr>
            <a:spLocks noGrp="1"/>
          </p:cNvSpPr>
          <p:nvPr>
            <p:ph type="ftr" sz="quarter" idx="15"/>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344838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B78D222-E7AB-9042-8A30-EAD24FDDC60F}"/>
              </a:ext>
            </a:extLst>
          </p:cNvPr>
          <p:cNvSpPr>
            <a:spLocks noGrp="1"/>
          </p:cNvSpPr>
          <p:nvPr>
            <p:ph idx="1"/>
          </p:nvPr>
        </p:nvSpPr>
        <p:spPr>
          <a:xfrm>
            <a:off x="709104" y="1621016"/>
            <a:ext cx="10800000" cy="3960000"/>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83B9D7B0-B87B-6646-9174-AA31327DBAB5}"/>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7" name="Titel 1">
            <a:extLst>
              <a:ext uri="{FF2B5EF4-FFF2-40B4-BE49-F238E27FC236}">
                <a16:creationId xmlns:a16="http://schemas.microsoft.com/office/drawing/2014/main" id="{87E13983-FBF1-F84D-A507-49D72157A029}"/>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8" name="Textplatzhalter 16">
            <a:extLst>
              <a:ext uri="{FF2B5EF4-FFF2-40B4-BE49-F238E27FC236}">
                <a16:creationId xmlns:a16="http://schemas.microsoft.com/office/drawing/2014/main" id="{706B852D-5C57-5940-A858-C45F7DE836D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D0E7D6E5-DF2E-CF4D-918C-090F4054B12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53686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4ACC5-53F5-2448-94D0-573B06B12FE2}"/>
              </a:ext>
            </a:extLst>
          </p:cNvPr>
          <p:cNvSpPr>
            <a:spLocks noGrp="1"/>
          </p:cNvSpPr>
          <p:nvPr>
            <p:ph type="title"/>
          </p:nvPr>
        </p:nvSpPr>
        <p:spPr>
          <a:xfrm>
            <a:off x="702754" y="1709738"/>
            <a:ext cx="10800000" cy="2852737"/>
          </a:xfrm>
          <a:prstGeom prst="rect">
            <a:avLst/>
          </a:prstGeom>
        </p:spPr>
        <p:txBody>
          <a:bodyPr anchor="b">
            <a:normAutofit/>
          </a:bodyPr>
          <a:lstStyle>
            <a:lvl1pPr>
              <a:defRPr sz="2800"/>
            </a:lvl1pPr>
          </a:lstStyle>
          <a:p>
            <a:r>
              <a:rPr lang="de-DE" dirty="0"/>
              <a:t>Mastertitelformat bearbeiten</a:t>
            </a:r>
          </a:p>
        </p:txBody>
      </p:sp>
      <p:sp>
        <p:nvSpPr>
          <p:cNvPr id="3" name="Textplatzhalter 2">
            <a:extLst>
              <a:ext uri="{FF2B5EF4-FFF2-40B4-BE49-F238E27FC236}">
                <a16:creationId xmlns:a16="http://schemas.microsoft.com/office/drawing/2014/main" id="{DF666613-A40E-214D-89E6-342B125ED14A}"/>
              </a:ext>
            </a:extLst>
          </p:cNvPr>
          <p:cNvSpPr>
            <a:spLocks noGrp="1"/>
          </p:cNvSpPr>
          <p:nvPr>
            <p:ph type="body" idx="1"/>
          </p:nvPr>
        </p:nvSpPr>
        <p:spPr>
          <a:xfrm>
            <a:off x="702754" y="4589464"/>
            <a:ext cx="10800000" cy="77970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pic>
        <p:nvPicPr>
          <p:cNvPr id="5" name="Grafik 4">
            <a:extLst>
              <a:ext uri="{FF2B5EF4-FFF2-40B4-BE49-F238E27FC236}">
                <a16:creationId xmlns:a16="http://schemas.microsoft.com/office/drawing/2014/main" id="{B3A673B5-4273-8C42-9478-B224CB51F36E}"/>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4" name="Fußzeilenplatzhalter 3">
            <a:extLst>
              <a:ext uri="{FF2B5EF4-FFF2-40B4-BE49-F238E27FC236}">
                <a16:creationId xmlns:a16="http://schemas.microsoft.com/office/drawing/2014/main" id="{23D722E4-A034-584E-9D88-4EA5F98D7100}"/>
              </a:ext>
            </a:extLst>
          </p:cNvPr>
          <p:cNvSpPr>
            <a:spLocks noGrp="1"/>
          </p:cNvSpPr>
          <p:nvPr>
            <p:ph type="ftr" sz="quarter" idx="10"/>
          </p:nvPr>
        </p:nvSpPr>
        <p:spPr>
          <a:xfrm>
            <a:off x="4106518" y="6569765"/>
            <a:ext cx="3978965" cy="288235"/>
          </a:xfrm>
        </p:spPr>
        <p:txBody>
          <a:bodyPr/>
          <a:lstStyle/>
          <a:p>
            <a:endParaRPr lang="de-DE" dirty="0"/>
          </a:p>
        </p:txBody>
      </p:sp>
    </p:spTree>
    <p:extLst>
      <p:ext uri="{BB962C8B-B14F-4D97-AF65-F5344CB8AC3E}">
        <p14:creationId xmlns:p14="http://schemas.microsoft.com/office/powerpoint/2010/main" val="232933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F3AB84-F6EC-1F49-A9A4-FDF71D3183E8}"/>
              </a:ext>
            </a:extLst>
          </p:cNvPr>
          <p:cNvSpPr>
            <a:spLocks noGrp="1"/>
          </p:cNvSpPr>
          <p:nvPr>
            <p:ph sz="half" idx="1"/>
          </p:nvPr>
        </p:nvSpPr>
        <p:spPr>
          <a:xfrm>
            <a:off x="709104" y="1825625"/>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B8F17AE2-738F-534D-808E-D9BD6B8AFF8C}"/>
              </a:ext>
            </a:extLst>
          </p:cNvPr>
          <p:cNvSpPr>
            <a:spLocks noGrp="1"/>
          </p:cNvSpPr>
          <p:nvPr>
            <p:ph sz="half" idx="2"/>
          </p:nvPr>
        </p:nvSpPr>
        <p:spPr>
          <a:xfrm>
            <a:off x="6109104" y="1825624"/>
            <a:ext cx="5400000" cy="3508375"/>
          </a:xfrm>
        </p:spPr>
        <p:txBody>
          <a:bodyPr>
            <a:normAutofit/>
          </a:bodyPr>
          <a:lstStyle>
            <a:lvl1pPr marL="0" indent="0">
              <a:buNone/>
              <a:defRPr sz="1600"/>
            </a:lvl1pPr>
            <a:lvl2pPr>
              <a:defRPr sz="1600"/>
            </a:lvl2pPr>
            <a:lvl3pPr>
              <a:defRPr sz="1600"/>
            </a:lvl3pPr>
            <a:lvl4pPr>
              <a:defRPr sz="1600"/>
            </a:lvl4pPr>
            <a:lvl5pPr>
              <a:defRPr sz="16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A7389B44-4C16-E74E-BC82-0F6737A636D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F94F69A0-7B64-0A4A-AAEB-F8D7E2999928}"/>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712069B4-C027-694A-A278-0726D7449816}"/>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53100616-36B6-DC4B-A61E-93E25F25FA4F}"/>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76810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001296A-FE35-894E-9716-9AF49F2EB418}"/>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8" name="Titel 1">
            <a:extLst>
              <a:ext uri="{FF2B5EF4-FFF2-40B4-BE49-F238E27FC236}">
                <a16:creationId xmlns:a16="http://schemas.microsoft.com/office/drawing/2014/main" id="{B017DE56-0550-534C-8B0C-FDCB35BD1C2F}"/>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9" name="Textplatzhalter 16">
            <a:extLst>
              <a:ext uri="{FF2B5EF4-FFF2-40B4-BE49-F238E27FC236}">
                <a16:creationId xmlns:a16="http://schemas.microsoft.com/office/drawing/2014/main" id="{A73A8226-A865-C242-9625-D3869A84AD25}"/>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60104C10-107F-804B-AF83-B5B08C89F7D2}"/>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352275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_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FBCBBF55-649B-0F4E-A576-6679309B537E}"/>
              </a:ext>
            </a:extLst>
          </p:cNvPr>
          <p:cNvSpPr>
            <a:spLocks noGrp="1"/>
          </p:cNvSpPr>
          <p:nvPr>
            <p:ph type="body" sz="quarter" idx="13"/>
          </p:nvPr>
        </p:nvSpPr>
        <p:spPr>
          <a:xfrm>
            <a:off x="709104" y="1716155"/>
            <a:ext cx="10800000" cy="3960000"/>
          </a:xfrm>
        </p:spPr>
        <p:txBody>
          <a:bodyPr>
            <a:normAutofit/>
          </a:bodyPr>
          <a:lstStyle>
            <a:lvl1pPr marL="0" indent="0">
              <a:buNone/>
              <a:defRPr sz="1600"/>
            </a:lvl1pPr>
          </a:lstStyle>
          <a:p>
            <a:pPr lvl="0"/>
            <a:r>
              <a:rPr lang="de-DE" dirty="0"/>
              <a:t>Mastertextformat bearbeiten</a:t>
            </a:r>
          </a:p>
        </p:txBody>
      </p:sp>
      <p:pic>
        <p:nvPicPr>
          <p:cNvPr id="6" name="Grafik 5">
            <a:extLst>
              <a:ext uri="{FF2B5EF4-FFF2-40B4-BE49-F238E27FC236}">
                <a16:creationId xmlns:a16="http://schemas.microsoft.com/office/drawing/2014/main" id="{E536CFD1-FCD2-2A49-8B73-CA08890D80BD}"/>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9" name="Titel 1">
            <a:extLst>
              <a:ext uri="{FF2B5EF4-FFF2-40B4-BE49-F238E27FC236}">
                <a16:creationId xmlns:a16="http://schemas.microsoft.com/office/drawing/2014/main" id="{453ACC47-2A3F-1E45-BD43-ACBF8AF902EE}"/>
              </a:ext>
            </a:extLst>
          </p:cNvPr>
          <p:cNvSpPr>
            <a:spLocks noGrp="1"/>
          </p:cNvSpPr>
          <p:nvPr>
            <p:ph type="title" hasCustomPrompt="1"/>
          </p:nvPr>
        </p:nvSpPr>
        <p:spPr>
          <a:xfrm>
            <a:off x="709104" y="365126"/>
            <a:ext cx="10800000" cy="481898"/>
          </a:xfrm>
          <a:prstGeom prst="rect">
            <a:avLst/>
          </a:prstGeom>
        </p:spPr>
        <p:txBody>
          <a:bodyPr>
            <a:normAutofit/>
          </a:bodyPr>
          <a:lstStyle>
            <a:lvl1pPr>
              <a:defRPr sz="2800"/>
            </a:lvl1pPr>
          </a:lstStyle>
          <a:p>
            <a:r>
              <a:rPr lang="de-DE" dirty="0"/>
              <a:t>Überschrift	</a:t>
            </a:r>
          </a:p>
        </p:txBody>
      </p:sp>
      <p:sp>
        <p:nvSpPr>
          <p:cNvPr id="10" name="Textplatzhalter 16">
            <a:extLst>
              <a:ext uri="{FF2B5EF4-FFF2-40B4-BE49-F238E27FC236}">
                <a16:creationId xmlns:a16="http://schemas.microsoft.com/office/drawing/2014/main" id="{4DD1FFA5-D9D2-9842-9899-3CE83DA32F22}"/>
              </a:ext>
            </a:extLst>
          </p:cNvPr>
          <p:cNvSpPr>
            <a:spLocks noGrp="1"/>
          </p:cNvSpPr>
          <p:nvPr>
            <p:ph type="body" sz="quarter" idx="14" hasCustomPrompt="1"/>
          </p:nvPr>
        </p:nvSpPr>
        <p:spPr>
          <a:xfrm>
            <a:off x="709104" y="876288"/>
            <a:ext cx="10800000" cy="490537"/>
          </a:xfrm>
        </p:spPr>
        <p:txBody>
          <a:bodyPr>
            <a:normAutofit/>
          </a:bodyPr>
          <a:lstStyle>
            <a:lvl1pPr marL="0" indent="0">
              <a:buNone/>
              <a:defRPr sz="2000">
                <a:solidFill>
                  <a:schemeClr val="accent1"/>
                </a:solidFill>
              </a:defRPr>
            </a:lvl1pPr>
            <a:lvl2pPr marL="457200" indent="0">
              <a:buNone/>
              <a:defRPr/>
            </a:lvl2pPr>
            <a:lvl4pPr marL="1371600" indent="0">
              <a:buNone/>
              <a:defRPr/>
            </a:lvl4pPr>
          </a:lstStyle>
          <a:p>
            <a:pPr lvl="0"/>
            <a:r>
              <a:rPr lang="de-DE" dirty="0"/>
              <a:t>Zweite Überschrift</a:t>
            </a:r>
          </a:p>
        </p:txBody>
      </p:sp>
      <p:sp>
        <p:nvSpPr>
          <p:cNvPr id="2" name="Fußzeilenplatzhalter 1">
            <a:extLst>
              <a:ext uri="{FF2B5EF4-FFF2-40B4-BE49-F238E27FC236}">
                <a16:creationId xmlns:a16="http://schemas.microsoft.com/office/drawing/2014/main" id="{B4F14996-771F-5B43-8470-350E0E827674}"/>
              </a:ext>
            </a:extLst>
          </p:cNvPr>
          <p:cNvSpPr>
            <a:spLocks noGrp="1"/>
          </p:cNvSpPr>
          <p:nvPr>
            <p:ph type="ftr" sz="quarter" idx="15"/>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128763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AF406-E5DB-D14A-8992-6BD1E53E4B2B}"/>
              </a:ext>
            </a:extLst>
          </p:cNvPr>
          <p:cNvSpPr>
            <a:spLocks noGrp="1"/>
          </p:cNvSpPr>
          <p:nvPr>
            <p:ph type="title"/>
          </p:nvPr>
        </p:nvSpPr>
        <p:spPr>
          <a:xfrm>
            <a:off x="710692" y="457200"/>
            <a:ext cx="3932237" cy="1600200"/>
          </a:xfrm>
          <a:prstGeom prst="rect">
            <a:avLst/>
          </a:prstGeom>
        </p:spPr>
        <p:txBody>
          <a:bodyPr anchor="b">
            <a:normAutofit/>
          </a:bodyPr>
          <a:lstStyle>
            <a:lvl1pPr>
              <a:defRPr sz="2000"/>
            </a:lvl1pPr>
          </a:lstStyle>
          <a:p>
            <a:r>
              <a:rPr lang="de-DE" dirty="0"/>
              <a:t>Mastertitelformat bearbeiten</a:t>
            </a:r>
          </a:p>
        </p:txBody>
      </p:sp>
      <p:sp>
        <p:nvSpPr>
          <p:cNvPr id="3" name="Inhaltsplatzhalter 2">
            <a:extLst>
              <a:ext uri="{FF2B5EF4-FFF2-40B4-BE49-F238E27FC236}">
                <a16:creationId xmlns:a16="http://schemas.microsoft.com/office/drawing/2014/main" id="{D401A57B-8747-2C42-89B8-BFEE88B369A1}"/>
              </a:ext>
            </a:extLst>
          </p:cNvPr>
          <p:cNvSpPr>
            <a:spLocks noGrp="1"/>
          </p:cNvSpPr>
          <p:nvPr>
            <p:ph idx="1"/>
          </p:nvPr>
        </p:nvSpPr>
        <p:spPr>
          <a:xfrm>
            <a:off x="5054092" y="987425"/>
            <a:ext cx="6480000" cy="4393467"/>
          </a:xfrm>
        </p:spPr>
        <p:txBody>
          <a:bodyPr>
            <a:normAutofit/>
          </a:bodyPr>
          <a:lstStyle>
            <a:lvl1pPr marL="0" indent="0">
              <a:buNone/>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a:extLst>
              <a:ext uri="{FF2B5EF4-FFF2-40B4-BE49-F238E27FC236}">
                <a16:creationId xmlns:a16="http://schemas.microsoft.com/office/drawing/2014/main" id="{60BD7925-FAC5-A44B-8FE7-1DBD406E5AD4}"/>
              </a:ext>
            </a:extLst>
          </p:cNvPr>
          <p:cNvSpPr>
            <a:spLocks noGrp="1"/>
          </p:cNvSpPr>
          <p:nvPr>
            <p:ph type="body" sz="half" idx="2"/>
          </p:nvPr>
        </p:nvSpPr>
        <p:spPr>
          <a:xfrm>
            <a:off x="710692" y="2057400"/>
            <a:ext cx="3932237" cy="3323492"/>
          </a:xfrm>
        </p:spPr>
        <p:txBody>
          <a:bodyPr>
            <a:normAutofit/>
          </a:bodyPr>
          <a:lstStyle>
            <a:lvl1pPr marL="0" inden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id="{1527C8A5-4E17-754C-A247-7A9A54715890}"/>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08189754-81B8-834A-B556-3877A72E966A}"/>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26374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63226-0C34-F841-8CBE-5CE96CFBC427}"/>
              </a:ext>
            </a:extLst>
          </p:cNvPr>
          <p:cNvSpPr>
            <a:spLocks noGrp="1"/>
          </p:cNvSpPr>
          <p:nvPr>
            <p:ph type="title"/>
          </p:nvPr>
        </p:nvSpPr>
        <p:spPr>
          <a:xfrm>
            <a:off x="710692" y="457200"/>
            <a:ext cx="3932237" cy="1600200"/>
          </a:xfrm>
          <a:prstGeom prst="rect">
            <a:avLst/>
          </a:prstGeom>
        </p:spPr>
        <p:txBody>
          <a:bodyPr anchor="b">
            <a:normAutofit/>
          </a:bodyPr>
          <a:lstStyle>
            <a:lvl1pPr>
              <a:defRPr sz="2800"/>
            </a:lvl1pPr>
          </a:lstStyle>
          <a:p>
            <a:r>
              <a:rPr lang="de-DE" dirty="0"/>
              <a:t>Mastertitelformat bearbeiten</a:t>
            </a:r>
          </a:p>
        </p:txBody>
      </p:sp>
      <p:sp>
        <p:nvSpPr>
          <p:cNvPr id="3" name="Bildplatzhalter 2">
            <a:extLst>
              <a:ext uri="{FF2B5EF4-FFF2-40B4-BE49-F238E27FC236}">
                <a16:creationId xmlns:a16="http://schemas.microsoft.com/office/drawing/2014/main" id="{1BD8F217-4731-1F46-BD38-6FA367FB9D96}"/>
              </a:ext>
            </a:extLst>
          </p:cNvPr>
          <p:cNvSpPr>
            <a:spLocks noGrp="1"/>
          </p:cNvSpPr>
          <p:nvPr>
            <p:ph type="pic" idx="1"/>
          </p:nvPr>
        </p:nvSpPr>
        <p:spPr>
          <a:xfrm>
            <a:off x="5054092" y="987426"/>
            <a:ext cx="6480000" cy="4381744"/>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5D6432A7-CCC5-2944-9936-BBE738EF7F7A}"/>
              </a:ext>
            </a:extLst>
          </p:cNvPr>
          <p:cNvSpPr>
            <a:spLocks noGrp="1"/>
          </p:cNvSpPr>
          <p:nvPr>
            <p:ph type="body" sz="half" idx="2"/>
          </p:nvPr>
        </p:nvSpPr>
        <p:spPr>
          <a:xfrm>
            <a:off x="710692" y="2057400"/>
            <a:ext cx="3932237" cy="3311769"/>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Mastertextformat bearbeiten</a:t>
            </a:r>
          </a:p>
        </p:txBody>
      </p:sp>
      <p:pic>
        <p:nvPicPr>
          <p:cNvPr id="6" name="Grafik 5">
            <a:extLst>
              <a:ext uri="{FF2B5EF4-FFF2-40B4-BE49-F238E27FC236}">
                <a16:creationId xmlns:a16="http://schemas.microsoft.com/office/drawing/2014/main" id="{455A0024-9238-E449-A965-5F825A7A4B89}"/>
              </a:ext>
            </a:extLst>
          </p:cNvPr>
          <p:cNvPicPr>
            <a:picLocks noChangeAspect="1"/>
          </p:cNvPicPr>
          <p:nvPr userDrawn="1"/>
        </p:nvPicPr>
        <p:blipFill>
          <a:blip r:embed="rId3"/>
          <a:stretch>
            <a:fillRect/>
          </a:stretch>
        </p:blipFill>
        <p:spPr>
          <a:xfrm>
            <a:off x="10114933" y="6355007"/>
            <a:ext cx="1842606" cy="365125"/>
          </a:xfrm>
          <a:prstGeom prst="rect">
            <a:avLst/>
          </a:prstGeom>
        </p:spPr>
      </p:pic>
      <p:sp>
        <p:nvSpPr>
          <p:cNvPr id="5" name="Fußzeilenplatzhalter 4">
            <a:extLst>
              <a:ext uri="{FF2B5EF4-FFF2-40B4-BE49-F238E27FC236}">
                <a16:creationId xmlns:a16="http://schemas.microsoft.com/office/drawing/2014/main" id="{9081E1B8-E3D5-7B48-883A-55C9A2A22873}"/>
              </a:ext>
            </a:extLst>
          </p:cNvPr>
          <p:cNvSpPr>
            <a:spLocks noGrp="1"/>
          </p:cNvSpPr>
          <p:nvPr>
            <p:ph type="ftr" sz="quarter" idx="10"/>
          </p:nvPr>
        </p:nvSpPr>
        <p:spPr>
          <a:xfrm>
            <a:off x="4106518" y="6569765"/>
            <a:ext cx="3978965" cy="288235"/>
          </a:xfrm>
        </p:spPr>
        <p:txBody>
          <a:bodyPr/>
          <a:lstStyle/>
          <a:p>
            <a:endParaRPr lang="de-DE"/>
          </a:p>
        </p:txBody>
      </p:sp>
    </p:spTree>
    <p:extLst>
      <p:ext uri="{BB962C8B-B14F-4D97-AF65-F5344CB8AC3E}">
        <p14:creationId xmlns:p14="http://schemas.microsoft.com/office/powerpoint/2010/main" val="19216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D00FC7DA-3E7E-5E47-961D-5A74D51E1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oliennummernplatzhalter 5">
            <a:extLst>
              <a:ext uri="{FF2B5EF4-FFF2-40B4-BE49-F238E27FC236}">
                <a16:creationId xmlns:a16="http://schemas.microsoft.com/office/drawing/2014/main" id="{133F0921-DB0F-7848-9DBD-95C9F2C4F5B9}"/>
              </a:ext>
            </a:extLst>
          </p:cNvPr>
          <p:cNvSpPr txBox="1">
            <a:spLocks/>
          </p:cNvSpPr>
          <p:nvPr userDrawn="1"/>
        </p:nvSpPr>
        <p:spPr>
          <a:xfrm>
            <a:off x="-251745" y="6518319"/>
            <a:ext cx="741405"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9CF283-0270-2445-BCFF-C4D024AD4DDE}" type="slidenum">
              <a:rPr lang="de-DE" smtClean="0"/>
              <a:pPr/>
              <a:t>‹Nr.›</a:t>
            </a:fld>
            <a:endParaRPr lang="de-DE" dirty="0"/>
          </a:p>
        </p:txBody>
      </p:sp>
      <p:sp>
        <p:nvSpPr>
          <p:cNvPr id="4" name="Titelplatzhalter 3">
            <a:extLst>
              <a:ext uri="{FF2B5EF4-FFF2-40B4-BE49-F238E27FC236}">
                <a16:creationId xmlns:a16="http://schemas.microsoft.com/office/drawing/2014/main" id="{0B5811D5-A53A-5D43-9231-5EF770999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dirty="0"/>
              <a:t>Mastertitelformat bearbeiten</a:t>
            </a:r>
          </a:p>
        </p:txBody>
      </p:sp>
      <p:sp>
        <p:nvSpPr>
          <p:cNvPr id="2" name="Fußzeilenplatzhalter 1">
            <a:extLst>
              <a:ext uri="{FF2B5EF4-FFF2-40B4-BE49-F238E27FC236}">
                <a16:creationId xmlns:a16="http://schemas.microsoft.com/office/drawing/2014/main" id="{FE0B2EC2-1FC5-8D41-9EBD-FD9DB045C600}"/>
              </a:ext>
            </a:extLst>
          </p:cNvPr>
          <p:cNvSpPr>
            <a:spLocks noGrp="1"/>
          </p:cNvSpPr>
          <p:nvPr>
            <p:ph type="ftr" sz="quarter" idx="3"/>
          </p:nvPr>
        </p:nvSpPr>
        <p:spPr>
          <a:xfrm>
            <a:off x="4174434" y="6492875"/>
            <a:ext cx="3978965" cy="288235"/>
          </a:xfrm>
          <a:prstGeom prst="rect">
            <a:avLst/>
          </a:prstGeom>
        </p:spPr>
        <p:txBody>
          <a:bodyPr vert="horz" lIns="91440" tIns="45720" rIns="91440" bIns="45720" rtlCol="0" anchor="ctr"/>
          <a:lstStyle>
            <a:lvl1pPr algn="ctr">
              <a:defRPr sz="1200">
                <a:solidFill>
                  <a:schemeClr val="bg1"/>
                </a:solidFill>
              </a:defRPr>
            </a:lvl1pPr>
          </a:lstStyle>
          <a:p>
            <a:endParaRPr lang="de-DE"/>
          </a:p>
        </p:txBody>
      </p:sp>
    </p:spTree>
    <p:extLst>
      <p:ext uri="{BB962C8B-B14F-4D97-AF65-F5344CB8AC3E}">
        <p14:creationId xmlns:p14="http://schemas.microsoft.com/office/powerpoint/2010/main" val="1078827128"/>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2" r:id="rId5"/>
    <p:sldLayoutId id="2147483654" r:id="rId6"/>
    <p:sldLayoutId id="2147483658" r:id="rId7"/>
    <p:sldLayoutId id="2147483656" r:id="rId8"/>
    <p:sldLayoutId id="2147483657" r:id="rId9"/>
    <p:sldLayoutId id="2147483661" r:id="rId10"/>
    <p:sldLayoutId id="2147483662" r:id="rId11"/>
  </p:sldLayoutIdLst>
  <p:hf sldNum="0"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wak-sh.de/"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tel:04313016206" TargetMode="External"/><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hyperlink" Target="mailto:joerg.diekmann@wak-sh.de"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g"/></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www.wak-sh.de/index.php?id=504&amp;mandantId=1&amp;typo3=true&amp;source=new&amp;produkteId=2459" TargetMode="External"/><Relationship Id="rId3" Type="http://schemas.openxmlformats.org/officeDocument/2006/relationships/hyperlink" Target="https://www.wak-sh.de/index.php?id=504&amp;mandantId=1&amp;typo3=true&amp;source=new&amp;produkteId=2454" TargetMode="External"/><Relationship Id="rId7" Type="http://schemas.openxmlformats.org/officeDocument/2006/relationships/hyperlink" Target="https://www.wak-sh.de/index.php?id=504&amp;mandantId=1&amp;typo3=true&amp;source=new&amp;produkteId=2457" TargetMode="External"/><Relationship Id="rId2" Type="http://schemas.openxmlformats.org/officeDocument/2006/relationships/hyperlink" Target="https://www.wak-sh.de/index.php?id=504&amp;mandantId=1&amp;typo3=true&amp;source=new&amp;produkteId=2453" TargetMode="External"/><Relationship Id="rId1" Type="http://schemas.openxmlformats.org/officeDocument/2006/relationships/slideLayout" Target="../slideLayouts/slideLayout6.xml"/><Relationship Id="rId6" Type="http://schemas.openxmlformats.org/officeDocument/2006/relationships/hyperlink" Target="https://www.wak-sh.de/index.php?id=504&amp;mandantId=1&amp;typo3=true&amp;source=new&amp;produkteId=2456" TargetMode="External"/><Relationship Id="rId11" Type="http://schemas.openxmlformats.org/officeDocument/2006/relationships/hyperlink" Target="https://www.wak-sh.de/index.php?id=504&amp;mandantId=1&amp;typo3=true&amp;source=new&amp;produkteId=2161" TargetMode="External"/><Relationship Id="rId5" Type="http://schemas.openxmlformats.org/officeDocument/2006/relationships/hyperlink" Target="https://www.wak-sh.de/index.php?id=504&amp;mandantId=1&amp;typo3=true&amp;source=new&amp;produkteId=2458" TargetMode="External"/><Relationship Id="rId10" Type="http://schemas.openxmlformats.org/officeDocument/2006/relationships/hyperlink" Target="https://www.wak-sh.de/index.php?id=504&amp;mandantId=1&amp;typo3=true&amp;source=new&amp;produkteId=2162" TargetMode="External"/><Relationship Id="rId4" Type="http://schemas.openxmlformats.org/officeDocument/2006/relationships/hyperlink" Target="https://www.wak-sh.de/index.php?id=504&amp;mandantId=1&amp;typo3=true&amp;source=new&amp;produkteId=2455" TargetMode="External"/><Relationship Id="rId9" Type="http://schemas.openxmlformats.org/officeDocument/2006/relationships/hyperlink" Target="https://www.wak-sh.de/index.php?id=504&amp;mandantId=1&amp;typo3=true&amp;source=new&amp;produkteId=246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1D3DE-A795-4545-B77F-61086642B529}"/>
              </a:ext>
            </a:extLst>
          </p:cNvPr>
          <p:cNvSpPr>
            <a:spLocks noGrp="1"/>
          </p:cNvSpPr>
          <p:nvPr>
            <p:ph type="ctrTitle"/>
          </p:nvPr>
        </p:nvSpPr>
        <p:spPr>
          <a:xfrm>
            <a:off x="1524000" y="1815547"/>
            <a:ext cx="9144000" cy="1775792"/>
          </a:xfrm>
        </p:spPr>
        <p:txBody>
          <a:bodyPr/>
          <a:lstStyle/>
          <a:p>
            <a:r>
              <a:rPr lang="de-DE" altLang="de-DE" dirty="0"/>
              <a:t>Herzlich willkommen zur </a:t>
            </a:r>
            <a:r>
              <a:rPr lang="de-DE" dirty="0"/>
              <a:t>Informationsveranstaltung</a:t>
            </a:r>
            <a:br>
              <a:rPr lang="de-DE" dirty="0"/>
            </a:br>
            <a:br>
              <a:rPr lang="de-DE" dirty="0"/>
            </a:br>
            <a:r>
              <a:rPr lang="de-DE" dirty="0"/>
              <a:t>Erfolgreich im Vertrieb</a:t>
            </a:r>
          </a:p>
        </p:txBody>
      </p:sp>
      <p:sp>
        <p:nvSpPr>
          <p:cNvPr id="3" name="Untertitel 2">
            <a:extLst>
              <a:ext uri="{FF2B5EF4-FFF2-40B4-BE49-F238E27FC236}">
                <a16:creationId xmlns:a16="http://schemas.microsoft.com/office/drawing/2014/main" id="{BB622F79-2452-4F40-8050-A72D18045EE5}"/>
              </a:ext>
            </a:extLst>
          </p:cNvPr>
          <p:cNvSpPr>
            <a:spLocks noGrp="1"/>
          </p:cNvSpPr>
          <p:nvPr>
            <p:ph type="subTitle" idx="1"/>
          </p:nvPr>
        </p:nvSpPr>
        <p:spPr>
          <a:xfrm>
            <a:off x="2146852" y="2584174"/>
            <a:ext cx="9144000" cy="3326296"/>
          </a:xfrm>
        </p:spPr>
        <p:txBody>
          <a:bodyPr>
            <a:normAutofit/>
          </a:bodyPr>
          <a:lstStyle/>
          <a:p>
            <a:pPr algn="l">
              <a:buFont typeface="Arial" panose="020B0604020202020204" pitchFamily="34" charset="0"/>
              <a:buChar char="•"/>
            </a:pPr>
            <a:endParaRPr lang="de-DE" dirty="0">
              <a:effectLst/>
            </a:endParaRPr>
          </a:p>
          <a:p>
            <a:pPr algn="l">
              <a:buFont typeface="Arial" panose="020B0604020202020204" pitchFamily="34" charset="0"/>
              <a:buChar char="•"/>
            </a:pPr>
            <a:endParaRPr lang="de-DE" dirty="0">
              <a:effectLst/>
            </a:endParaRPr>
          </a:p>
          <a:p>
            <a:pPr algn="l"/>
            <a:endParaRPr lang="de-DE" dirty="0"/>
          </a:p>
          <a:p>
            <a:endParaRPr lang="de-DE" dirty="0"/>
          </a:p>
          <a:p>
            <a:endParaRPr lang="de-DE" b="1" dirty="0"/>
          </a:p>
        </p:txBody>
      </p:sp>
    </p:spTree>
    <p:extLst>
      <p:ext uri="{BB962C8B-B14F-4D97-AF65-F5344CB8AC3E}">
        <p14:creationId xmlns:p14="http://schemas.microsoft.com/office/powerpoint/2010/main" val="46144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a:xfrm>
            <a:off x="709104" y="1290027"/>
            <a:ext cx="10800000" cy="3960000"/>
          </a:xfrm>
        </p:spPr>
        <p:txBody>
          <a:bodyPr/>
          <a:lstStyle/>
          <a:p>
            <a:pPr marL="285750" indent="-285750">
              <a:buFontTx/>
              <a:buChar char="-"/>
            </a:pPr>
            <a:r>
              <a:rPr lang="de-DE" dirty="0"/>
              <a:t>Formulieren von USPs</a:t>
            </a:r>
          </a:p>
          <a:p>
            <a:endParaRPr lang="de-DE" dirty="0"/>
          </a:p>
          <a:p>
            <a:pPr marL="285750" indent="-285750">
              <a:buFontTx/>
              <a:buChar char="-"/>
            </a:pPr>
            <a:r>
              <a:rPr lang="de-DE" dirty="0"/>
              <a:t>Elegante Gesprächseinstiege</a:t>
            </a:r>
          </a:p>
          <a:p>
            <a:endParaRPr lang="de-DE" dirty="0"/>
          </a:p>
          <a:p>
            <a:pPr marL="285750" indent="-285750">
              <a:buFontTx/>
              <a:buChar char="-"/>
            </a:pPr>
            <a:r>
              <a:rPr lang="de-DE" dirty="0"/>
              <a:t>Methoden einer erfolgreichen Preisverhandlung</a:t>
            </a:r>
          </a:p>
          <a:p>
            <a:endParaRPr lang="de-DE" dirty="0"/>
          </a:p>
          <a:p>
            <a:pPr marL="285750" indent="-285750">
              <a:buFontTx/>
              <a:buChar char="-"/>
            </a:pPr>
            <a:r>
              <a:rPr lang="de-DE" dirty="0"/>
              <a:t>Nachfassen des Angebots</a:t>
            </a:r>
          </a:p>
          <a:p>
            <a:endParaRPr lang="de-DE" dirty="0"/>
          </a:p>
          <a:p>
            <a:pPr marL="285750" indent="-285750">
              <a:buFontTx/>
              <a:buChar char="-"/>
            </a:pPr>
            <a:r>
              <a:rPr lang="de-DE" dirty="0"/>
              <a:t>Cross-Selling und </a:t>
            </a:r>
            <a:r>
              <a:rPr lang="de-DE" dirty="0" err="1"/>
              <a:t>Churn</a:t>
            </a:r>
            <a:r>
              <a:rPr lang="de-DE" dirty="0"/>
              <a:t>-Management</a:t>
            </a:r>
          </a:p>
          <a:p>
            <a:endParaRPr lang="de-DE" dirty="0"/>
          </a:p>
          <a:p>
            <a:pPr marL="285750" indent="-285750">
              <a:buFontTx/>
              <a:buChar char="-"/>
            </a:pPr>
            <a:r>
              <a:rPr lang="de-DE" dirty="0"/>
              <a:t>After Sales und Follow-Up-Aktivitäten </a:t>
            </a: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Sales Professional: Produkt- und Angebotsunterbreitung</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
        <p:nvSpPr>
          <p:cNvPr id="6" name="Textfeld 5">
            <a:extLst>
              <a:ext uri="{FF2B5EF4-FFF2-40B4-BE49-F238E27FC236}">
                <a16:creationId xmlns:a16="http://schemas.microsoft.com/office/drawing/2014/main" id="{37B2A4BB-5D4B-A3A5-6125-C7330F78DA1F}"/>
              </a:ext>
            </a:extLst>
          </p:cNvPr>
          <p:cNvSpPr txBox="1"/>
          <p:nvPr/>
        </p:nvSpPr>
        <p:spPr>
          <a:xfrm>
            <a:off x="8178184" y="5414263"/>
            <a:ext cx="3824426" cy="523783"/>
          </a:xfrm>
          <a:prstGeom prst="rect">
            <a:avLst/>
          </a:prstGeom>
          <a:noFill/>
        </p:spPr>
        <p:txBody>
          <a:bodyPr wrap="square" rtlCol="0">
            <a:noAutofit/>
          </a:bodyPr>
          <a:lstStyle/>
          <a:p>
            <a:pPr algn="l"/>
            <a:r>
              <a:rPr lang="de-DE" sz="1600" dirty="0"/>
              <a:t>→ 16 UE, online berufsbegleitend, 765€</a:t>
            </a:r>
          </a:p>
        </p:txBody>
      </p:sp>
    </p:spTree>
    <p:extLst>
      <p:ext uri="{BB962C8B-B14F-4D97-AF65-F5344CB8AC3E}">
        <p14:creationId xmlns:p14="http://schemas.microsoft.com/office/powerpoint/2010/main" val="3903923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lstStyle/>
          <a:p>
            <a:pPr marL="285750" indent="-285750">
              <a:buFontTx/>
              <a:buChar char="-"/>
            </a:pPr>
            <a:r>
              <a:rPr lang="de-DE" dirty="0"/>
              <a:t>Ganzheitliche Kundenbetreuung: Customer-Life-Cycle und Customer-Relationship-Management</a:t>
            </a:r>
          </a:p>
          <a:p>
            <a:endParaRPr lang="de-DE" dirty="0"/>
          </a:p>
          <a:p>
            <a:pPr marL="285750" indent="-285750">
              <a:buFontTx/>
              <a:buChar char="-"/>
            </a:pPr>
            <a:r>
              <a:rPr lang="de-DE" dirty="0"/>
              <a:t>Finden und Gewinnen von Neukunden: Warm- vs. Kaltakquise, Methoden zur Neukundenakquise, Strategieerstellung zur Neukundenakquise</a:t>
            </a:r>
          </a:p>
          <a:p>
            <a:endParaRPr lang="de-DE" dirty="0"/>
          </a:p>
          <a:p>
            <a:pPr marL="285750" indent="-285750">
              <a:buFontTx/>
              <a:buChar char="-"/>
            </a:pPr>
            <a:r>
              <a:rPr lang="de-DE" dirty="0"/>
              <a:t>Betreuen und Binden von Bestandskunden: Customer-Value-Management und Key-Account-Management</a:t>
            </a:r>
          </a:p>
          <a:p>
            <a:endParaRPr lang="de-DE" dirty="0"/>
          </a:p>
          <a:p>
            <a:pPr marL="285750" indent="-285750">
              <a:buFontTx/>
              <a:buChar char="-"/>
            </a:pPr>
            <a:r>
              <a:rPr lang="de-DE" dirty="0"/>
              <a:t>Customer Experience</a:t>
            </a:r>
          </a:p>
          <a:p>
            <a:endParaRPr lang="de-DE" dirty="0"/>
          </a:p>
          <a:p>
            <a:pPr marL="285750" indent="-285750">
              <a:buFontTx/>
              <a:buChar char="-"/>
            </a:pPr>
            <a:r>
              <a:rPr lang="de-DE" dirty="0"/>
              <a:t>Konstruktiver Umgang mit Kundenbeschwerden</a:t>
            </a: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Sales Professional: Kundenanalyse</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
        <p:nvSpPr>
          <p:cNvPr id="6" name="Textfeld 5">
            <a:extLst>
              <a:ext uri="{FF2B5EF4-FFF2-40B4-BE49-F238E27FC236}">
                <a16:creationId xmlns:a16="http://schemas.microsoft.com/office/drawing/2014/main" id="{CC94D02A-0F94-42CA-0E69-F694D7D37086}"/>
              </a:ext>
            </a:extLst>
          </p:cNvPr>
          <p:cNvSpPr txBox="1"/>
          <p:nvPr/>
        </p:nvSpPr>
        <p:spPr>
          <a:xfrm>
            <a:off x="8175224" y="5548544"/>
            <a:ext cx="3942795" cy="479395"/>
          </a:xfrm>
          <a:prstGeom prst="rect">
            <a:avLst/>
          </a:prstGeom>
          <a:noFill/>
        </p:spPr>
        <p:txBody>
          <a:bodyPr wrap="square" rtlCol="0">
            <a:noAutofit/>
          </a:bodyPr>
          <a:lstStyle/>
          <a:p>
            <a:pPr algn="l"/>
            <a:r>
              <a:rPr lang="de-DE" sz="1600" dirty="0"/>
              <a:t>→ 16 UE, online berufsbegleitend, 765€</a:t>
            </a:r>
          </a:p>
        </p:txBody>
      </p:sp>
    </p:spTree>
    <p:extLst>
      <p:ext uri="{BB962C8B-B14F-4D97-AF65-F5344CB8AC3E}">
        <p14:creationId xmlns:p14="http://schemas.microsoft.com/office/powerpoint/2010/main" val="1838890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lstStyle/>
          <a:p>
            <a:pPr marL="285750" indent="-285750">
              <a:buFontTx/>
              <a:buChar char="-"/>
            </a:pPr>
            <a:r>
              <a:rPr lang="de-DE" dirty="0"/>
              <a:t>Stellenwert E-Commerce im Vertrieb</a:t>
            </a:r>
          </a:p>
          <a:p>
            <a:endParaRPr lang="de-DE" dirty="0"/>
          </a:p>
          <a:p>
            <a:pPr marL="285750" indent="-285750">
              <a:buFontTx/>
              <a:buChar char="-"/>
            </a:pPr>
            <a:r>
              <a:rPr lang="de-DE" dirty="0"/>
              <a:t>Hybrid </a:t>
            </a:r>
            <a:r>
              <a:rPr lang="de-DE" dirty="0" err="1"/>
              <a:t>Selling</a:t>
            </a:r>
            <a:endParaRPr lang="de-DE" dirty="0"/>
          </a:p>
          <a:p>
            <a:endParaRPr lang="de-DE" dirty="0"/>
          </a:p>
          <a:p>
            <a:pPr marL="285750" indent="-285750">
              <a:buFontTx/>
              <a:buChar char="-"/>
            </a:pPr>
            <a:r>
              <a:rPr lang="de-DE" dirty="0" err="1"/>
              <a:t>Social</a:t>
            </a:r>
            <a:r>
              <a:rPr lang="de-DE" dirty="0"/>
              <a:t> </a:t>
            </a:r>
            <a:r>
              <a:rPr lang="de-DE" dirty="0" err="1"/>
              <a:t>Selling</a:t>
            </a:r>
            <a:r>
              <a:rPr lang="de-DE" dirty="0"/>
              <a:t>, </a:t>
            </a:r>
            <a:r>
              <a:rPr lang="de-DE" dirty="0" err="1"/>
              <a:t>Social</a:t>
            </a:r>
            <a:r>
              <a:rPr lang="de-DE" dirty="0"/>
              <a:t> </a:t>
            </a:r>
            <a:r>
              <a:rPr lang="de-DE" dirty="0" err="1"/>
              <a:t>Buying</a:t>
            </a:r>
            <a:r>
              <a:rPr lang="de-DE" dirty="0"/>
              <a:t> und die Unterschiede zum </a:t>
            </a:r>
            <a:r>
              <a:rPr lang="de-DE" dirty="0" err="1"/>
              <a:t>Social</a:t>
            </a:r>
            <a:r>
              <a:rPr lang="de-DE" dirty="0"/>
              <a:t> Media Marketing</a:t>
            </a:r>
          </a:p>
          <a:p>
            <a:endParaRPr lang="de-DE" dirty="0"/>
          </a:p>
          <a:p>
            <a:pPr marL="285750" indent="-285750">
              <a:buFontTx/>
              <a:buChar char="-"/>
            </a:pPr>
            <a:r>
              <a:rPr lang="de-DE" dirty="0"/>
              <a:t>Umgang mit Data Analytics, KI, Smart </a:t>
            </a:r>
            <a:r>
              <a:rPr lang="de-DE" dirty="0" err="1"/>
              <a:t>Selling</a:t>
            </a:r>
            <a:r>
              <a:rPr lang="de-DE" dirty="0"/>
              <a:t> Tools und DXPs</a:t>
            </a: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Sales Professional: Digitale Vertriebskonzepte</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
        <p:nvSpPr>
          <p:cNvPr id="6" name="Textfeld 5">
            <a:extLst>
              <a:ext uri="{FF2B5EF4-FFF2-40B4-BE49-F238E27FC236}">
                <a16:creationId xmlns:a16="http://schemas.microsoft.com/office/drawing/2014/main" id="{B4AFAF54-AB96-C797-528C-3D838B39CF2B}"/>
              </a:ext>
            </a:extLst>
          </p:cNvPr>
          <p:cNvSpPr txBox="1"/>
          <p:nvPr/>
        </p:nvSpPr>
        <p:spPr>
          <a:xfrm>
            <a:off x="8290635" y="5323968"/>
            <a:ext cx="3809630" cy="532661"/>
          </a:xfrm>
          <a:prstGeom prst="rect">
            <a:avLst/>
          </a:prstGeom>
          <a:noFill/>
        </p:spPr>
        <p:txBody>
          <a:bodyPr wrap="square" rtlCol="0">
            <a:noAutofit/>
          </a:bodyPr>
          <a:lstStyle/>
          <a:p>
            <a:pPr algn="l"/>
            <a:r>
              <a:rPr lang="de-DE" sz="1600" dirty="0"/>
              <a:t>→ 16 UE, online berufsbegleitend, 765€</a:t>
            </a:r>
          </a:p>
        </p:txBody>
      </p:sp>
    </p:spTree>
    <p:extLst>
      <p:ext uri="{BB962C8B-B14F-4D97-AF65-F5344CB8AC3E}">
        <p14:creationId xmlns:p14="http://schemas.microsoft.com/office/powerpoint/2010/main" val="134148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a:xfrm>
            <a:off x="771248" y="1449000"/>
            <a:ext cx="10800000" cy="3960000"/>
          </a:xfrm>
        </p:spPr>
        <p:txBody>
          <a:bodyPr/>
          <a:lstStyle/>
          <a:p>
            <a:pPr marL="285750" indent="-285750">
              <a:buFontTx/>
              <a:buChar char="-"/>
            </a:pPr>
            <a:r>
              <a:rPr lang="de-DE" dirty="0"/>
              <a:t>Vorbereitung des Verkaufsgesprächs</a:t>
            </a:r>
          </a:p>
          <a:p>
            <a:endParaRPr lang="de-DE" dirty="0"/>
          </a:p>
          <a:p>
            <a:pPr marL="285750" indent="-285750">
              <a:buFontTx/>
              <a:buChar char="-"/>
            </a:pPr>
            <a:r>
              <a:rPr lang="de-DE" dirty="0"/>
              <a:t>Wirkungsvolle </a:t>
            </a:r>
            <a:r>
              <a:rPr lang="de-DE" dirty="0" err="1"/>
              <a:t>Gesprächsein</a:t>
            </a:r>
            <a:r>
              <a:rPr lang="de-DE" dirty="0"/>
              <a:t>- und ausstiege</a:t>
            </a:r>
          </a:p>
          <a:p>
            <a:endParaRPr lang="de-DE" dirty="0"/>
          </a:p>
          <a:p>
            <a:pPr marL="285750" indent="-285750">
              <a:buFontTx/>
              <a:buChar char="-"/>
            </a:pPr>
            <a:r>
              <a:rPr lang="de-DE" dirty="0"/>
              <a:t>Fragetechniken und aktives Zuhören</a:t>
            </a:r>
          </a:p>
          <a:p>
            <a:endParaRPr lang="de-DE" dirty="0"/>
          </a:p>
          <a:p>
            <a:pPr marL="285750" indent="-285750">
              <a:buFontTx/>
              <a:buChar char="-"/>
            </a:pPr>
            <a:r>
              <a:rPr lang="de-DE" dirty="0"/>
              <a:t>Erkennen von Kaufmotiven und entsprechende Argumentationstechniken</a:t>
            </a:r>
          </a:p>
          <a:p>
            <a:endParaRPr lang="de-DE" dirty="0"/>
          </a:p>
          <a:p>
            <a:pPr marL="285750" indent="-285750">
              <a:buFontTx/>
              <a:buChar char="-"/>
            </a:pPr>
            <a:r>
              <a:rPr lang="de-DE" dirty="0"/>
              <a:t>Bewusstsein für die eigene Rolle im Verkaufsgespräch</a:t>
            </a:r>
          </a:p>
          <a:p>
            <a:endParaRPr lang="de-DE" dirty="0"/>
          </a:p>
          <a:p>
            <a:pPr marL="285750" indent="-285750">
              <a:buFontTx/>
              <a:buChar char="-"/>
            </a:pPr>
            <a:r>
              <a:rPr lang="de-DE" dirty="0"/>
              <a:t>Value-</a:t>
            </a:r>
            <a:r>
              <a:rPr lang="de-DE" dirty="0" err="1"/>
              <a:t>Selling</a:t>
            </a: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Sales Professional: Das Verkaufsgespräch</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
        <p:nvSpPr>
          <p:cNvPr id="6" name="Textfeld 5">
            <a:extLst>
              <a:ext uri="{FF2B5EF4-FFF2-40B4-BE49-F238E27FC236}">
                <a16:creationId xmlns:a16="http://schemas.microsoft.com/office/drawing/2014/main" id="{60B8B36F-F8FE-F7ED-5D16-788AB11093E1}"/>
              </a:ext>
            </a:extLst>
          </p:cNvPr>
          <p:cNvSpPr txBox="1"/>
          <p:nvPr/>
        </p:nvSpPr>
        <p:spPr>
          <a:xfrm>
            <a:off x="5900691" y="5458652"/>
            <a:ext cx="6171090" cy="435006"/>
          </a:xfrm>
          <a:prstGeom prst="rect">
            <a:avLst/>
          </a:prstGeom>
          <a:noFill/>
        </p:spPr>
        <p:txBody>
          <a:bodyPr wrap="square" rtlCol="0">
            <a:noAutofit/>
          </a:bodyPr>
          <a:lstStyle/>
          <a:p>
            <a:pPr algn="l"/>
            <a:r>
              <a:rPr lang="de-DE" sz="1600" dirty="0"/>
              <a:t>→ 16 UE + lehrgangsinterner Test, online berufsbegleitend, 765€</a:t>
            </a:r>
          </a:p>
        </p:txBody>
      </p:sp>
    </p:spTree>
    <p:extLst>
      <p:ext uri="{BB962C8B-B14F-4D97-AF65-F5344CB8AC3E}">
        <p14:creationId xmlns:p14="http://schemas.microsoft.com/office/powerpoint/2010/main" val="541110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15938-78FB-8147-BB33-D2553F960031}"/>
              </a:ext>
            </a:extLst>
          </p:cNvPr>
          <p:cNvSpPr>
            <a:spLocks noGrp="1"/>
          </p:cNvSpPr>
          <p:nvPr>
            <p:ph idx="1"/>
          </p:nvPr>
        </p:nvSpPr>
        <p:spPr>
          <a:xfrm>
            <a:off x="709104" y="1366825"/>
            <a:ext cx="10800000" cy="4431463"/>
          </a:xfrm>
        </p:spPr>
        <p:txBody>
          <a:bodyPr>
            <a:normAutofit/>
          </a:bodyPr>
          <a:lstStyle/>
          <a:p>
            <a:pPr marL="285750" lvl="0" indent="-285750" fontAlgn="base">
              <a:spcAft>
                <a:spcPct val="0"/>
              </a:spcAft>
              <a:buSzPct val="90000"/>
              <a:buFont typeface="Wingdings" panose="05000000000000000000" pitchFamily="2" charset="2"/>
              <a:buChar char="Ø"/>
            </a:pPr>
            <a:r>
              <a:rPr lang="de-DE" dirty="0"/>
              <a:t>Veranstaltungsorte:</a:t>
            </a:r>
            <a:br>
              <a:rPr lang="de-DE" dirty="0"/>
            </a:br>
            <a:br>
              <a:rPr lang="de-DE" dirty="0"/>
            </a:br>
            <a:r>
              <a:rPr lang="de-DE" dirty="0"/>
              <a:t>- in Präsenz 			Kiel, Lübeck </a:t>
            </a:r>
            <a:br>
              <a:rPr lang="de-DE" dirty="0"/>
            </a:br>
            <a:endParaRPr lang="de-DE" sz="1600" dirty="0"/>
          </a:p>
          <a:p>
            <a:pPr marL="285750" lvl="0" indent="-285750" fontAlgn="base">
              <a:spcAft>
                <a:spcPct val="0"/>
              </a:spcAft>
              <a:buSzPct val="90000"/>
              <a:buFont typeface="Wingdings" panose="05000000000000000000" pitchFamily="2" charset="2"/>
              <a:buChar char="Ø"/>
            </a:pPr>
            <a:r>
              <a:rPr lang="de-DE" dirty="0"/>
              <a:t>Unterrichtseinheiten:		16 Unterrichtseinheiten (1 UE = 45 Minuten)</a:t>
            </a:r>
          </a:p>
          <a:p>
            <a:pPr marL="285750" indent="-285750" fontAlgn="base">
              <a:spcAft>
                <a:spcPct val="0"/>
              </a:spcAft>
              <a:buSzPct val="90000"/>
              <a:buFont typeface="Wingdings" panose="05000000000000000000" pitchFamily="2" charset="2"/>
              <a:buChar char="Ø"/>
            </a:pPr>
            <a:r>
              <a:rPr lang="de-DE" dirty="0"/>
              <a:t>Unterrichtszeiten:</a:t>
            </a:r>
            <a:r>
              <a:rPr lang="de-DE" b="1" dirty="0"/>
              <a:t>		</a:t>
            </a:r>
            <a:r>
              <a:rPr lang="de-DE" dirty="0"/>
              <a:t>variieren</a:t>
            </a:r>
            <a:endParaRPr lang="de-DE" sz="1800" dirty="0"/>
          </a:p>
          <a:p>
            <a:pPr marL="285750" indent="-285750" fontAlgn="base">
              <a:spcAft>
                <a:spcPct val="0"/>
              </a:spcAft>
              <a:buSzPct val="90000"/>
              <a:buFont typeface="Wingdings" panose="05000000000000000000" pitchFamily="2" charset="2"/>
              <a:buChar char="Ø"/>
            </a:pPr>
            <a:r>
              <a:rPr lang="de-DE" dirty="0"/>
              <a:t>Abschluss:                           	Teilnahmebescheinigung</a:t>
            </a:r>
          </a:p>
          <a:p>
            <a:pPr marL="285750" indent="-285750" fontAlgn="base">
              <a:spcAft>
                <a:spcPct val="0"/>
              </a:spcAft>
              <a:buSzPct val="90000"/>
              <a:buFont typeface="Wingdings" panose="05000000000000000000" pitchFamily="2" charset="2"/>
              <a:buChar char="Ø"/>
            </a:pPr>
            <a:r>
              <a:rPr lang="de-DE" dirty="0"/>
              <a:t>Preis:				1595,00 Euro</a:t>
            </a:r>
          </a:p>
          <a:p>
            <a:pPr fontAlgn="base">
              <a:spcAft>
                <a:spcPct val="0"/>
              </a:spcAft>
              <a:buSzPct val="90000"/>
            </a:pPr>
            <a:endParaRPr lang="de-DE" dirty="0"/>
          </a:p>
          <a:p>
            <a:pPr fontAlgn="base">
              <a:spcAft>
                <a:spcPct val="0"/>
              </a:spcAft>
              <a:buSzPct val="90000"/>
            </a:pPr>
            <a:r>
              <a:rPr lang="de-DE" dirty="0"/>
              <a:t>Zielgruppe:</a:t>
            </a:r>
          </a:p>
          <a:p>
            <a:pPr fontAlgn="base">
              <a:spcAft>
                <a:spcPct val="0"/>
              </a:spcAft>
              <a:buSzPct val="90000"/>
            </a:pPr>
            <a:r>
              <a:rPr lang="de-DE" dirty="0"/>
              <a:t>Menschen, die im Vertriebsaußendienst arbeiten oder dort arbeiten möchten. </a:t>
            </a:r>
          </a:p>
          <a:p>
            <a:pPr fontAlgn="base">
              <a:spcAft>
                <a:spcPct val="0"/>
              </a:spcAft>
              <a:buSzPct val="90000"/>
            </a:pPr>
            <a:r>
              <a:rPr lang="de-DE" dirty="0">
                <a:solidFill>
                  <a:srgbClr val="00467A"/>
                </a:solidFill>
                <a:effectLst/>
              </a:rPr>
              <a:t>Dieses Training macht Sie zum Profi, um nicht nur professionelle Verkaufsgespräche zu führen</a:t>
            </a:r>
            <a:br>
              <a:rPr lang="de-DE" dirty="0">
                <a:solidFill>
                  <a:srgbClr val="00467A"/>
                </a:solidFill>
              </a:rPr>
            </a:br>
            <a:r>
              <a:rPr lang="de-DE" dirty="0">
                <a:solidFill>
                  <a:srgbClr val="00467A"/>
                </a:solidFill>
                <a:effectLst/>
              </a:rPr>
              <a:t>und Angebote zum Abschluss zu bringen, sondern auch Ihre Produktzielgruppe zu identifizieren,</a:t>
            </a:r>
            <a:br>
              <a:rPr lang="de-DE" dirty="0">
                <a:solidFill>
                  <a:srgbClr val="00467A"/>
                </a:solidFill>
              </a:rPr>
            </a:br>
            <a:r>
              <a:rPr lang="de-DE" dirty="0">
                <a:solidFill>
                  <a:srgbClr val="00467A"/>
                </a:solidFill>
                <a:effectLst/>
              </a:rPr>
              <a:t>damit Sie erfolgreich Neukunden akquirieren können und um sie zu Bestandskunden für Ihr</a:t>
            </a:r>
            <a:br>
              <a:rPr lang="de-DE" dirty="0">
                <a:solidFill>
                  <a:srgbClr val="00467A"/>
                </a:solidFill>
              </a:rPr>
            </a:br>
            <a:r>
              <a:rPr lang="de-DE" dirty="0">
                <a:solidFill>
                  <a:srgbClr val="00467A"/>
                </a:solidFill>
                <a:effectLst/>
              </a:rPr>
              <a:t>Unternehmen zu machen</a:t>
            </a:r>
            <a:endParaRPr lang="de-DE" dirty="0">
              <a:solidFill>
                <a:srgbClr val="00467A"/>
              </a:solidFill>
            </a:endParaRPr>
          </a:p>
          <a:p>
            <a:endParaRPr lang="de-DE" dirty="0"/>
          </a:p>
        </p:txBody>
      </p:sp>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dirty="0">
                <a:solidFill>
                  <a:srgbClr val="00467A"/>
                </a:solidFill>
              </a:rPr>
              <a:t>Veranstaltungsdaten</a:t>
            </a:r>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solidFill>
                  <a:srgbClr val="00467A"/>
                </a:solidFill>
              </a:rPr>
              <a:t>Verkaufstraining für den Vertrieb im Außendienst</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594655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56D52EF-8F89-6361-EB62-2D6ABBD26240}"/>
              </a:ext>
            </a:extLst>
          </p:cNvPr>
          <p:cNvSpPr>
            <a:spLocks noGrp="1"/>
          </p:cNvSpPr>
          <p:nvPr>
            <p:ph idx="1"/>
          </p:nvPr>
        </p:nvSpPr>
        <p:spPr/>
        <p:txBody>
          <a:bodyPr/>
          <a:lstStyle/>
          <a:p>
            <a:pPr marL="285750" indent="-285750">
              <a:buFont typeface="Arial" panose="020B0604020202020204" pitchFamily="34" charset="0"/>
              <a:buChar char="•"/>
            </a:pPr>
            <a:r>
              <a:rPr lang="de-DE" dirty="0">
                <a:effectLst/>
                <a:latin typeface="Arial" panose="020B0604020202020204" pitchFamily="34" charset="0"/>
              </a:rPr>
              <a:t>  Wege zum Kundentermin</a:t>
            </a:r>
          </a:p>
          <a:p>
            <a:pPr marL="285750" indent="-285750">
              <a:buFont typeface="Arial" panose="020B0604020202020204" pitchFamily="34" charset="0"/>
              <a:buChar char="•"/>
            </a:pPr>
            <a:r>
              <a:rPr lang="de-DE" dirty="0">
                <a:effectLst/>
                <a:latin typeface="Arial" panose="020B0604020202020204" pitchFamily="34" charset="0"/>
              </a:rPr>
              <a:t>  Zeitmanagement und Selbstorganisation für Außendienstmitarbeiter</a:t>
            </a:r>
          </a:p>
          <a:p>
            <a:pPr marL="285750" indent="-285750">
              <a:buFont typeface="Arial" panose="020B0604020202020204" pitchFamily="34" charset="0"/>
              <a:buChar char="•"/>
            </a:pPr>
            <a:r>
              <a:rPr lang="de-DE" dirty="0">
                <a:effectLst/>
                <a:latin typeface="Arial" panose="020B0604020202020204" pitchFamily="34" charset="0"/>
              </a:rPr>
              <a:t>  Kommunikations- und Verkaufsstrategien</a:t>
            </a:r>
          </a:p>
          <a:p>
            <a:pPr marL="285750" indent="-285750">
              <a:buFont typeface="Arial" panose="020B0604020202020204" pitchFamily="34" charset="0"/>
              <a:buChar char="•"/>
            </a:pPr>
            <a:r>
              <a:rPr lang="de-DE" dirty="0">
                <a:effectLst/>
                <a:latin typeface="Arial" panose="020B0604020202020204" pitchFamily="34" charset="0"/>
              </a:rPr>
              <a:t>  Der erste Eindruck</a:t>
            </a:r>
          </a:p>
          <a:p>
            <a:pPr marL="285750" indent="-285750">
              <a:buFont typeface="Arial" panose="020B0604020202020204" pitchFamily="34" charset="0"/>
              <a:buChar char="•"/>
            </a:pPr>
            <a:r>
              <a:rPr lang="de-DE" dirty="0">
                <a:effectLst/>
                <a:latin typeface="Arial" panose="020B0604020202020204" pitchFamily="34" charset="0"/>
              </a:rPr>
              <a:t>  Zielorientiertes Führen von Verkaufsgesprächen</a:t>
            </a:r>
          </a:p>
          <a:p>
            <a:pPr marL="285750" indent="-285750">
              <a:buFont typeface="Arial" panose="020B0604020202020204" pitchFamily="34" charset="0"/>
              <a:buChar char="•"/>
            </a:pPr>
            <a:r>
              <a:rPr lang="de-DE" dirty="0">
                <a:effectLst/>
                <a:latin typeface="Arial" panose="020B0604020202020204" pitchFamily="34" charset="0"/>
              </a:rPr>
              <a:t>  Angebotsabgabe und Abschluss</a:t>
            </a:r>
          </a:p>
          <a:p>
            <a:pPr marL="285750" indent="-285750">
              <a:buFont typeface="Arial" panose="020B0604020202020204" pitchFamily="34" charset="0"/>
              <a:buChar char="•"/>
            </a:pPr>
            <a:r>
              <a:rPr lang="de-DE" dirty="0">
                <a:effectLst/>
                <a:latin typeface="Arial" panose="020B0604020202020204" pitchFamily="34" charset="0"/>
              </a:rPr>
              <a:t>  After-Sales, Cross- und Up </a:t>
            </a:r>
            <a:r>
              <a:rPr lang="de-DE" dirty="0" err="1">
                <a:effectLst/>
                <a:latin typeface="Arial" panose="020B0604020202020204" pitchFamily="34" charset="0"/>
              </a:rPr>
              <a:t>Selling</a:t>
            </a:r>
            <a:endParaRPr lang="de-DE" dirty="0">
              <a:effectLst/>
              <a:latin typeface="Arial" panose="020B0604020202020204" pitchFamily="34" charset="0"/>
            </a:endParaRPr>
          </a:p>
          <a:p>
            <a:pPr marL="285750" indent="-285750">
              <a:buFont typeface="Arial" panose="020B0604020202020204" pitchFamily="34" charset="0"/>
              <a:buChar char="•"/>
            </a:pPr>
            <a:r>
              <a:rPr lang="de-DE" dirty="0">
                <a:effectLst/>
                <a:latin typeface="Arial" panose="020B0604020202020204" pitchFamily="34" charset="0"/>
              </a:rPr>
              <a:t>  Umgang mit Beschwerden und Reklamationen</a:t>
            </a:r>
            <a:endParaRPr lang="de-DE" dirty="0"/>
          </a:p>
        </p:txBody>
      </p:sp>
      <p:sp>
        <p:nvSpPr>
          <p:cNvPr id="3" name="Titel 2">
            <a:extLst>
              <a:ext uri="{FF2B5EF4-FFF2-40B4-BE49-F238E27FC236}">
                <a16:creationId xmlns:a16="http://schemas.microsoft.com/office/drawing/2014/main" id="{054B4225-05D6-3244-C9AA-124C80B84F5F}"/>
              </a:ext>
            </a:extLst>
          </p:cNvPr>
          <p:cNvSpPr>
            <a:spLocks noGrp="1"/>
          </p:cNvSpPr>
          <p:nvPr>
            <p:ph type="title"/>
          </p:nvPr>
        </p:nvSpPr>
        <p:spPr/>
        <p:txBody>
          <a:bodyPr/>
          <a:lstStyle/>
          <a:p>
            <a:r>
              <a:rPr lang="de-DE" dirty="0">
                <a:solidFill>
                  <a:srgbClr val="00467A"/>
                </a:solidFill>
              </a:rPr>
              <a:t>Inhalte</a:t>
            </a:r>
          </a:p>
        </p:txBody>
      </p:sp>
      <p:sp>
        <p:nvSpPr>
          <p:cNvPr id="4" name="Textplatzhalter 3">
            <a:extLst>
              <a:ext uri="{FF2B5EF4-FFF2-40B4-BE49-F238E27FC236}">
                <a16:creationId xmlns:a16="http://schemas.microsoft.com/office/drawing/2014/main" id="{FD6EADA1-0FB3-F772-1BD0-D4F661E8F713}"/>
              </a:ext>
            </a:extLst>
          </p:cNvPr>
          <p:cNvSpPr>
            <a:spLocks noGrp="1"/>
          </p:cNvSpPr>
          <p:nvPr>
            <p:ph type="body" sz="quarter" idx="14"/>
          </p:nvPr>
        </p:nvSpPr>
        <p:spPr/>
        <p:txBody>
          <a:bodyPr/>
          <a:lstStyle/>
          <a:p>
            <a:r>
              <a:rPr lang="de-DE" dirty="0">
                <a:solidFill>
                  <a:srgbClr val="00467A"/>
                </a:solidFill>
                <a:effectLst/>
                <a:latin typeface="Arial" panose="020B0604020202020204" pitchFamily="34" charset="0"/>
              </a:rPr>
              <a:t>Verkaufstraining für den Vertrieb im Außendienst</a:t>
            </a:r>
            <a:endParaRPr lang="de-DE" dirty="0">
              <a:solidFill>
                <a:srgbClr val="00467A"/>
              </a:solidFill>
            </a:endParaRPr>
          </a:p>
        </p:txBody>
      </p:sp>
      <p:sp>
        <p:nvSpPr>
          <p:cNvPr id="5" name="Fußzeilenplatzhalter 4">
            <a:extLst>
              <a:ext uri="{FF2B5EF4-FFF2-40B4-BE49-F238E27FC236}">
                <a16:creationId xmlns:a16="http://schemas.microsoft.com/office/drawing/2014/main" id="{DE0DD8CA-4DAC-9FD8-F2B7-1479B704C547}"/>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4106796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15938-78FB-8147-BB33-D2553F960031}"/>
              </a:ext>
            </a:extLst>
          </p:cNvPr>
          <p:cNvSpPr>
            <a:spLocks noGrp="1"/>
          </p:cNvSpPr>
          <p:nvPr>
            <p:ph idx="1"/>
          </p:nvPr>
        </p:nvSpPr>
        <p:spPr>
          <a:xfrm>
            <a:off x="709104" y="1468493"/>
            <a:ext cx="10674513" cy="4362463"/>
          </a:xfrm>
        </p:spPr>
        <p:txBody>
          <a:bodyPr>
            <a:normAutofit fontScale="92500" lnSpcReduction="10000"/>
          </a:bodyPr>
          <a:lstStyle/>
          <a:p>
            <a:pPr marL="285750" lvl="0" indent="-285750" fontAlgn="base">
              <a:spcAft>
                <a:spcPct val="0"/>
              </a:spcAft>
              <a:buSzPct val="90000"/>
              <a:buFont typeface="Wingdings" panose="05000000000000000000" pitchFamily="2" charset="2"/>
              <a:buChar char="Ø"/>
            </a:pPr>
            <a:r>
              <a:rPr lang="de-DE" sz="1700" dirty="0"/>
              <a:t>Veranstaltungsorte:</a:t>
            </a:r>
            <a:br>
              <a:rPr lang="de-DE" sz="1700" dirty="0"/>
            </a:br>
            <a:br>
              <a:rPr lang="de-DE" sz="1700" dirty="0"/>
            </a:br>
            <a:r>
              <a:rPr lang="de-DE" sz="1700" dirty="0"/>
              <a:t>- in Präsenz 			Kiel, Lübeck </a:t>
            </a:r>
            <a:br>
              <a:rPr lang="de-DE" sz="1700" dirty="0"/>
            </a:br>
            <a:endParaRPr lang="de-DE" sz="1700" dirty="0"/>
          </a:p>
          <a:p>
            <a:pPr marL="285750" lvl="0" indent="-285750" fontAlgn="base">
              <a:spcAft>
                <a:spcPct val="0"/>
              </a:spcAft>
              <a:buSzPct val="90000"/>
              <a:buFont typeface="Wingdings" panose="05000000000000000000" pitchFamily="2" charset="2"/>
              <a:buChar char="Ø"/>
            </a:pPr>
            <a:r>
              <a:rPr lang="de-DE" sz="1700" dirty="0"/>
              <a:t>Unterrichtseinheiten:		16 Unterrichtseinheiten (1 UE = 45 Minuten)</a:t>
            </a:r>
          </a:p>
          <a:p>
            <a:pPr marL="285750" indent="-285750" fontAlgn="base">
              <a:spcAft>
                <a:spcPct val="0"/>
              </a:spcAft>
              <a:buSzPct val="90000"/>
              <a:buFont typeface="Wingdings" panose="05000000000000000000" pitchFamily="2" charset="2"/>
              <a:buChar char="Ø"/>
            </a:pPr>
            <a:r>
              <a:rPr lang="de-DE" sz="1700" dirty="0"/>
              <a:t>Unterrichtszeiten:</a:t>
            </a:r>
            <a:r>
              <a:rPr lang="de-DE" sz="1700" b="1" dirty="0"/>
              <a:t>	                </a:t>
            </a:r>
            <a:r>
              <a:rPr lang="de-DE" sz="1700" dirty="0"/>
              <a:t>variieren</a:t>
            </a:r>
          </a:p>
          <a:p>
            <a:pPr marL="285750" indent="-285750" fontAlgn="base">
              <a:spcAft>
                <a:spcPct val="0"/>
              </a:spcAft>
              <a:buSzPct val="90000"/>
              <a:buFont typeface="Wingdings" panose="05000000000000000000" pitchFamily="2" charset="2"/>
              <a:buChar char="Ø"/>
            </a:pPr>
            <a:r>
              <a:rPr lang="de-DE" sz="1700" dirty="0"/>
              <a:t>Abschluss:                           	Teilnahmebescheinigung</a:t>
            </a:r>
          </a:p>
          <a:p>
            <a:pPr marL="285750" indent="-285750" fontAlgn="base">
              <a:spcAft>
                <a:spcPct val="0"/>
              </a:spcAft>
              <a:buSzPct val="90000"/>
              <a:buFont typeface="Wingdings" panose="05000000000000000000" pitchFamily="2" charset="2"/>
              <a:buChar char="Ø"/>
            </a:pPr>
            <a:r>
              <a:rPr lang="de-DE" sz="1700" dirty="0"/>
              <a:t>Preis:				1595,00 Euro</a:t>
            </a:r>
          </a:p>
          <a:p>
            <a:pPr fontAlgn="base">
              <a:spcAft>
                <a:spcPct val="0"/>
              </a:spcAft>
              <a:buSzPct val="90000"/>
            </a:pPr>
            <a:endParaRPr lang="de-DE" sz="1700" dirty="0"/>
          </a:p>
          <a:p>
            <a:pPr fontAlgn="base">
              <a:spcAft>
                <a:spcPct val="0"/>
              </a:spcAft>
              <a:buSzPct val="90000"/>
            </a:pPr>
            <a:r>
              <a:rPr lang="de-DE" sz="1700" dirty="0"/>
              <a:t>Zielgruppe:</a:t>
            </a:r>
          </a:p>
          <a:p>
            <a:pPr fontAlgn="base">
              <a:spcAft>
                <a:spcPct val="0"/>
              </a:spcAft>
              <a:buSzPct val="90000"/>
            </a:pPr>
            <a:r>
              <a:rPr lang="de-DE" sz="1700" dirty="0"/>
              <a:t>Menschen, die im Vertriebsinnendienst arbeiten oder dort arbeiten möchten. </a:t>
            </a:r>
          </a:p>
          <a:p>
            <a:pPr fontAlgn="base">
              <a:spcAft>
                <a:spcPct val="0"/>
              </a:spcAft>
              <a:buSzPct val="90000"/>
            </a:pPr>
            <a:endParaRPr lang="de-DE" sz="1700" dirty="0"/>
          </a:p>
          <a:p>
            <a:pPr fontAlgn="base">
              <a:spcAft>
                <a:spcPct val="0"/>
              </a:spcAft>
              <a:buSzPct val="90000"/>
            </a:pPr>
            <a:r>
              <a:rPr lang="de-DE" sz="1700" dirty="0">
                <a:solidFill>
                  <a:schemeClr val="accent4">
                    <a:lumMod val="50000"/>
                  </a:schemeClr>
                </a:solidFill>
                <a:effectLst/>
                <a:latin typeface="Arial" panose="020B0604020202020204" pitchFamily="34" charset="0"/>
              </a:rPr>
              <a:t>Dieses Training stärkt Ihre Kompetenzen u. a. in Ihrer Redegewandtheit, in Ihrem mündlichen</a:t>
            </a:r>
            <a:br>
              <a:rPr lang="de-DE" sz="1700" dirty="0">
                <a:solidFill>
                  <a:schemeClr val="accent4">
                    <a:lumMod val="50000"/>
                  </a:schemeClr>
                </a:solidFill>
              </a:rPr>
            </a:br>
            <a:r>
              <a:rPr lang="de-DE" sz="1700" dirty="0">
                <a:solidFill>
                  <a:schemeClr val="accent4">
                    <a:lumMod val="50000"/>
                  </a:schemeClr>
                </a:solidFill>
                <a:effectLst/>
                <a:latin typeface="Arial" panose="020B0604020202020204" pitchFamily="34" charset="0"/>
              </a:rPr>
              <a:t>und schriftlichen Ausdrucksvermögen, Ihrer Überzeugungskraft und in Ihrem</a:t>
            </a:r>
            <a:br>
              <a:rPr lang="de-DE" sz="1700" dirty="0">
                <a:solidFill>
                  <a:schemeClr val="accent4">
                    <a:lumMod val="50000"/>
                  </a:schemeClr>
                </a:solidFill>
              </a:rPr>
            </a:br>
            <a:r>
              <a:rPr lang="de-DE" sz="1700" dirty="0">
                <a:solidFill>
                  <a:schemeClr val="accent4">
                    <a:lumMod val="50000"/>
                  </a:schemeClr>
                </a:solidFill>
                <a:effectLst/>
                <a:latin typeface="Arial" panose="020B0604020202020204" pitchFamily="34" charset="0"/>
              </a:rPr>
              <a:t>Verhandlungsgeschick sowie in Ihrer Kunden- und Serviceorientierung. Nach dem Training</a:t>
            </a:r>
            <a:br>
              <a:rPr lang="de-DE" sz="1700" dirty="0">
                <a:solidFill>
                  <a:schemeClr val="accent4">
                    <a:lumMod val="50000"/>
                  </a:schemeClr>
                </a:solidFill>
              </a:rPr>
            </a:br>
            <a:r>
              <a:rPr lang="de-DE" sz="1700" dirty="0">
                <a:solidFill>
                  <a:schemeClr val="accent4">
                    <a:lumMod val="50000"/>
                  </a:schemeClr>
                </a:solidFill>
                <a:effectLst/>
                <a:latin typeface="Arial" panose="020B0604020202020204" pitchFamily="34" charset="0"/>
              </a:rPr>
              <a:t>haben Sie das nötige Know-how, um im Innendienst erfolgreich verkaufen zu können</a:t>
            </a:r>
            <a:endParaRPr lang="de-DE" sz="1700" dirty="0">
              <a:solidFill>
                <a:schemeClr val="accent4">
                  <a:lumMod val="50000"/>
                </a:schemeClr>
              </a:solidFill>
            </a:endParaRPr>
          </a:p>
          <a:p>
            <a:pPr marL="285750" lvl="0" indent="-285750" fontAlgn="base">
              <a:spcAft>
                <a:spcPct val="0"/>
              </a:spcAft>
              <a:buSzPct val="90000"/>
              <a:buFont typeface="Wingdings" panose="05000000000000000000" pitchFamily="2" charset="2"/>
              <a:buChar char="Ø"/>
            </a:pPr>
            <a:endParaRPr lang="de-DE" dirty="0">
              <a:solidFill>
                <a:srgbClr val="FF0000"/>
              </a:solidFill>
            </a:endParaRPr>
          </a:p>
        </p:txBody>
      </p:sp>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lstStyle/>
          <a:p>
            <a:r>
              <a:rPr lang="de-DE" dirty="0"/>
              <a:t>Veranstaltungsdaten</a:t>
            </a:r>
          </a:p>
        </p:txBody>
      </p:sp>
      <p:sp>
        <p:nvSpPr>
          <p:cNvPr id="4" name="Textplatzhalter 3">
            <a:extLst>
              <a:ext uri="{FF2B5EF4-FFF2-40B4-BE49-F238E27FC236}">
                <a16:creationId xmlns:a16="http://schemas.microsoft.com/office/drawing/2014/main" id="{AA011B48-B7B9-A642-A89D-A22CE8CA1F60}"/>
              </a:ext>
            </a:extLst>
          </p:cNvPr>
          <p:cNvSpPr>
            <a:spLocks noGrp="1"/>
          </p:cNvSpPr>
          <p:nvPr>
            <p:ph type="body" sz="quarter" idx="14"/>
          </p:nvPr>
        </p:nvSpPr>
        <p:spPr/>
        <p:txBody>
          <a:bodyPr/>
          <a:lstStyle/>
          <a:p>
            <a:r>
              <a:rPr lang="de-DE" dirty="0"/>
              <a:t>Verkaufstraining für den Vertriebsinnendienst</a:t>
            </a:r>
          </a:p>
          <a:p>
            <a:endParaRPr lang="de-DE" dirty="0"/>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425491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6F93E45-9668-F191-6BE9-916A06235EB9}"/>
              </a:ext>
            </a:extLst>
          </p:cNvPr>
          <p:cNvSpPr>
            <a:spLocks noGrp="1"/>
          </p:cNvSpPr>
          <p:nvPr>
            <p:ph idx="1"/>
          </p:nvPr>
        </p:nvSpPr>
        <p:spPr/>
        <p:txBody>
          <a:bodyPr/>
          <a:lstStyle/>
          <a:p>
            <a:pPr marL="285750" indent="-285750">
              <a:buFont typeface="Arial" panose="020B0604020202020204" pitchFamily="34" charset="0"/>
              <a:buChar char="•"/>
            </a:pPr>
            <a:r>
              <a:rPr lang="de-DE" dirty="0">
                <a:latin typeface="Arial" panose="020B0604020202020204" pitchFamily="34" charset="0"/>
              </a:rPr>
              <a:t>  </a:t>
            </a:r>
            <a:r>
              <a:rPr lang="de-DE" dirty="0">
                <a:effectLst/>
                <a:latin typeface="Arial" panose="020B0604020202020204" pitchFamily="34" charset="0"/>
              </a:rPr>
              <a:t>Kundenorientiertes Telefonieren, </a:t>
            </a:r>
            <a:r>
              <a:rPr lang="de-DE" dirty="0" err="1">
                <a:effectLst/>
                <a:latin typeface="Arial" panose="020B0604020202020204" pitchFamily="34" charset="0"/>
              </a:rPr>
              <a:t>inbound</a:t>
            </a:r>
            <a:r>
              <a:rPr lang="de-DE" dirty="0">
                <a:effectLst/>
                <a:latin typeface="Arial" panose="020B0604020202020204" pitchFamily="34" charset="0"/>
              </a:rPr>
              <a:t> und </a:t>
            </a:r>
            <a:r>
              <a:rPr lang="de-DE" dirty="0" err="1">
                <a:effectLst/>
                <a:latin typeface="Arial" panose="020B0604020202020204" pitchFamily="34" charset="0"/>
              </a:rPr>
              <a:t>outbound</a:t>
            </a:r>
            <a:endParaRPr lang="de-DE" dirty="0">
              <a:effectLst/>
              <a:latin typeface="Arial" panose="020B0604020202020204" pitchFamily="34" charset="0"/>
            </a:endParaRPr>
          </a:p>
          <a:p>
            <a:pPr marL="285750" indent="-285750">
              <a:buFont typeface="Arial" panose="020B0604020202020204" pitchFamily="34" charset="0"/>
              <a:buChar char="•"/>
            </a:pPr>
            <a:r>
              <a:rPr lang="de-DE" dirty="0">
                <a:effectLst/>
                <a:latin typeface="Arial" panose="020B0604020202020204" pitchFamily="34" charset="0"/>
              </a:rPr>
              <a:t>  Professioneller Schriftverkehr, Briefe, E-Mails, Mailings</a:t>
            </a:r>
          </a:p>
          <a:p>
            <a:pPr marL="285750" indent="-285750">
              <a:buFont typeface="Arial" panose="020B0604020202020204" pitchFamily="34" charset="0"/>
              <a:buChar char="•"/>
            </a:pPr>
            <a:r>
              <a:rPr lang="de-DE" dirty="0">
                <a:effectLst/>
                <a:latin typeface="Arial" panose="020B0604020202020204" pitchFamily="34" charset="0"/>
              </a:rPr>
              <a:t>  Angebotsmanagement, Nachfassen, Cross- und Up-</a:t>
            </a:r>
            <a:r>
              <a:rPr lang="de-DE" dirty="0" err="1">
                <a:effectLst/>
                <a:latin typeface="Arial" panose="020B0604020202020204" pitchFamily="34" charset="0"/>
              </a:rPr>
              <a:t>Selling</a:t>
            </a:r>
            <a:endParaRPr lang="de-DE" dirty="0">
              <a:effectLst/>
              <a:latin typeface="Arial" panose="020B0604020202020204" pitchFamily="34" charset="0"/>
            </a:endParaRPr>
          </a:p>
          <a:p>
            <a:pPr marL="285750" indent="-285750">
              <a:buFont typeface="Arial" panose="020B0604020202020204" pitchFamily="34" charset="0"/>
              <a:buChar char="•"/>
            </a:pPr>
            <a:r>
              <a:rPr lang="de-DE" dirty="0">
                <a:effectLst/>
                <a:latin typeface="Arial" panose="020B0604020202020204" pitchFamily="34" charset="0"/>
              </a:rPr>
              <a:t>  Bestandskundenmanagement</a:t>
            </a:r>
          </a:p>
          <a:p>
            <a:pPr marL="285750" indent="-285750">
              <a:buFont typeface="Arial" panose="020B0604020202020204" pitchFamily="34" charset="0"/>
              <a:buChar char="•"/>
            </a:pPr>
            <a:r>
              <a:rPr lang="de-DE" dirty="0">
                <a:effectLst/>
                <a:latin typeface="Arial" panose="020B0604020202020204" pitchFamily="34" charset="0"/>
              </a:rPr>
              <a:t>  Beschwerdemanagement für Profis</a:t>
            </a:r>
          </a:p>
          <a:p>
            <a:pPr marL="285750" indent="-285750">
              <a:buFont typeface="Arial" panose="020B0604020202020204" pitchFamily="34" charset="0"/>
              <a:buChar char="•"/>
            </a:pPr>
            <a:r>
              <a:rPr lang="de-DE" dirty="0">
                <a:effectLst/>
                <a:latin typeface="Arial" panose="020B0604020202020204" pitchFamily="34" charset="0"/>
              </a:rPr>
              <a:t>  Recherche und Pflege, Adressenmanagement</a:t>
            </a:r>
          </a:p>
          <a:p>
            <a:pPr marL="285750" indent="-285750">
              <a:buFont typeface="Arial" panose="020B0604020202020204" pitchFamily="34" charset="0"/>
              <a:buChar char="•"/>
            </a:pPr>
            <a:r>
              <a:rPr lang="de-DE" dirty="0">
                <a:effectLst/>
                <a:latin typeface="Arial" panose="020B0604020202020204" pitchFamily="34" charset="0"/>
              </a:rPr>
              <a:t>  Der Innendienst als Dienstleister für Außendienst und Key-Account</a:t>
            </a:r>
            <a:endParaRPr lang="de-DE" dirty="0"/>
          </a:p>
        </p:txBody>
      </p:sp>
      <p:sp>
        <p:nvSpPr>
          <p:cNvPr id="3" name="Titel 2">
            <a:extLst>
              <a:ext uri="{FF2B5EF4-FFF2-40B4-BE49-F238E27FC236}">
                <a16:creationId xmlns:a16="http://schemas.microsoft.com/office/drawing/2014/main" id="{4DC69B50-5CCC-DD1D-2265-564B7CFE415A}"/>
              </a:ext>
            </a:extLst>
          </p:cNvPr>
          <p:cNvSpPr>
            <a:spLocks noGrp="1"/>
          </p:cNvSpPr>
          <p:nvPr>
            <p:ph type="title"/>
          </p:nvPr>
        </p:nvSpPr>
        <p:spPr/>
        <p:txBody>
          <a:bodyPr/>
          <a:lstStyle/>
          <a:p>
            <a:r>
              <a:rPr lang="de-DE" dirty="0"/>
              <a:t>Inhalte</a:t>
            </a:r>
          </a:p>
        </p:txBody>
      </p:sp>
      <p:sp>
        <p:nvSpPr>
          <p:cNvPr id="4" name="Textplatzhalter 3">
            <a:extLst>
              <a:ext uri="{FF2B5EF4-FFF2-40B4-BE49-F238E27FC236}">
                <a16:creationId xmlns:a16="http://schemas.microsoft.com/office/drawing/2014/main" id="{23F144AB-90F3-9962-DE76-DF9F39F7A87C}"/>
              </a:ext>
            </a:extLst>
          </p:cNvPr>
          <p:cNvSpPr>
            <a:spLocks noGrp="1"/>
          </p:cNvSpPr>
          <p:nvPr>
            <p:ph type="body" sz="quarter" idx="14"/>
          </p:nvPr>
        </p:nvSpPr>
        <p:spPr/>
        <p:txBody>
          <a:bodyPr/>
          <a:lstStyle/>
          <a:p>
            <a:r>
              <a:rPr lang="de-DE" dirty="0">
                <a:effectLst/>
                <a:latin typeface="Arial" panose="020B0604020202020204" pitchFamily="34" charset="0"/>
              </a:rPr>
              <a:t>Verkaufstraining für den Vertriebsinnendienst</a:t>
            </a:r>
            <a:endParaRPr lang="de-DE" dirty="0"/>
          </a:p>
        </p:txBody>
      </p:sp>
      <p:sp>
        <p:nvSpPr>
          <p:cNvPr id="5" name="Fußzeilenplatzhalter 4">
            <a:extLst>
              <a:ext uri="{FF2B5EF4-FFF2-40B4-BE49-F238E27FC236}">
                <a16:creationId xmlns:a16="http://schemas.microsoft.com/office/drawing/2014/main" id="{6BF20C58-F77E-6FE0-D52A-8B7FBA38DC9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153366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65508D6-B307-130E-C2DD-DB4886C0BE83}"/>
              </a:ext>
            </a:extLst>
          </p:cNvPr>
          <p:cNvSpPr>
            <a:spLocks noGrp="1"/>
          </p:cNvSpPr>
          <p:nvPr>
            <p:ph idx="1"/>
          </p:nvPr>
        </p:nvSpPr>
        <p:spPr/>
        <p:txBody>
          <a:bodyPr>
            <a:normAutofit lnSpcReduction="10000"/>
          </a:bodyPr>
          <a:lstStyle/>
          <a:p>
            <a:pPr marL="285750" lvl="0" indent="-285750" fontAlgn="base">
              <a:spcAft>
                <a:spcPct val="0"/>
              </a:spcAft>
              <a:buSzPct val="90000"/>
              <a:buFont typeface="Wingdings" panose="05000000000000000000" pitchFamily="2" charset="2"/>
              <a:buChar char="Ø"/>
            </a:pPr>
            <a:r>
              <a:rPr lang="de-DE" sz="1600" dirty="0"/>
              <a:t>Veranstaltungsort:</a:t>
            </a:r>
            <a:br>
              <a:rPr lang="de-DE" sz="1600" dirty="0"/>
            </a:br>
            <a:br>
              <a:rPr lang="de-DE" sz="1600" dirty="0"/>
            </a:br>
            <a:r>
              <a:rPr lang="de-DE" sz="1600" dirty="0"/>
              <a:t>- Online 			 </a:t>
            </a:r>
            <a:br>
              <a:rPr lang="de-DE" sz="1600" dirty="0"/>
            </a:br>
            <a:endParaRPr lang="de-DE" sz="1600" dirty="0"/>
          </a:p>
          <a:p>
            <a:pPr marL="285750" lvl="0" indent="-285750" fontAlgn="base">
              <a:spcAft>
                <a:spcPct val="0"/>
              </a:spcAft>
              <a:buSzPct val="90000"/>
              <a:buFont typeface="Wingdings" panose="05000000000000000000" pitchFamily="2" charset="2"/>
              <a:buChar char="Ø"/>
            </a:pPr>
            <a:r>
              <a:rPr lang="de-DE" sz="1600" dirty="0"/>
              <a:t>Unterrichtseinheiten:</a:t>
            </a:r>
            <a:r>
              <a:rPr lang="de-DE" dirty="0"/>
              <a:t>             7</a:t>
            </a:r>
            <a:r>
              <a:rPr lang="de-DE" sz="1600" dirty="0"/>
              <a:t>6 Unterrichtseinheiten (1 UE = 45 Minuten)</a:t>
            </a:r>
          </a:p>
          <a:p>
            <a:pPr marL="285750" indent="-285750" fontAlgn="base">
              <a:spcAft>
                <a:spcPct val="0"/>
              </a:spcAft>
              <a:buSzPct val="90000"/>
              <a:buFont typeface="Wingdings" panose="05000000000000000000" pitchFamily="2" charset="2"/>
              <a:buChar char="Ø"/>
            </a:pPr>
            <a:r>
              <a:rPr lang="de-DE" sz="1600" dirty="0"/>
              <a:t>Unterrichtszeiten:</a:t>
            </a:r>
            <a:r>
              <a:rPr lang="de-DE" sz="1600" b="1" dirty="0"/>
              <a:t>	   </a:t>
            </a:r>
            <a:r>
              <a:rPr lang="de-DE" sz="1600" dirty="0"/>
              <a:t>variieren</a:t>
            </a:r>
          </a:p>
          <a:p>
            <a:pPr marL="285750" indent="-285750" fontAlgn="base">
              <a:spcAft>
                <a:spcPct val="0"/>
              </a:spcAft>
              <a:buSzPct val="90000"/>
              <a:buFont typeface="Wingdings" panose="05000000000000000000" pitchFamily="2" charset="2"/>
              <a:buChar char="Ø"/>
            </a:pPr>
            <a:r>
              <a:rPr lang="de-DE" sz="1600" dirty="0"/>
              <a:t>Abschluss:                             </a:t>
            </a:r>
            <a:r>
              <a:rPr lang="de-DE" dirty="0"/>
              <a:t>IHK-Zertifikat</a:t>
            </a:r>
            <a:endParaRPr lang="de-DE" sz="1600" dirty="0"/>
          </a:p>
          <a:p>
            <a:pPr marL="285750" indent="-285750" fontAlgn="base">
              <a:spcAft>
                <a:spcPct val="0"/>
              </a:spcAft>
              <a:buSzPct val="90000"/>
              <a:buFont typeface="Wingdings" panose="05000000000000000000" pitchFamily="2" charset="2"/>
              <a:buChar char="Ø"/>
            </a:pPr>
            <a:r>
              <a:rPr lang="de-DE" sz="1600" dirty="0"/>
              <a:t>Preis:	</a:t>
            </a:r>
            <a:r>
              <a:rPr lang="de-DE" dirty="0"/>
              <a:t>                                   1904</a:t>
            </a:r>
            <a:r>
              <a:rPr lang="de-DE" sz="1600" dirty="0"/>
              <a:t>,00 Euro</a:t>
            </a:r>
          </a:p>
          <a:p>
            <a:pPr fontAlgn="base">
              <a:spcAft>
                <a:spcPct val="0"/>
              </a:spcAft>
              <a:buSzPct val="90000"/>
            </a:pPr>
            <a:endParaRPr lang="de-DE" sz="1600" dirty="0"/>
          </a:p>
          <a:p>
            <a:pPr fontAlgn="base">
              <a:spcAft>
                <a:spcPct val="0"/>
              </a:spcAft>
              <a:buSzPct val="90000"/>
            </a:pPr>
            <a:r>
              <a:rPr lang="de-DE" sz="1600" dirty="0"/>
              <a:t>Zielgruppe:</a:t>
            </a:r>
          </a:p>
          <a:p>
            <a:pPr>
              <a:buFont typeface="Arial" panose="020B0604020202020204" pitchFamily="34" charset="0"/>
              <a:buChar char="•"/>
            </a:pPr>
            <a:r>
              <a:rPr lang="de-DE" dirty="0"/>
              <a:t>Vertriebsmitarbeitende kleiner und mittlerer Unternehmen, die ihre Kenntnisse auffrischen möchten</a:t>
            </a:r>
          </a:p>
          <a:p>
            <a:pPr>
              <a:buFont typeface="Arial" panose="020B0604020202020204" pitchFamily="34" charset="0"/>
              <a:buChar char="•"/>
            </a:pPr>
            <a:r>
              <a:rPr lang="de-DE" dirty="0"/>
              <a:t>Quereinsteigende, die im Vertrieb ihre Karriere voranbringen möchten</a:t>
            </a:r>
          </a:p>
          <a:p>
            <a:pPr>
              <a:buFont typeface="Arial" panose="020B0604020202020204" pitchFamily="34" charset="0"/>
              <a:buChar char="•"/>
            </a:pPr>
            <a:r>
              <a:rPr lang="de-DE" dirty="0"/>
              <a:t>Existenzgründende, die Sales Know-how benötigen</a:t>
            </a:r>
          </a:p>
          <a:p>
            <a:endParaRPr lang="de-DE" dirty="0"/>
          </a:p>
        </p:txBody>
      </p:sp>
      <p:sp>
        <p:nvSpPr>
          <p:cNvPr id="3" name="Titel 2">
            <a:extLst>
              <a:ext uri="{FF2B5EF4-FFF2-40B4-BE49-F238E27FC236}">
                <a16:creationId xmlns:a16="http://schemas.microsoft.com/office/drawing/2014/main" id="{FDF88A50-CBA6-DF39-5C82-1E63D4FC03D0}"/>
              </a:ext>
            </a:extLst>
          </p:cNvPr>
          <p:cNvSpPr>
            <a:spLocks noGrp="1"/>
          </p:cNvSpPr>
          <p:nvPr>
            <p:ph type="title"/>
          </p:nvPr>
        </p:nvSpPr>
        <p:spPr/>
        <p:txBody>
          <a:bodyPr/>
          <a:lstStyle/>
          <a:p>
            <a:r>
              <a:rPr lang="de-DE" dirty="0"/>
              <a:t>Veranstaltungsdaten</a:t>
            </a:r>
          </a:p>
        </p:txBody>
      </p:sp>
      <p:sp>
        <p:nvSpPr>
          <p:cNvPr id="4" name="Textplatzhalter 3">
            <a:extLst>
              <a:ext uri="{FF2B5EF4-FFF2-40B4-BE49-F238E27FC236}">
                <a16:creationId xmlns:a16="http://schemas.microsoft.com/office/drawing/2014/main" id="{535A4F89-346A-076F-4556-C73E29398C74}"/>
              </a:ext>
            </a:extLst>
          </p:cNvPr>
          <p:cNvSpPr>
            <a:spLocks noGrp="1"/>
          </p:cNvSpPr>
          <p:nvPr>
            <p:ph type="body" sz="quarter" idx="14"/>
          </p:nvPr>
        </p:nvSpPr>
        <p:spPr/>
        <p:txBody>
          <a:bodyPr>
            <a:normAutofit fontScale="25000" lnSpcReduction="20000"/>
          </a:bodyPr>
          <a:lstStyle/>
          <a:p>
            <a:endParaRPr lang="de-DE" sz="3600" b="1" dirty="0"/>
          </a:p>
          <a:p>
            <a:r>
              <a:rPr lang="de-DE" sz="8000" dirty="0"/>
              <a:t>Vertriebsspezialist/-in (IHK) </a:t>
            </a:r>
          </a:p>
          <a:p>
            <a:r>
              <a:rPr lang="de-DE" dirty="0"/>
              <a:t> </a:t>
            </a:r>
          </a:p>
        </p:txBody>
      </p:sp>
      <p:sp>
        <p:nvSpPr>
          <p:cNvPr id="5" name="Fußzeilenplatzhalter 4">
            <a:extLst>
              <a:ext uri="{FF2B5EF4-FFF2-40B4-BE49-F238E27FC236}">
                <a16:creationId xmlns:a16="http://schemas.microsoft.com/office/drawing/2014/main" id="{E2F73C20-A473-7C19-D161-484E990EB3E6}"/>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155481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BAC738A-EBF6-2CFB-6034-0C5F08FBF7AB}"/>
              </a:ext>
            </a:extLst>
          </p:cNvPr>
          <p:cNvSpPr>
            <a:spLocks noGrp="1"/>
          </p:cNvSpPr>
          <p:nvPr>
            <p:ph idx="1"/>
          </p:nvPr>
        </p:nvSpPr>
        <p:spPr>
          <a:xfrm>
            <a:off x="709104" y="1366825"/>
            <a:ext cx="10800000" cy="4614887"/>
          </a:xfrm>
        </p:spPr>
        <p:txBody>
          <a:bodyPr>
            <a:normAutofit fontScale="92500" lnSpcReduction="20000"/>
          </a:bodyPr>
          <a:lstStyle/>
          <a:p>
            <a:r>
              <a:rPr lang="de-DE" sz="1700" dirty="0">
                <a:effectLst/>
                <a:latin typeface="Arial" panose="020B0604020202020204" pitchFamily="34" charset="0"/>
              </a:rPr>
              <a:t>- Vertriebs-Basics: Aufgaben und grundlegende Voraussetzungen für einen erfolgreichen</a:t>
            </a:r>
            <a:br>
              <a:rPr lang="de-DE" sz="1700" dirty="0"/>
            </a:br>
            <a:r>
              <a:rPr lang="de-DE" sz="1700" dirty="0"/>
              <a:t>  </a:t>
            </a:r>
            <a:r>
              <a:rPr lang="de-DE" sz="1700" dirty="0">
                <a:effectLst/>
                <a:latin typeface="Arial" panose="020B0604020202020204" pitchFamily="34" charset="0"/>
              </a:rPr>
              <a:t>Vertrieb</a:t>
            </a:r>
            <a:br>
              <a:rPr lang="de-DE" sz="1700" dirty="0"/>
            </a:br>
            <a:r>
              <a:rPr lang="de-DE" sz="1700" dirty="0">
                <a:effectLst/>
                <a:latin typeface="Arial" panose="020B0604020202020204" pitchFamily="34" charset="0"/>
              </a:rPr>
              <a:t>- Digitalisierung im Vertrieb: Nutzen, Einsatzmöglichkeiten, Vor- und Nachteile</a:t>
            </a:r>
            <a:br>
              <a:rPr lang="de-DE" sz="1700" dirty="0"/>
            </a:br>
            <a:r>
              <a:rPr lang="de-DE" sz="1700" dirty="0">
                <a:effectLst/>
                <a:latin typeface="Arial" panose="020B0604020202020204" pitchFamily="34" charset="0"/>
              </a:rPr>
              <a:t>- Vertriebsstrategie und Businessplan</a:t>
            </a:r>
            <a:br>
              <a:rPr lang="de-DE" sz="1700" dirty="0"/>
            </a:br>
            <a:r>
              <a:rPr lang="de-DE" sz="1700" dirty="0">
                <a:effectLst/>
                <a:latin typeface="Arial" panose="020B0604020202020204" pitchFamily="34" charset="0"/>
              </a:rPr>
              <a:t>- Controlling im Vertrieb</a:t>
            </a:r>
            <a:br>
              <a:rPr lang="de-DE" sz="1700" dirty="0"/>
            </a:br>
            <a:r>
              <a:rPr lang="de-DE" sz="1700" dirty="0">
                <a:effectLst/>
                <a:latin typeface="Arial" panose="020B0604020202020204" pitchFamily="34" charset="0"/>
              </a:rPr>
              <a:t>- Akquise – Formen, Instrumente und Umsetzung</a:t>
            </a:r>
            <a:br>
              <a:rPr lang="de-DE" sz="1700" dirty="0"/>
            </a:br>
            <a:r>
              <a:rPr lang="de-DE" sz="1700" dirty="0">
                <a:effectLst/>
                <a:latin typeface="Arial" panose="020B0604020202020204" pitchFamily="34" charset="0"/>
              </a:rPr>
              <a:t>- Erfolgreich zum </a:t>
            </a:r>
            <a:r>
              <a:rPr lang="de-DE" sz="1700" dirty="0" err="1">
                <a:effectLst/>
                <a:latin typeface="Arial" panose="020B0604020202020204" pitchFamily="34" charset="0"/>
              </a:rPr>
              <a:t>Verkaufabschluss</a:t>
            </a:r>
            <a:r>
              <a:rPr lang="de-DE" sz="1700" dirty="0">
                <a:effectLst/>
                <a:latin typeface="Arial" panose="020B0604020202020204" pitchFamily="34" charset="0"/>
              </a:rPr>
              <a:t> - Struktur, Phasen, Aufbau von Verkaufsgesprächen</a:t>
            </a:r>
            <a:br>
              <a:rPr lang="de-DE" sz="1700" dirty="0"/>
            </a:br>
            <a:r>
              <a:rPr lang="de-DE" sz="1700" dirty="0">
                <a:effectLst/>
                <a:latin typeface="Arial" panose="020B0604020202020204" pitchFamily="34" charset="0"/>
              </a:rPr>
              <a:t>- Einwandbehandlung im Kundengespräch</a:t>
            </a:r>
            <a:br>
              <a:rPr lang="de-DE" sz="1700" dirty="0"/>
            </a:br>
            <a:r>
              <a:rPr lang="de-DE" sz="1700" dirty="0">
                <a:effectLst/>
                <a:latin typeface="Arial" panose="020B0604020202020204" pitchFamily="34" charset="0"/>
              </a:rPr>
              <a:t>- Customer </a:t>
            </a:r>
            <a:r>
              <a:rPr lang="de-DE" sz="1700" dirty="0" err="1">
                <a:effectLst/>
                <a:latin typeface="Arial" panose="020B0604020202020204" pitchFamily="34" charset="0"/>
              </a:rPr>
              <a:t>Relationship</a:t>
            </a:r>
            <a:r>
              <a:rPr lang="de-DE" sz="1700" dirty="0">
                <a:effectLst/>
                <a:latin typeface="Arial" panose="020B0604020202020204" pitchFamily="34" charset="0"/>
              </a:rPr>
              <a:t> Management - Kundenpflege und -bindung</a:t>
            </a:r>
            <a:br>
              <a:rPr lang="de-DE" sz="1700" dirty="0"/>
            </a:br>
            <a:r>
              <a:rPr lang="de-DE" sz="1700" dirty="0">
                <a:effectLst/>
                <a:latin typeface="Arial" panose="020B0604020202020204" pitchFamily="34" charset="0"/>
              </a:rPr>
              <a:t>- Bedeutung von Rhetorik und Körpersprache</a:t>
            </a:r>
            <a:br>
              <a:rPr lang="de-DE" sz="1700" dirty="0"/>
            </a:br>
            <a:r>
              <a:rPr lang="de-DE" sz="1700" dirty="0">
                <a:effectLst/>
                <a:latin typeface="Arial" panose="020B0604020202020204" pitchFamily="34" charset="0"/>
              </a:rPr>
              <a:t>- Dos und Don'ts im Vertrieb</a:t>
            </a:r>
            <a:br>
              <a:rPr lang="de-DE" sz="1700" dirty="0"/>
            </a:br>
            <a:r>
              <a:rPr lang="de-DE" sz="1700" dirty="0">
                <a:effectLst/>
                <a:latin typeface="Arial" panose="020B0604020202020204" pitchFamily="34" charset="0"/>
              </a:rPr>
              <a:t>- Kunden und Verkaufspsychologie</a:t>
            </a:r>
            <a:br>
              <a:rPr lang="de-DE" sz="1700" dirty="0"/>
            </a:br>
            <a:r>
              <a:rPr lang="de-DE" sz="1700" dirty="0">
                <a:effectLst/>
                <a:latin typeface="Arial" panose="020B0604020202020204" pitchFamily="34" charset="0"/>
              </a:rPr>
              <a:t>- </a:t>
            </a:r>
            <a:r>
              <a:rPr lang="de-DE" sz="1700" dirty="0" err="1">
                <a:effectLst/>
                <a:latin typeface="Arial" panose="020B0604020202020204" pitchFamily="34" charset="0"/>
              </a:rPr>
              <a:t>Pencilselling</a:t>
            </a:r>
            <a:r>
              <a:rPr lang="de-DE" sz="1700" dirty="0">
                <a:effectLst/>
                <a:latin typeface="Arial" panose="020B0604020202020204" pitchFamily="34" charset="0"/>
              </a:rPr>
              <a:t> und Verkauf mit Einsatz von Technik</a:t>
            </a:r>
            <a:br>
              <a:rPr lang="de-DE" sz="1700" dirty="0"/>
            </a:br>
            <a:r>
              <a:rPr lang="de-DE" sz="1700" dirty="0">
                <a:effectLst/>
                <a:latin typeface="Arial" panose="020B0604020202020204" pitchFamily="34" charset="0"/>
              </a:rPr>
              <a:t>- Cross-Selling</a:t>
            </a:r>
            <a:br>
              <a:rPr lang="de-DE" sz="1700" dirty="0"/>
            </a:br>
            <a:r>
              <a:rPr lang="de-DE" sz="1700" dirty="0">
                <a:effectLst/>
                <a:latin typeface="Arial" panose="020B0604020202020204" pitchFamily="34" charset="0"/>
              </a:rPr>
              <a:t>- Leadgenerierung: Kundenzufriedenheit und die Bedeutung von Empfehlungen</a:t>
            </a:r>
          </a:p>
          <a:p>
            <a:endParaRPr lang="de-DE" dirty="0">
              <a:effectLst/>
              <a:latin typeface="Arial" panose="020B0604020202020204" pitchFamily="34" charset="0"/>
            </a:endParaRPr>
          </a:p>
          <a:p>
            <a:r>
              <a:rPr lang="de-DE" sz="1700" b="1" dirty="0">
                <a:effectLst/>
                <a:latin typeface="Arial" panose="020B0604020202020204" pitchFamily="34" charset="0"/>
              </a:rPr>
              <a:t>Abschlusstest:</a:t>
            </a:r>
            <a:br>
              <a:rPr lang="de-DE" sz="1700" dirty="0"/>
            </a:br>
            <a:r>
              <a:rPr lang="de-DE" sz="1700" dirty="0">
                <a:effectLst/>
                <a:latin typeface="Arial" panose="020B0604020202020204" pitchFamily="34" charset="0"/>
              </a:rPr>
              <a:t>Der Lehrgang schließt mit einem Abschlusstest in Form einer Projektarbeit ab. Die Projektarbeit erfolgt in Eigenregie der Teilnehmenden. Für die Erstellung der Projektarbeit sind etwa 10 Stunden vorgesehen. Die Projektarbeit wird vom/von dem Trainer/-in tutoriell unterstützt. Zum Abschluss der Projektarbeit und als Voraussetzung für die Ausstellung </a:t>
            </a:r>
            <a:r>
              <a:rPr lang="de-DE" sz="1700">
                <a:effectLst/>
                <a:latin typeface="Arial" panose="020B0604020202020204" pitchFamily="34" charset="0"/>
              </a:rPr>
              <a:t>des IHK-Zertifikates </a:t>
            </a:r>
            <a:r>
              <a:rPr lang="de-DE" sz="1700" dirty="0">
                <a:effectLst/>
                <a:latin typeface="Arial" panose="020B0604020202020204" pitchFamily="34" charset="0"/>
              </a:rPr>
              <a:t>"Vertriebsspezialist/ -in (IHK)" findet ein individuelles Fachgespräch als Online-Konferenz mit dem/der Trainer/-in statt. Auch für das Fachgespräch wird eine Webcam benötigt.</a:t>
            </a:r>
            <a:endParaRPr lang="de-DE" sz="1700" dirty="0"/>
          </a:p>
        </p:txBody>
      </p:sp>
      <p:sp>
        <p:nvSpPr>
          <p:cNvPr id="3" name="Titel 2">
            <a:extLst>
              <a:ext uri="{FF2B5EF4-FFF2-40B4-BE49-F238E27FC236}">
                <a16:creationId xmlns:a16="http://schemas.microsoft.com/office/drawing/2014/main" id="{4D2062AC-6715-1113-0F55-3F1CB035B6CD}"/>
              </a:ext>
            </a:extLst>
          </p:cNvPr>
          <p:cNvSpPr>
            <a:spLocks noGrp="1"/>
          </p:cNvSpPr>
          <p:nvPr>
            <p:ph type="title"/>
          </p:nvPr>
        </p:nvSpPr>
        <p:spPr/>
        <p:txBody>
          <a:bodyPr/>
          <a:lstStyle/>
          <a:p>
            <a:r>
              <a:rPr lang="de-DE" dirty="0">
                <a:solidFill>
                  <a:srgbClr val="00467A"/>
                </a:solidFill>
              </a:rPr>
              <a:t>Inhalte</a:t>
            </a:r>
          </a:p>
        </p:txBody>
      </p:sp>
      <p:sp>
        <p:nvSpPr>
          <p:cNvPr id="4" name="Textplatzhalter 3">
            <a:extLst>
              <a:ext uri="{FF2B5EF4-FFF2-40B4-BE49-F238E27FC236}">
                <a16:creationId xmlns:a16="http://schemas.microsoft.com/office/drawing/2014/main" id="{9AB8C2C0-2058-3963-F4BC-665F88ADB75D}"/>
              </a:ext>
            </a:extLst>
          </p:cNvPr>
          <p:cNvSpPr>
            <a:spLocks noGrp="1"/>
          </p:cNvSpPr>
          <p:nvPr>
            <p:ph type="body" sz="quarter" idx="14"/>
          </p:nvPr>
        </p:nvSpPr>
        <p:spPr/>
        <p:txBody>
          <a:bodyPr/>
          <a:lstStyle/>
          <a:p>
            <a:r>
              <a:rPr lang="de-DE" sz="2000" dirty="0"/>
              <a:t>Vertriebsspezialist/-in (IHK) </a:t>
            </a:r>
          </a:p>
          <a:p>
            <a:endParaRPr lang="de-DE" dirty="0"/>
          </a:p>
        </p:txBody>
      </p:sp>
      <p:sp>
        <p:nvSpPr>
          <p:cNvPr id="5" name="Fußzeilenplatzhalter 4">
            <a:extLst>
              <a:ext uri="{FF2B5EF4-FFF2-40B4-BE49-F238E27FC236}">
                <a16:creationId xmlns:a16="http://schemas.microsoft.com/office/drawing/2014/main" id="{60889A9F-6A5B-FBD7-55B8-71C02BFBD35B}"/>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72954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Dürfen wir uns vorstellen?</a:t>
            </a:r>
          </a:p>
        </p:txBody>
      </p:sp>
      <p:sp>
        <p:nvSpPr>
          <p:cNvPr id="4" name="Fußzeilenplatzhalter 3"/>
          <p:cNvSpPr>
            <a:spLocks noGrp="1"/>
          </p:cNvSpPr>
          <p:nvPr>
            <p:ph type="ftr" sz="quarter" idx="15"/>
          </p:nvPr>
        </p:nvSpPr>
        <p:spPr/>
        <p:txBody>
          <a:bodyPr/>
          <a:lstStyle/>
          <a:p>
            <a:endParaRPr lang="de-DE" dirty="0"/>
          </a:p>
        </p:txBody>
      </p:sp>
      <p:pic>
        <p:nvPicPr>
          <p:cNvPr id="13" name="Grafik 12"/>
          <p:cNvPicPr>
            <a:picLocks noChangeAspect="1"/>
          </p:cNvPicPr>
          <p:nvPr/>
        </p:nvPicPr>
        <p:blipFill>
          <a:blip r:embed="rId2"/>
          <a:stretch>
            <a:fillRect/>
          </a:stretch>
        </p:blipFill>
        <p:spPr>
          <a:xfrm>
            <a:off x="7842142" y="3616081"/>
            <a:ext cx="2282621" cy="2160000"/>
          </a:xfrm>
          <a:prstGeom prst="rect">
            <a:avLst/>
          </a:prstGeom>
        </p:spPr>
      </p:pic>
      <p:pic>
        <p:nvPicPr>
          <p:cNvPr id="5" name="Grafik 4">
            <a:extLst>
              <a:ext uri="{FF2B5EF4-FFF2-40B4-BE49-F238E27FC236}">
                <a16:creationId xmlns:a16="http://schemas.microsoft.com/office/drawing/2014/main" id="{4480F4A6-4A2B-7D2D-924B-45351AFBFBF9}"/>
              </a:ext>
            </a:extLst>
          </p:cNvPr>
          <p:cNvPicPr>
            <a:picLocks noChangeAspect="1"/>
          </p:cNvPicPr>
          <p:nvPr/>
        </p:nvPicPr>
        <p:blipFill>
          <a:blip r:embed="rId3"/>
          <a:stretch>
            <a:fillRect/>
          </a:stretch>
        </p:blipFill>
        <p:spPr>
          <a:xfrm>
            <a:off x="4942910" y="1066800"/>
            <a:ext cx="2318049" cy="2160000"/>
          </a:xfrm>
          <a:prstGeom prst="rect">
            <a:avLst/>
          </a:prstGeom>
        </p:spPr>
      </p:pic>
      <p:pic>
        <p:nvPicPr>
          <p:cNvPr id="8" name="Grafik 7">
            <a:extLst>
              <a:ext uri="{FF2B5EF4-FFF2-40B4-BE49-F238E27FC236}">
                <a16:creationId xmlns:a16="http://schemas.microsoft.com/office/drawing/2014/main" id="{8588B65C-03FD-ADB2-59CD-F3672154F344}"/>
              </a:ext>
            </a:extLst>
          </p:cNvPr>
          <p:cNvPicPr>
            <a:picLocks noChangeAspect="1"/>
          </p:cNvPicPr>
          <p:nvPr/>
        </p:nvPicPr>
        <p:blipFill>
          <a:blip r:embed="rId4"/>
          <a:stretch>
            <a:fillRect/>
          </a:stretch>
        </p:blipFill>
        <p:spPr>
          <a:xfrm>
            <a:off x="2062214" y="1087146"/>
            <a:ext cx="2282182" cy="2160000"/>
          </a:xfrm>
          <a:prstGeom prst="rect">
            <a:avLst/>
          </a:prstGeom>
        </p:spPr>
      </p:pic>
      <p:pic>
        <p:nvPicPr>
          <p:cNvPr id="12" name="Grafik 11">
            <a:extLst>
              <a:ext uri="{FF2B5EF4-FFF2-40B4-BE49-F238E27FC236}">
                <a16:creationId xmlns:a16="http://schemas.microsoft.com/office/drawing/2014/main" id="{B2E68F60-B4EA-2F48-93EC-D84994F35E57}"/>
              </a:ext>
            </a:extLst>
          </p:cNvPr>
          <p:cNvPicPr>
            <a:picLocks noChangeAspect="1"/>
          </p:cNvPicPr>
          <p:nvPr/>
        </p:nvPicPr>
        <p:blipFill>
          <a:blip r:embed="rId5"/>
          <a:stretch>
            <a:fillRect/>
          </a:stretch>
        </p:blipFill>
        <p:spPr>
          <a:xfrm>
            <a:off x="4957249" y="3631201"/>
            <a:ext cx="2303710" cy="2160000"/>
          </a:xfrm>
          <a:prstGeom prst="rect">
            <a:avLst/>
          </a:prstGeom>
        </p:spPr>
      </p:pic>
      <p:pic>
        <p:nvPicPr>
          <p:cNvPr id="18" name="Grafik 17">
            <a:extLst>
              <a:ext uri="{FF2B5EF4-FFF2-40B4-BE49-F238E27FC236}">
                <a16:creationId xmlns:a16="http://schemas.microsoft.com/office/drawing/2014/main" id="{D80D181B-9925-7043-775C-4433B56A945E}"/>
              </a:ext>
            </a:extLst>
          </p:cNvPr>
          <p:cNvPicPr>
            <a:picLocks noChangeAspect="1"/>
          </p:cNvPicPr>
          <p:nvPr/>
        </p:nvPicPr>
        <p:blipFill>
          <a:blip r:embed="rId6"/>
          <a:stretch>
            <a:fillRect/>
          </a:stretch>
        </p:blipFill>
        <p:spPr>
          <a:xfrm>
            <a:off x="7857015" y="1081919"/>
            <a:ext cx="2272771" cy="2160000"/>
          </a:xfrm>
          <a:prstGeom prst="rect">
            <a:avLst/>
          </a:prstGeom>
        </p:spPr>
      </p:pic>
      <p:pic>
        <p:nvPicPr>
          <p:cNvPr id="20" name="Grafik 19">
            <a:extLst>
              <a:ext uri="{FF2B5EF4-FFF2-40B4-BE49-F238E27FC236}">
                <a16:creationId xmlns:a16="http://schemas.microsoft.com/office/drawing/2014/main" id="{9650655B-A44B-7F30-0270-CBF8396901B3}"/>
              </a:ext>
            </a:extLst>
          </p:cNvPr>
          <p:cNvPicPr>
            <a:picLocks noChangeAspect="1"/>
          </p:cNvPicPr>
          <p:nvPr/>
        </p:nvPicPr>
        <p:blipFill>
          <a:blip r:embed="rId7"/>
          <a:stretch>
            <a:fillRect/>
          </a:stretch>
        </p:blipFill>
        <p:spPr>
          <a:xfrm>
            <a:off x="2030545" y="3631201"/>
            <a:ext cx="2345521" cy="2160000"/>
          </a:xfrm>
          <a:prstGeom prst="rect">
            <a:avLst/>
          </a:prstGeom>
        </p:spPr>
      </p:pic>
    </p:spTree>
    <p:extLst>
      <p:ext uri="{BB962C8B-B14F-4D97-AF65-F5344CB8AC3E}">
        <p14:creationId xmlns:p14="http://schemas.microsoft.com/office/powerpoint/2010/main" val="3362809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3"/>
          </p:nvPr>
        </p:nvSpPr>
        <p:spPr/>
        <p:txBody>
          <a:bodyPr/>
          <a:lstStyle/>
          <a:p>
            <a:r>
              <a:rPr lang="de-DE" dirty="0"/>
              <a:t>		</a:t>
            </a:r>
          </a:p>
        </p:txBody>
      </p:sp>
      <p:sp>
        <p:nvSpPr>
          <p:cNvPr id="3" name="Titel 2"/>
          <p:cNvSpPr>
            <a:spLocks noGrp="1"/>
          </p:cNvSpPr>
          <p:nvPr>
            <p:ph type="title"/>
          </p:nvPr>
        </p:nvSpPr>
        <p:spPr/>
        <p:txBody>
          <a:bodyPr/>
          <a:lstStyle/>
          <a:p>
            <a:r>
              <a:rPr lang="de-DE" dirty="0"/>
              <a:t>IHK Zertifikatslehrgänge</a:t>
            </a:r>
          </a:p>
        </p:txBody>
      </p:sp>
      <p:sp>
        <p:nvSpPr>
          <p:cNvPr id="4" name="Textplatzhalter 3"/>
          <p:cNvSpPr>
            <a:spLocks noGrp="1"/>
          </p:cNvSpPr>
          <p:nvPr>
            <p:ph type="body" sz="quarter" idx="14"/>
          </p:nvPr>
        </p:nvSpPr>
        <p:spPr/>
        <p:txBody>
          <a:bodyPr/>
          <a:lstStyle/>
          <a:p>
            <a:r>
              <a:rPr lang="de-DE" dirty="0"/>
              <a:t>Lehrgangsart</a:t>
            </a:r>
          </a:p>
        </p:txBody>
      </p:sp>
      <p:sp>
        <p:nvSpPr>
          <p:cNvPr id="5" name="Fußzeilenplatzhalter 4"/>
          <p:cNvSpPr>
            <a:spLocks noGrp="1"/>
          </p:cNvSpPr>
          <p:nvPr>
            <p:ph type="ftr" sz="quarter" idx="15"/>
          </p:nvPr>
        </p:nvSpPr>
        <p:spPr/>
        <p:txBody>
          <a:bodyPr/>
          <a:lstStyle/>
          <a:p>
            <a:endParaRPr lang="de-DE" dirty="0"/>
          </a:p>
        </p:txBody>
      </p:sp>
      <p:pic>
        <p:nvPicPr>
          <p:cNvPr id="8" name="Grafik 7"/>
          <p:cNvPicPr>
            <a:picLocks noChangeAspect="1"/>
          </p:cNvPicPr>
          <p:nvPr/>
        </p:nvPicPr>
        <p:blipFill>
          <a:blip r:embed="rId2"/>
          <a:stretch>
            <a:fillRect/>
          </a:stretch>
        </p:blipFill>
        <p:spPr>
          <a:xfrm>
            <a:off x="1924050" y="1833562"/>
            <a:ext cx="8343900" cy="3190875"/>
          </a:xfrm>
          <a:prstGeom prst="rect">
            <a:avLst/>
          </a:prstGeom>
        </p:spPr>
      </p:pic>
    </p:spTree>
    <p:extLst>
      <p:ext uri="{BB962C8B-B14F-4D97-AF65-F5344CB8AC3E}">
        <p14:creationId xmlns:p14="http://schemas.microsoft.com/office/powerpoint/2010/main" val="157194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Weitergehende Informationen</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lstStyle/>
          <a:p>
            <a:r>
              <a:rPr lang="de-DE" kern="0" dirty="0">
                <a:solidFill>
                  <a:schemeClr val="bg1">
                    <a:lumMod val="65000"/>
                  </a:schemeClr>
                </a:solidFill>
              </a:rPr>
              <a:t>Landesportal</a:t>
            </a:r>
            <a:r>
              <a:rPr lang="de-DE" dirty="0">
                <a:solidFill>
                  <a:srgbClr val="0070C0"/>
                </a:solidFill>
              </a:rPr>
              <a:t> </a:t>
            </a:r>
            <a:r>
              <a:rPr lang="de-DE" dirty="0">
                <a:solidFill>
                  <a:schemeClr val="bg1">
                    <a:lumMod val="65000"/>
                  </a:schemeClr>
                </a:solidFill>
              </a:rPr>
              <a:t>Schleswig-Holstein</a:t>
            </a:r>
            <a:r>
              <a:rPr lang="de-DE" kern="0" dirty="0">
                <a:solidFill>
                  <a:schemeClr val="bg1">
                    <a:lumMod val="65000"/>
                  </a:schemeClr>
                </a:solidFill>
              </a:rPr>
              <a:t>: </a:t>
            </a:r>
            <a:r>
              <a:rPr lang="de-DE" kern="0" dirty="0">
                <a:solidFill>
                  <a:srgbClr val="0070C0"/>
                </a:solidFill>
                <a:hlinkClick r:id="rId2"/>
              </a:rPr>
              <a:t>https://</a:t>
            </a:r>
            <a:r>
              <a:rPr lang="de-DE" kern="0" dirty="0">
                <a:solidFill>
                  <a:srgbClr val="0070C0"/>
                </a:solidFill>
              </a:rPr>
              <a:t>www.schleswig-holstein.de</a:t>
            </a:r>
            <a:endParaRPr lang="de-DE" dirty="0">
              <a:solidFill>
                <a:srgbClr val="0070C0"/>
              </a:solidFill>
            </a:endParaRPr>
          </a:p>
          <a:p>
            <a:endParaRPr lang="de-DE" dirty="0"/>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pic>
        <p:nvPicPr>
          <p:cNvPr id="7" name="Grafik 6"/>
          <p:cNvPicPr>
            <a:picLocks noChangeAspect="1"/>
          </p:cNvPicPr>
          <p:nvPr/>
        </p:nvPicPr>
        <p:blipFill>
          <a:blip r:embed="rId3"/>
          <a:stretch>
            <a:fillRect/>
          </a:stretch>
        </p:blipFill>
        <p:spPr>
          <a:xfrm>
            <a:off x="2069703" y="1366825"/>
            <a:ext cx="5315166" cy="4137863"/>
          </a:xfrm>
          <a:prstGeom prst="rect">
            <a:avLst/>
          </a:prstGeom>
        </p:spPr>
      </p:pic>
    </p:spTree>
    <p:extLst>
      <p:ext uri="{BB962C8B-B14F-4D97-AF65-F5344CB8AC3E}">
        <p14:creationId xmlns:p14="http://schemas.microsoft.com/office/powerpoint/2010/main" val="2246374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a:xfrm>
            <a:off x="709104" y="1396089"/>
            <a:ext cx="10800000" cy="4280066"/>
          </a:xfrm>
        </p:spPr>
        <p:txBody>
          <a:bodyPr>
            <a:normAutofit/>
          </a:bodyPr>
          <a:lstStyle/>
          <a:p>
            <a:pPr marL="285750" indent="-285750">
              <a:buFont typeface="Arial" panose="020B0604020202020204" pitchFamily="34" charset="0"/>
              <a:buChar char="•"/>
            </a:pPr>
            <a:endParaRPr lang="de-DE" dirty="0"/>
          </a:p>
          <a:p>
            <a:pPr marL="114300" lvl="1" indent="0">
              <a:buNone/>
            </a:pPr>
            <a:r>
              <a:rPr lang="de-DE" sz="1800" b="1" dirty="0"/>
              <a:t>Mit dem Weiterbildungsbonus Schleswig-Holstein werden Seminarkosten der beruflichen Weiterbildung für Erwerbstätige gefördert.</a:t>
            </a:r>
          </a:p>
          <a:p>
            <a:pPr marL="114300" lvl="1" indent="0">
              <a:buNone/>
            </a:pPr>
            <a:endParaRPr lang="de-DE" sz="1700" b="1" dirty="0">
              <a:cs typeface="Arial"/>
            </a:endParaRPr>
          </a:p>
          <a:p>
            <a:pPr marL="742950" lvl="2">
              <a:buFont typeface="Wingdings" panose="05000000000000000000" pitchFamily="2" charset="2"/>
              <a:buChar char="§"/>
            </a:pPr>
            <a:r>
              <a:rPr lang="de-DE" sz="1800" dirty="0"/>
              <a:t>Der Zuschuss zur beruflichen Weiterbildungsmaßnahme umfasst bis zu 40 Prozent der zuwendungsfähigen Seminarkosten, höchstens jedoch 1.500 Euro pro Antragstellenden und Kalenderjahr.</a:t>
            </a:r>
            <a:br>
              <a:rPr lang="de-DE" sz="1800" dirty="0"/>
            </a:br>
            <a:br>
              <a:rPr lang="de-DE" sz="1800" dirty="0"/>
            </a:br>
            <a:r>
              <a:rPr lang="de-DE" sz="1800" dirty="0"/>
              <a:t>Die verbleibenden 60 Prozent der Seminarkosten sind von der Arbeitgeberin/dem Arbeitgeber oder der/dem selbstständig Erwerbstätigen zu übernehmen.</a:t>
            </a:r>
            <a:br>
              <a:rPr lang="de-DE" sz="1800" dirty="0"/>
            </a:br>
            <a:br>
              <a:rPr lang="de-DE" sz="1800" dirty="0"/>
            </a:br>
            <a:r>
              <a:rPr lang="de-DE" sz="1800" dirty="0"/>
              <a:t>Kosten für Weiterbildungsmaßnahmen unter 16 Zeitstunden sind nicht zuwendungsfähig.</a:t>
            </a:r>
            <a:endParaRPr lang="de-DE" sz="1700" b="1" dirty="0">
              <a:solidFill>
                <a:srgbClr val="FF0000"/>
              </a:solidFill>
              <a:cs typeface="Arial"/>
            </a:endParaRPr>
          </a:p>
          <a:p>
            <a:pPr marL="742950" lvl="2">
              <a:buFont typeface="Wingdings" panose="05000000000000000000" pitchFamily="2" charset="2"/>
              <a:buChar char="§"/>
            </a:pPr>
            <a:endParaRPr lang="de-DE" sz="17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Förderung</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normAutofit fontScale="55000" lnSpcReduction="20000"/>
          </a:bodyPr>
          <a:lstStyle/>
          <a:p>
            <a:endParaRPr lang="de-DE" dirty="0"/>
          </a:p>
          <a:p>
            <a:r>
              <a:rPr lang="de-DE" dirty="0"/>
              <a:t>Weiterbildungsbonus </a:t>
            </a:r>
            <a:r>
              <a:rPr lang="de-DE" sz="2100" dirty="0"/>
              <a:t>Schleswig-Holstein (Aktion A3 im Landesprogramm Arbeit 2021 - 2027)</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40592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endParaRPr lang="de-DE" sz="1400" dirty="0"/>
          </a:p>
          <a:p>
            <a:pPr marL="114300" lvl="1" indent="0">
              <a:buNone/>
            </a:pPr>
            <a:endParaRPr lang="de-DE" b="1" u="sng" dirty="0">
              <a:cs typeface="Arial"/>
            </a:endParaRPr>
          </a:p>
          <a:p>
            <a:pPr marL="114300" lvl="1" indent="0">
              <a:buNone/>
            </a:pPr>
            <a:r>
              <a:rPr lang="de-DE" b="1" u="sng" dirty="0">
                <a:cs typeface="Arial"/>
              </a:rPr>
              <a:t>Berechnungsbeispiel </a:t>
            </a:r>
            <a:r>
              <a:rPr lang="de-DE" sz="1600" b="1" u="sng" dirty="0"/>
              <a:t>Vertriebsspezialist/-in (IHK) </a:t>
            </a:r>
          </a:p>
          <a:p>
            <a:pPr marL="114300" lvl="1" indent="0">
              <a:buNone/>
            </a:pPr>
            <a:endParaRPr lang="de-DE" b="1" u="sng" dirty="0">
              <a:cs typeface="Arial"/>
            </a:endParaRPr>
          </a:p>
          <a:p>
            <a:pPr marL="114300" lvl="1" indent="0">
              <a:buNone/>
            </a:pPr>
            <a:endParaRPr lang="de-DE" b="1" dirty="0">
              <a:cs typeface="Arial"/>
            </a:endParaRPr>
          </a:p>
          <a:p>
            <a:pPr marL="114300" lvl="1" indent="0">
              <a:buNone/>
            </a:pPr>
            <a:r>
              <a:rPr lang="de-DE" b="1" dirty="0">
                <a:cs typeface="Arial"/>
              </a:rPr>
              <a:t>Veranstaltungspreis				</a:t>
            </a:r>
            <a:r>
              <a:rPr lang="de-DE" b="1" dirty="0"/>
              <a:t>EUR   1.904,00 </a:t>
            </a:r>
          </a:p>
          <a:p>
            <a:pPr marL="114300" lvl="1" indent="0">
              <a:buNone/>
            </a:pPr>
            <a:r>
              <a:rPr lang="de-DE" dirty="0"/>
              <a:t>Förderung bei 40% AN-Anteil (max. EUR 1.500,00)	</a:t>
            </a:r>
            <a:r>
              <a:rPr lang="de-DE" b="1" dirty="0">
                <a:solidFill>
                  <a:srgbClr val="FF0000"/>
                </a:solidFill>
              </a:rPr>
              <a:t>EUR  -   761,60</a:t>
            </a:r>
          </a:p>
          <a:p>
            <a:pPr marL="114300" lvl="1" indent="0">
              <a:buNone/>
            </a:pPr>
            <a:r>
              <a:rPr lang="de-DE" dirty="0"/>
              <a:t>Zuschuss bei 60%  AG-Anteil			</a:t>
            </a:r>
            <a:r>
              <a:rPr lang="de-DE" b="1" dirty="0">
                <a:solidFill>
                  <a:srgbClr val="FF0000"/>
                </a:solidFill>
              </a:rPr>
              <a:t>EUR  -1.142,40</a:t>
            </a:r>
          </a:p>
          <a:p>
            <a:pPr marL="114300" lvl="1" indent="0">
              <a:buNone/>
            </a:pPr>
            <a:r>
              <a:rPr lang="de-DE" b="1" dirty="0"/>
              <a:t>Eigenanteil nach Erhalt Förderung			EUR          0,00</a:t>
            </a:r>
          </a:p>
          <a:p>
            <a:pPr marL="114300" lvl="1" indent="0">
              <a:buNone/>
            </a:pPr>
            <a:endParaRPr lang="de-DE" sz="1400" b="1" dirty="0">
              <a:cs typeface="Arial"/>
            </a:endParaRPr>
          </a:p>
          <a:p>
            <a:pPr marL="114300" lvl="1" indent="0">
              <a:buNone/>
            </a:pPr>
            <a:endParaRPr lang="de-DE" sz="1400" b="1" dirty="0">
              <a:cs typeface="Arial"/>
            </a:endParaRPr>
          </a:p>
          <a:p>
            <a:pPr marL="114300" lvl="1" indent="0">
              <a:buNone/>
            </a:pPr>
            <a:endParaRPr lang="de-DE" sz="1400" dirty="0"/>
          </a:p>
          <a:p>
            <a:pPr marL="285750" indent="-285750">
              <a:buFont typeface="Arial" panose="020B0604020202020204" pitchFamily="34" charset="0"/>
              <a:buChar char="•"/>
            </a:pPr>
            <a:endParaRPr lang="de-DE" sz="3200" dirty="0"/>
          </a:p>
          <a:p>
            <a:pPr marL="285750" indent="-285750">
              <a:buFont typeface="Arial" panose="020B0604020202020204" pitchFamily="34" charset="0"/>
              <a:buChar char="•"/>
            </a:pPr>
            <a:endParaRPr lang="de-DE" dirty="0"/>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Förderung</a:t>
            </a:r>
          </a:p>
        </p:txBody>
      </p:sp>
      <p:sp>
        <p:nvSpPr>
          <p:cNvPr id="4" name="Textplatzhalter 3">
            <a:extLst>
              <a:ext uri="{FF2B5EF4-FFF2-40B4-BE49-F238E27FC236}">
                <a16:creationId xmlns:a16="http://schemas.microsoft.com/office/drawing/2014/main" id="{7385695C-0478-5E42-8B32-EBEA4A2E6256}"/>
              </a:ext>
            </a:extLst>
          </p:cNvPr>
          <p:cNvSpPr>
            <a:spLocks noGrp="1"/>
          </p:cNvSpPr>
          <p:nvPr>
            <p:ph type="body" sz="quarter" idx="14"/>
          </p:nvPr>
        </p:nvSpPr>
        <p:spPr/>
        <p:txBody>
          <a:bodyPr>
            <a:normAutofit/>
          </a:bodyPr>
          <a:lstStyle/>
          <a:p>
            <a:r>
              <a:rPr lang="de-DE" dirty="0"/>
              <a:t>Weiterbildungsbonus Schleswig-Holstein</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345066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206C21-D41B-654A-B1B4-AAC0F1D883C6}"/>
              </a:ext>
            </a:extLst>
          </p:cNvPr>
          <p:cNvSpPr>
            <a:spLocks noGrp="1"/>
          </p:cNvSpPr>
          <p:nvPr>
            <p:ph type="ctrTitle"/>
          </p:nvPr>
        </p:nvSpPr>
        <p:spPr/>
        <p:txBody>
          <a:bodyPr/>
          <a:lstStyle/>
          <a:p>
            <a:r>
              <a:rPr lang="de-DE" dirty="0"/>
              <a:t>Weitere Fragen?</a:t>
            </a:r>
          </a:p>
        </p:txBody>
      </p:sp>
    </p:spTree>
    <p:extLst>
      <p:ext uri="{BB962C8B-B14F-4D97-AF65-F5344CB8AC3E}">
        <p14:creationId xmlns:p14="http://schemas.microsoft.com/office/powerpoint/2010/main" val="1325898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3B30CFB-7325-D140-809F-6FFB09496012}"/>
              </a:ext>
            </a:extLst>
          </p:cNvPr>
          <p:cNvSpPr>
            <a:spLocks noGrp="1"/>
          </p:cNvSpPr>
          <p:nvPr>
            <p:ph sz="half" idx="1"/>
          </p:nvPr>
        </p:nvSpPr>
        <p:spPr/>
        <p:txBody>
          <a:bodyPr>
            <a:normAutofit/>
          </a:bodyPr>
          <a:lstStyle/>
          <a:p>
            <a:pPr>
              <a:defRPr/>
            </a:pPr>
            <a:endParaRPr lang="de-DE" b="1" dirty="0"/>
          </a:p>
          <a:p>
            <a:pPr>
              <a:defRPr/>
            </a:pPr>
            <a:endParaRPr lang="de-DE" dirty="0"/>
          </a:p>
          <a:p>
            <a:pPr marL="285750" indent="-285750">
              <a:buFont typeface="Wingdings" panose="05000000000000000000" pitchFamily="2" charset="2"/>
              <a:buChar char="Ø"/>
            </a:pPr>
            <a:endParaRPr lang="de-DE" dirty="0"/>
          </a:p>
        </p:txBody>
      </p:sp>
      <p:pic>
        <p:nvPicPr>
          <p:cNvPr id="8" name="Inhaltsplatzhalter 7" descr="Ein Bild, das Kleidung, Person, Formelle Kleidung, Menschliches Gesicht enthält.&#10;&#10;Automatisch generierte Beschreibung">
            <a:extLst>
              <a:ext uri="{FF2B5EF4-FFF2-40B4-BE49-F238E27FC236}">
                <a16:creationId xmlns:a16="http://schemas.microsoft.com/office/drawing/2014/main" id="{F39E55D9-AFFD-305E-BCD3-401CF1A52920}"/>
              </a:ext>
            </a:extLst>
          </p:cNvPr>
          <p:cNvPicPr>
            <a:picLocks noGrp="1" noChangeAspect="1"/>
          </p:cNvPicPr>
          <p:nvPr>
            <p:ph sz="half" idx="2"/>
          </p:nvPr>
        </p:nvPicPr>
        <p:blipFill>
          <a:blip r:embed="rId2"/>
          <a:stretch>
            <a:fillRect/>
          </a:stretch>
        </p:blipFill>
        <p:spPr>
          <a:xfrm flipH="1">
            <a:off x="7154137" y="2365239"/>
            <a:ext cx="1399359" cy="827665"/>
          </a:xfrm>
        </p:spPr>
      </p:pic>
      <p:sp>
        <p:nvSpPr>
          <p:cNvPr id="4" name="Titel 3">
            <a:extLst>
              <a:ext uri="{FF2B5EF4-FFF2-40B4-BE49-F238E27FC236}">
                <a16:creationId xmlns:a16="http://schemas.microsoft.com/office/drawing/2014/main" id="{B3CABCE0-1563-7C4C-BCCB-FE7A0701B231}"/>
              </a:ext>
            </a:extLst>
          </p:cNvPr>
          <p:cNvSpPr>
            <a:spLocks noGrp="1"/>
          </p:cNvSpPr>
          <p:nvPr>
            <p:ph type="title"/>
          </p:nvPr>
        </p:nvSpPr>
        <p:spPr/>
        <p:txBody>
          <a:bodyPr/>
          <a:lstStyle/>
          <a:p>
            <a:r>
              <a:rPr lang="de-DE" dirty="0"/>
              <a:t>Ansprechpartner:</a:t>
            </a:r>
          </a:p>
        </p:txBody>
      </p:sp>
      <p:sp>
        <p:nvSpPr>
          <p:cNvPr id="5" name="Textplatzhalter 4">
            <a:extLst>
              <a:ext uri="{FF2B5EF4-FFF2-40B4-BE49-F238E27FC236}">
                <a16:creationId xmlns:a16="http://schemas.microsoft.com/office/drawing/2014/main" id="{CFCFAA83-8A8A-A845-A3B1-4DF4A8D44077}"/>
              </a:ext>
            </a:extLst>
          </p:cNvPr>
          <p:cNvSpPr>
            <a:spLocks noGrp="1"/>
          </p:cNvSpPr>
          <p:nvPr>
            <p:ph type="body" sz="quarter" idx="14"/>
          </p:nvPr>
        </p:nvSpPr>
        <p:spPr/>
        <p:txBody>
          <a:bodyPr/>
          <a:lstStyle/>
          <a:p>
            <a:r>
              <a:rPr lang="de-DE" dirty="0"/>
              <a:t>Wirtschaftsakademie Schleswig-Holstein GmbH				</a:t>
            </a:r>
          </a:p>
        </p:txBody>
      </p:sp>
      <p:sp>
        <p:nvSpPr>
          <p:cNvPr id="6" name="Fußzeilenplatzhalter 5">
            <a:extLst>
              <a:ext uri="{FF2B5EF4-FFF2-40B4-BE49-F238E27FC236}">
                <a16:creationId xmlns:a16="http://schemas.microsoft.com/office/drawing/2014/main" id="{D678C350-25EC-2442-99D5-C663E656C56E}"/>
              </a:ext>
            </a:extLst>
          </p:cNvPr>
          <p:cNvSpPr>
            <a:spLocks noGrp="1"/>
          </p:cNvSpPr>
          <p:nvPr>
            <p:ph type="ftr" sz="quarter" idx="15"/>
          </p:nvPr>
        </p:nvSpPr>
        <p:spPr/>
        <p:txBody>
          <a:bodyPr/>
          <a:lstStyle/>
          <a:p>
            <a:endParaRPr lang="de-DE"/>
          </a:p>
        </p:txBody>
      </p:sp>
      <p:pic>
        <p:nvPicPr>
          <p:cNvPr id="10" name="Grafik 9" descr="Ein Bild, das Kleidung, Person, Formelle Kleidung, Menschliches Gesicht enthält.&#10;&#10;Automatisch generierte Beschreibung">
            <a:extLst>
              <a:ext uri="{FF2B5EF4-FFF2-40B4-BE49-F238E27FC236}">
                <a16:creationId xmlns:a16="http://schemas.microsoft.com/office/drawing/2014/main" id="{A7C75B93-F095-F4E9-B791-6148F64E9FA6}"/>
              </a:ext>
            </a:extLst>
          </p:cNvPr>
          <p:cNvPicPr>
            <a:picLocks noChangeAspect="1"/>
          </p:cNvPicPr>
          <p:nvPr/>
        </p:nvPicPr>
        <p:blipFill>
          <a:blip r:embed="rId2"/>
          <a:stretch>
            <a:fillRect/>
          </a:stretch>
        </p:blipFill>
        <p:spPr>
          <a:xfrm>
            <a:off x="5476782" y="2011116"/>
            <a:ext cx="3255779" cy="2150043"/>
          </a:xfrm>
          <a:prstGeom prst="rect">
            <a:avLst/>
          </a:prstGeom>
        </p:spPr>
      </p:pic>
      <p:sp>
        <p:nvSpPr>
          <p:cNvPr id="13" name="Textfeld 12">
            <a:extLst>
              <a:ext uri="{FF2B5EF4-FFF2-40B4-BE49-F238E27FC236}">
                <a16:creationId xmlns:a16="http://schemas.microsoft.com/office/drawing/2014/main" id="{0BB55999-9DD4-C420-D419-CFA2D7034B92}"/>
              </a:ext>
            </a:extLst>
          </p:cNvPr>
          <p:cNvSpPr txBox="1"/>
          <p:nvPr/>
        </p:nvSpPr>
        <p:spPr>
          <a:xfrm>
            <a:off x="1349406" y="3009530"/>
            <a:ext cx="7730231" cy="1200329"/>
          </a:xfrm>
          <a:prstGeom prst="rect">
            <a:avLst/>
          </a:prstGeom>
          <a:noFill/>
        </p:spPr>
        <p:txBody>
          <a:bodyPr wrap="square">
            <a:spAutoFit/>
          </a:bodyPr>
          <a:lstStyle/>
          <a:p>
            <a:r>
              <a:rPr lang="de-DE" dirty="0"/>
              <a:t>Ihr Ansprechpartner</a:t>
            </a:r>
          </a:p>
          <a:p>
            <a:r>
              <a:rPr lang="de-DE" b="1" dirty="0"/>
              <a:t>Jörg Diekmann</a:t>
            </a:r>
          </a:p>
          <a:p>
            <a:r>
              <a:rPr lang="de-DE" dirty="0">
                <a:hlinkClick r:id="rId3"/>
              </a:rPr>
              <a:t>Tel.: 04313016206</a:t>
            </a:r>
            <a:br>
              <a:rPr lang="de-DE" dirty="0"/>
            </a:br>
            <a:r>
              <a:rPr lang="de-DE" dirty="0">
                <a:hlinkClick r:id="rId4"/>
              </a:rPr>
              <a:t>joerg.diekmann@wak-sh.de</a:t>
            </a:r>
            <a:endParaRPr lang="de-DE" dirty="0"/>
          </a:p>
        </p:txBody>
      </p:sp>
    </p:spTree>
    <p:extLst>
      <p:ext uri="{BB962C8B-B14F-4D97-AF65-F5344CB8AC3E}">
        <p14:creationId xmlns:p14="http://schemas.microsoft.com/office/powerpoint/2010/main" val="2628878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6EAF966-FB5C-D149-8D6F-21FF3D3B99AC}"/>
              </a:ext>
            </a:extLst>
          </p:cNvPr>
          <p:cNvSpPr>
            <a:spLocks noGrp="1"/>
          </p:cNvSpPr>
          <p:nvPr>
            <p:ph type="title"/>
          </p:nvPr>
        </p:nvSpPr>
        <p:spPr/>
        <p:txBody>
          <a:bodyPr>
            <a:normAutofit/>
          </a:bodyPr>
          <a:lstStyle/>
          <a:p>
            <a:r>
              <a:rPr lang="de-DE" dirty="0"/>
              <a:t>Unternehmensverbund der Wirtschaftsakademie</a:t>
            </a:r>
          </a:p>
        </p:txBody>
      </p:sp>
      <p:sp>
        <p:nvSpPr>
          <p:cNvPr id="4" name="Textplatzhalter 3">
            <a:extLst>
              <a:ext uri="{FF2B5EF4-FFF2-40B4-BE49-F238E27FC236}">
                <a16:creationId xmlns:a16="http://schemas.microsoft.com/office/drawing/2014/main" id="{D1F1B518-D05E-8948-A755-A83F49D48436}"/>
              </a:ext>
            </a:extLst>
          </p:cNvPr>
          <p:cNvSpPr>
            <a:spLocks noGrp="1"/>
          </p:cNvSpPr>
          <p:nvPr>
            <p:ph type="body" sz="quarter" idx="14"/>
          </p:nvPr>
        </p:nvSpPr>
        <p:spPr/>
        <p:txBody>
          <a:bodyPr/>
          <a:lstStyle/>
          <a:p>
            <a:r>
              <a:rPr lang="de-DE" dirty="0"/>
              <a:t>Ein starker Verbund</a:t>
            </a:r>
          </a:p>
        </p:txBody>
      </p:sp>
      <p:pic>
        <p:nvPicPr>
          <p:cNvPr id="8" name="Grafik 7">
            <a:extLst>
              <a:ext uri="{FF2B5EF4-FFF2-40B4-BE49-F238E27FC236}">
                <a16:creationId xmlns:a16="http://schemas.microsoft.com/office/drawing/2014/main" id="{FEC0B48F-3B87-3B45-B7B6-03EEE56860E2}"/>
              </a:ext>
            </a:extLst>
          </p:cNvPr>
          <p:cNvPicPr>
            <a:picLocks noChangeAspect="1"/>
          </p:cNvPicPr>
          <p:nvPr/>
        </p:nvPicPr>
        <p:blipFill>
          <a:blip r:embed="rId2"/>
          <a:stretch>
            <a:fillRect/>
          </a:stretch>
        </p:blipFill>
        <p:spPr>
          <a:xfrm>
            <a:off x="5132305" y="4061384"/>
            <a:ext cx="1687504" cy="432000"/>
          </a:xfrm>
          <a:prstGeom prst="rect">
            <a:avLst/>
          </a:prstGeom>
        </p:spPr>
      </p:pic>
      <p:pic>
        <p:nvPicPr>
          <p:cNvPr id="12" name="Grafik 11">
            <a:extLst>
              <a:ext uri="{FF2B5EF4-FFF2-40B4-BE49-F238E27FC236}">
                <a16:creationId xmlns:a16="http://schemas.microsoft.com/office/drawing/2014/main" id="{CD580B90-88F7-2647-BF40-4F951438AB36}"/>
              </a:ext>
            </a:extLst>
          </p:cNvPr>
          <p:cNvPicPr>
            <a:picLocks noChangeAspect="1"/>
          </p:cNvPicPr>
          <p:nvPr/>
        </p:nvPicPr>
        <p:blipFill>
          <a:blip r:embed="rId3"/>
          <a:stretch>
            <a:fillRect/>
          </a:stretch>
        </p:blipFill>
        <p:spPr>
          <a:xfrm>
            <a:off x="8713112" y="3269963"/>
            <a:ext cx="2334858" cy="432000"/>
          </a:xfrm>
          <a:prstGeom prst="rect">
            <a:avLst/>
          </a:prstGeom>
        </p:spPr>
      </p:pic>
      <p:pic>
        <p:nvPicPr>
          <p:cNvPr id="13" name="Grafik 12">
            <a:extLst>
              <a:ext uri="{FF2B5EF4-FFF2-40B4-BE49-F238E27FC236}">
                <a16:creationId xmlns:a16="http://schemas.microsoft.com/office/drawing/2014/main" id="{B53CB4BC-4C23-D849-ADD6-49C7BA7C9451}"/>
              </a:ext>
            </a:extLst>
          </p:cNvPr>
          <p:cNvPicPr>
            <a:picLocks noChangeAspect="1"/>
          </p:cNvPicPr>
          <p:nvPr/>
        </p:nvPicPr>
        <p:blipFill>
          <a:blip r:embed="rId4"/>
          <a:stretch>
            <a:fillRect/>
          </a:stretch>
        </p:blipFill>
        <p:spPr>
          <a:xfrm>
            <a:off x="3693319" y="2246368"/>
            <a:ext cx="4565476" cy="576000"/>
          </a:xfrm>
          <a:prstGeom prst="rect">
            <a:avLst/>
          </a:prstGeom>
        </p:spPr>
      </p:pic>
      <p:pic>
        <p:nvPicPr>
          <p:cNvPr id="15" name="Grafik 14">
            <a:extLst>
              <a:ext uri="{FF2B5EF4-FFF2-40B4-BE49-F238E27FC236}">
                <a16:creationId xmlns:a16="http://schemas.microsoft.com/office/drawing/2014/main" id="{7D3AECDC-D998-E34D-A1CE-ED22D2973C25}"/>
              </a:ext>
            </a:extLst>
          </p:cNvPr>
          <p:cNvPicPr>
            <a:picLocks noChangeAspect="1"/>
          </p:cNvPicPr>
          <p:nvPr/>
        </p:nvPicPr>
        <p:blipFill>
          <a:blip r:embed="rId5"/>
          <a:stretch>
            <a:fillRect/>
          </a:stretch>
        </p:blipFill>
        <p:spPr>
          <a:xfrm>
            <a:off x="1165293" y="3283373"/>
            <a:ext cx="2201143" cy="432000"/>
          </a:xfrm>
          <a:prstGeom prst="rect">
            <a:avLst/>
          </a:prstGeom>
        </p:spPr>
      </p:pic>
      <p:pic>
        <p:nvPicPr>
          <p:cNvPr id="17" name="Grafik 16">
            <a:extLst>
              <a:ext uri="{FF2B5EF4-FFF2-40B4-BE49-F238E27FC236}">
                <a16:creationId xmlns:a16="http://schemas.microsoft.com/office/drawing/2014/main" id="{8904C91B-CF6B-C449-B45D-5C0AC49B5CB4}"/>
              </a:ext>
            </a:extLst>
          </p:cNvPr>
          <p:cNvPicPr>
            <a:picLocks noChangeAspect="1"/>
          </p:cNvPicPr>
          <p:nvPr/>
        </p:nvPicPr>
        <p:blipFill>
          <a:blip r:embed="rId6"/>
          <a:stretch>
            <a:fillRect/>
          </a:stretch>
        </p:blipFill>
        <p:spPr>
          <a:xfrm>
            <a:off x="3581804" y="3269963"/>
            <a:ext cx="2355429" cy="432000"/>
          </a:xfrm>
          <a:prstGeom prst="rect">
            <a:avLst/>
          </a:prstGeom>
        </p:spPr>
      </p:pic>
      <p:pic>
        <p:nvPicPr>
          <p:cNvPr id="19" name="Grafik 18">
            <a:extLst>
              <a:ext uri="{FF2B5EF4-FFF2-40B4-BE49-F238E27FC236}">
                <a16:creationId xmlns:a16="http://schemas.microsoft.com/office/drawing/2014/main" id="{0E6B7DF2-1E6D-6D4B-AB2F-7CA9A008923C}"/>
              </a:ext>
            </a:extLst>
          </p:cNvPr>
          <p:cNvPicPr>
            <a:picLocks noChangeAspect="1"/>
          </p:cNvPicPr>
          <p:nvPr/>
        </p:nvPicPr>
        <p:blipFill>
          <a:blip r:embed="rId7"/>
          <a:stretch>
            <a:fillRect/>
          </a:stretch>
        </p:blipFill>
        <p:spPr>
          <a:xfrm>
            <a:off x="2548451" y="4061384"/>
            <a:ext cx="1993611" cy="432000"/>
          </a:xfrm>
          <a:prstGeom prst="rect">
            <a:avLst/>
          </a:prstGeom>
        </p:spPr>
      </p:pic>
      <p:pic>
        <p:nvPicPr>
          <p:cNvPr id="21" name="Grafik 20">
            <a:extLst>
              <a:ext uri="{FF2B5EF4-FFF2-40B4-BE49-F238E27FC236}">
                <a16:creationId xmlns:a16="http://schemas.microsoft.com/office/drawing/2014/main" id="{5CEDA28D-FF64-C34A-B6F8-75AE20E75CCD}"/>
              </a:ext>
            </a:extLst>
          </p:cNvPr>
          <p:cNvPicPr>
            <a:picLocks noChangeAspect="1"/>
          </p:cNvPicPr>
          <p:nvPr/>
        </p:nvPicPr>
        <p:blipFill>
          <a:blip r:embed="rId8"/>
          <a:stretch>
            <a:fillRect/>
          </a:stretch>
        </p:blipFill>
        <p:spPr>
          <a:xfrm>
            <a:off x="6152601" y="3269963"/>
            <a:ext cx="2345143" cy="432000"/>
          </a:xfrm>
          <a:prstGeom prst="rect">
            <a:avLst/>
          </a:prstGeom>
        </p:spPr>
      </p:pic>
      <p:pic>
        <p:nvPicPr>
          <p:cNvPr id="23" name="Grafik 22">
            <a:extLst>
              <a:ext uri="{FF2B5EF4-FFF2-40B4-BE49-F238E27FC236}">
                <a16:creationId xmlns:a16="http://schemas.microsoft.com/office/drawing/2014/main" id="{4E6E2FB8-BFCF-7E41-9F32-727BBEB0E389}"/>
              </a:ext>
            </a:extLst>
          </p:cNvPr>
          <p:cNvPicPr>
            <a:picLocks noChangeAspect="1"/>
          </p:cNvPicPr>
          <p:nvPr/>
        </p:nvPicPr>
        <p:blipFill>
          <a:blip r:embed="rId9"/>
          <a:stretch>
            <a:fillRect/>
          </a:stretch>
        </p:blipFill>
        <p:spPr>
          <a:xfrm>
            <a:off x="7325172" y="4040118"/>
            <a:ext cx="1580488" cy="432000"/>
          </a:xfrm>
          <a:prstGeom prst="rect">
            <a:avLst/>
          </a:prstGeom>
        </p:spPr>
      </p:pic>
      <p:sp>
        <p:nvSpPr>
          <p:cNvPr id="2" name="Fußzeilenplatzhalter 1">
            <a:extLst>
              <a:ext uri="{FF2B5EF4-FFF2-40B4-BE49-F238E27FC236}">
                <a16:creationId xmlns:a16="http://schemas.microsoft.com/office/drawing/2014/main" id="{F75DDB3E-E0EC-E842-AD58-1D42E71C860C}"/>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252300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D33497-9081-444D-B415-504984574EBA}"/>
              </a:ext>
            </a:extLst>
          </p:cNvPr>
          <p:cNvSpPr>
            <a:spLocks noGrp="1"/>
          </p:cNvSpPr>
          <p:nvPr>
            <p:ph type="title"/>
          </p:nvPr>
        </p:nvSpPr>
        <p:spPr>
          <a:xfrm>
            <a:off x="710692" y="457200"/>
            <a:ext cx="3932237" cy="1457661"/>
          </a:xfrm>
        </p:spPr>
        <p:txBody>
          <a:bodyPr/>
          <a:lstStyle/>
          <a:p>
            <a:r>
              <a:rPr lang="de-DE"/>
              <a:t>Wie geht es weiter?</a:t>
            </a:r>
            <a:endParaRPr lang="de-DE" dirty="0"/>
          </a:p>
        </p:txBody>
      </p:sp>
      <p:pic>
        <p:nvPicPr>
          <p:cNvPr id="7" name="Inhaltsplatzhalter 6">
            <a:extLst>
              <a:ext uri="{FF2B5EF4-FFF2-40B4-BE49-F238E27FC236}">
                <a16:creationId xmlns:a16="http://schemas.microsoft.com/office/drawing/2014/main" id="{D1F5AD84-6B7C-A744-AB65-3D965994FF4D}"/>
              </a:ext>
            </a:extLst>
          </p:cNvPr>
          <p:cNvPicPr>
            <a:picLocks noGrp="1" noChangeAspect="1"/>
          </p:cNvPicPr>
          <p:nvPr>
            <p:ph idx="1"/>
          </p:nvPr>
        </p:nvPicPr>
        <p:blipFill>
          <a:blip r:embed="rId2"/>
          <a:stretch>
            <a:fillRect/>
          </a:stretch>
        </p:blipFill>
        <p:spPr>
          <a:xfrm>
            <a:off x="5054600" y="1022221"/>
            <a:ext cx="6480175" cy="4324607"/>
          </a:xfrm>
        </p:spPr>
      </p:pic>
      <p:sp>
        <p:nvSpPr>
          <p:cNvPr id="4" name="Textplatzhalter 3">
            <a:extLst>
              <a:ext uri="{FF2B5EF4-FFF2-40B4-BE49-F238E27FC236}">
                <a16:creationId xmlns:a16="http://schemas.microsoft.com/office/drawing/2014/main" id="{2CCE7320-DF76-7946-9A11-24BF8B42F7C9}"/>
              </a:ext>
            </a:extLst>
          </p:cNvPr>
          <p:cNvSpPr>
            <a:spLocks noGrp="1"/>
          </p:cNvSpPr>
          <p:nvPr>
            <p:ph type="body" sz="half" idx="2"/>
          </p:nvPr>
        </p:nvSpPr>
        <p:spPr/>
        <p:txBody>
          <a:bodyPr/>
          <a:lstStyle/>
          <a:p>
            <a:pPr marL="285750" indent="-285750">
              <a:buFont typeface="Arial" panose="020B0604020202020204" pitchFamily="34" charset="0"/>
              <a:buChar char="•"/>
            </a:pPr>
            <a:r>
              <a:rPr lang="de-DE" dirty="0"/>
              <a:t>Sie erhalten im Nachgang zu diesem Beratungstermin eine Zusammenfassung der Informationen von uns.</a:t>
            </a:r>
          </a:p>
          <a:p>
            <a:pPr marL="285750" indent="-285750">
              <a:buFont typeface="Arial" panose="020B0604020202020204" pitchFamily="34" charset="0"/>
              <a:buChar char="•"/>
            </a:pPr>
            <a:r>
              <a:rPr lang="de-DE" dirty="0"/>
              <a:t>Bei Fragen können Sie uns jederzeit kontaktieren. </a:t>
            </a:r>
          </a:p>
          <a:p>
            <a:endParaRPr lang="de-DE" dirty="0"/>
          </a:p>
        </p:txBody>
      </p:sp>
      <p:sp>
        <p:nvSpPr>
          <p:cNvPr id="5" name="Fußzeilenplatzhalter 4">
            <a:extLst>
              <a:ext uri="{FF2B5EF4-FFF2-40B4-BE49-F238E27FC236}">
                <a16:creationId xmlns:a16="http://schemas.microsoft.com/office/drawing/2014/main" id="{359050BB-7ADB-8144-98C3-6520E1D8D013}"/>
              </a:ext>
            </a:extLst>
          </p:cNvPr>
          <p:cNvSpPr>
            <a:spLocks noGrp="1"/>
          </p:cNvSpPr>
          <p:nvPr>
            <p:ph type="ftr" sz="quarter" idx="10"/>
          </p:nvPr>
        </p:nvSpPr>
        <p:spPr/>
        <p:txBody>
          <a:bodyPr/>
          <a:lstStyle/>
          <a:p>
            <a:endParaRPr lang="de-DE" dirty="0"/>
          </a:p>
        </p:txBody>
      </p:sp>
    </p:spTree>
    <p:extLst>
      <p:ext uri="{BB962C8B-B14F-4D97-AF65-F5344CB8AC3E}">
        <p14:creationId xmlns:p14="http://schemas.microsoft.com/office/powerpoint/2010/main" val="3042428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513948-218C-2D48-80AF-58985E7000D3}"/>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A8C57634-9F58-094F-8562-D12853FF325D}"/>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93607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23F0D5C-C5F2-A7AE-5F64-BE4E0BCCF200}"/>
              </a:ext>
            </a:extLst>
          </p:cNvPr>
          <p:cNvSpPr>
            <a:spLocks noGrp="1"/>
          </p:cNvSpPr>
          <p:nvPr>
            <p:ph type="title"/>
          </p:nvPr>
        </p:nvSpPr>
        <p:spPr/>
        <p:txBody>
          <a:bodyPr/>
          <a:lstStyle/>
          <a:p>
            <a:r>
              <a:rPr lang="de-DE" dirty="0"/>
              <a:t>Über die Wirtschaftsakademie</a:t>
            </a:r>
          </a:p>
        </p:txBody>
      </p:sp>
      <p:sp>
        <p:nvSpPr>
          <p:cNvPr id="4" name="Textplatzhalter 3">
            <a:extLst>
              <a:ext uri="{FF2B5EF4-FFF2-40B4-BE49-F238E27FC236}">
                <a16:creationId xmlns:a16="http://schemas.microsoft.com/office/drawing/2014/main" id="{B923B8CE-37EB-F8CE-757B-F6E9503213F5}"/>
              </a:ext>
            </a:extLst>
          </p:cNvPr>
          <p:cNvSpPr>
            <a:spLocks noGrp="1"/>
          </p:cNvSpPr>
          <p:nvPr>
            <p:ph type="body" sz="quarter" idx="14"/>
          </p:nvPr>
        </p:nvSpPr>
        <p:spPr/>
        <p:txBody>
          <a:bodyPr/>
          <a:lstStyle/>
          <a:p>
            <a:r>
              <a:rPr lang="de-DE" dirty="0"/>
              <a:t>Vielfältige Bildungsangebote für Beschäftigte und Unternehmen</a:t>
            </a:r>
          </a:p>
        </p:txBody>
      </p:sp>
      <p:sp>
        <p:nvSpPr>
          <p:cNvPr id="5" name="Fußzeilenplatzhalter 4">
            <a:extLst>
              <a:ext uri="{FF2B5EF4-FFF2-40B4-BE49-F238E27FC236}">
                <a16:creationId xmlns:a16="http://schemas.microsoft.com/office/drawing/2014/main" id="{CFC69E29-31CE-E78C-6413-C328FFABEB0D}"/>
              </a:ext>
            </a:extLst>
          </p:cNvPr>
          <p:cNvSpPr>
            <a:spLocks noGrp="1"/>
          </p:cNvSpPr>
          <p:nvPr>
            <p:ph type="ftr" sz="quarter" idx="15"/>
          </p:nvPr>
        </p:nvSpPr>
        <p:spPr/>
        <p:txBody>
          <a:bodyPr/>
          <a:lstStyle/>
          <a:p>
            <a:endParaRPr lang="de-DE" dirty="0"/>
          </a:p>
        </p:txBody>
      </p:sp>
      <p:pic>
        <p:nvPicPr>
          <p:cNvPr id="10" name="Grafik 9">
            <a:extLst>
              <a:ext uri="{FF2B5EF4-FFF2-40B4-BE49-F238E27FC236}">
                <a16:creationId xmlns:a16="http://schemas.microsoft.com/office/drawing/2014/main" id="{2E985B34-E781-3F3A-23B3-062FFAA7BAD5}"/>
              </a:ext>
            </a:extLst>
          </p:cNvPr>
          <p:cNvPicPr>
            <a:picLocks noChangeAspect="1"/>
          </p:cNvPicPr>
          <p:nvPr/>
        </p:nvPicPr>
        <p:blipFill>
          <a:blip r:embed="rId2"/>
          <a:stretch>
            <a:fillRect/>
          </a:stretch>
        </p:blipFill>
        <p:spPr>
          <a:xfrm>
            <a:off x="709104" y="1716155"/>
            <a:ext cx="443661" cy="347655"/>
          </a:xfrm>
          <a:prstGeom prst="rect">
            <a:avLst/>
          </a:prstGeom>
        </p:spPr>
      </p:pic>
      <p:sp>
        <p:nvSpPr>
          <p:cNvPr id="11" name="AutoShape 2">
            <a:extLst>
              <a:ext uri="{FF2B5EF4-FFF2-40B4-BE49-F238E27FC236}">
                <a16:creationId xmlns:a16="http://schemas.microsoft.com/office/drawing/2014/main" id="{49B40138-2DF8-7070-C4BA-39C2CA5046E7}"/>
              </a:ext>
            </a:extLst>
          </p:cNvPr>
          <p:cNvSpPr txBox="1">
            <a:spLocks noChangeAspect="1" noChangeArrowheads="1"/>
          </p:cNvSpPr>
          <p:nvPr/>
        </p:nvSpPr>
        <p:spPr bwMode="auto">
          <a:xfrm>
            <a:off x="1223359" y="1974922"/>
            <a:ext cx="10154437" cy="6206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In Zusammenarbeit mit den drei schleswig-holsteinischen Industrie- und Handelskammern sind wir der Bildungspartner der schleswig-holsteinischen Unternehmen und Beschäftigten.</a:t>
            </a:r>
          </a:p>
        </p:txBody>
      </p:sp>
      <p:sp>
        <p:nvSpPr>
          <p:cNvPr id="12" name="Textplatzhalter 11">
            <a:extLst>
              <a:ext uri="{FF2B5EF4-FFF2-40B4-BE49-F238E27FC236}">
                <a16:creationId xmlns:a16="http://schemas.microsoft.com/office/drawing/2014/main" id="{80908DC4-A6D8-D1AE-AD54-BEB2FB84781D}"/>
              </a:ext>
            </a:extLst>
          </p:cNvPr>
          <p:cNvSpPr>
            <a:spLocks noGrp="1"/>
          </p:cNvSpPr>
          <p:nvPr>
            <p:ph type="body" sz="quarter" idx="13"/>
          </p:nvPr>
        </p:nvSpPr>
        <p:spPr>
          <a:xfrm>
            <a:off x="1249565" y="1650827"/>
            <a:ext cx="10154438" cy="412983"/>
          </a:xfrm>
        </p:spPr>
        <p:txBody>
          <a:bodyPr/>
          <a:lstStyle/>
          <a:p>
            <a:r>
              <a:rPr lang="de-DE" b="1" dirty="0"/>
              <a:t>Bildungspartner vor Ort</a:t>
            </a:r>
          </a:p>
        </p:txBody>
      </p:sp>
      <p:pic>
        <p:nvPicPr>
          <p:cNvPr id="13" name="Grafik 12">
            <a:extLst>
              <a:ext uri="{FF2B5EF4-FFF2-40B4-BE49-F238E27FC236}">
                <a16:creationId xmlns:a16="http://schemas.microsoft.com/office/drawing/2014/main" id="{4838E092-9DDD-2C16-AB13-2815CE714818}"/>
              </a:ext>
            </a:extLst>
          </p:cNvPr>
          <p:cNvPicPr>
            <a:picLocks noChangeAspect="1"/>
          </p:cNvPicPr>
          <p:nvPr/>
        </p:nvPicPr>
        <p:blipFill>
          <a:blip r:embed="rId2"/>
          <a:stretch>
            <a:fillRect/>
          </a:stretch>
        </p:blipFill>
        <p:spPr>
          <a:xfrm>
            <a:off x="709103" y="2777103"/>
            <a:ext cx="443661" cy="347655"/>
          </a:xfrm>
          <a:prstGeom prst="rect">
            <a:avLst/>
          </a:prstGeom>
        </p:spPr>
      </p:pic>
      <p:sp>
        <p:nvSpPr>
          <p:cNvPr id="14" name="AutoShape 2">
            <a:extLst>
              <a:ext uri="{FF2B5EF4-FFF2-40B4-BE49-F238E27FC236}">
                <a16:creationId xmlns:a16="http://schemas.microsoft.com/office/drawing/2014/main" id="{1DE1D512-60A5-EE3D-DBEE-4B9BA6E1303A}"/>
              </a:ext>
            </a:extLst>
          </p:cNvPr>
          <p:cNvSpPr txBox="1">
            <a:spLocks noChangeAspect="1" noChangeArrowheads="1"/>
          </p:cNvSpPr>
          <p:nvPr/>
        </p:nvSpPr>
        <p:spPr bwMode="auto">
          <a:xfrm>
            <a:off x="1249566" y="3003210"/>
            <a:ext cx="10154437" cy="4129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400" dirty="0"/>
              <a:t>Wir gewinnen, qualifizieren und entwickeln Fach- und Führungskräfte.</a:t>
            </a:r>
          </a:p>
        </p:txBody>
      </p:sp>
      <p:sp>
        <p:nvSpPr>
          <p:cNvPr id="15" name="Textplatzhalter 11">
            <a:extLst>
              <a:ext uri="{FF2B5EF4-FFF2-40B4-BE49-F238E27FC236}">
                <a16:creationId xmlns:a16="http://schemas.microsoft.com/office/drawing/2014/main" id="{532B9C47-2A7A-6B2A-16C0-C0FE2E74A715}"/>
              </a:ext>
            </a:extLst>
          </p:cNvPr>
          <p:cNvSpPr txBox="1">
            <a:spLocks/>
          </p:cNvSpPr>
          <p:nvPr/>
        </p:nvSpPr>
        <p:spPr>
          <a:xfrm>
            <a:off x="1249565" y="2703137"/>
            <a:ext cx="10154438" cy="4129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Fach- und Führungskräfte im Fokus</a:t>
            </a:r>
          </a:p>
        </p:txBody>
      </p:sp>
      <p:pic>
        <p:nvPicPr>
          <p:cNvPr id="16" name="Grafik 15">
            <a:extLst>
              <a:ext uri="{FF2B5EF4-FFF2-40B4-BE49-F238E27FC236}">
                <a16:creationId xmlns:a16="http://schemas.microsoft.com/office/drawing/2014/main" id="{B480C6EB-F8B1-6AB4-3FBB-F435F5929934}"/>
              </a:ext>
            </a:extLst>
          </p:cNvPr>
          <p:cNvPicPr>
            <a:picLocks noChangeAspect="1"/>
          </p:cNvPicPr>
          <p:nvPr/>
        </p:nvPicPr>
        <p:blipFill>
          <a:blip r:embed="rId2"/>
          <a:stretch>
            <a:fillRect/>
          </a:stretch>
        </p:blipFill>
        <p:spPr>
          <a:xfrm>
            <a:off x="703029" y="3859432"/>
            <a:ext cx="443661" cy="347655"/>
          </a:xfrm>
          <a:prstGeom prst="rect">
            <a:avLst/>
          </a:prstGeom>
        </p:spPr>
      </p:pic>
      <p:sp>
        <p:nvSpPr>
          <p:cNvPr id="17" name="Textplatzhalter 11">
            <a:extLst>
              <a:ext uri="{FF2B5EF4-FFF2-40B4-BE49-F238E27FC236}">
                <a16:creationId xmlns:a16="http://schemas.microsoft.com/office/drawing/2014/main" id="{62ED48C3-66C1-D528-E3CC-12AB4E320060}"/>
              </a:ext>
            </a:extLst>
          </p:cNvPr>
          <p:cNvSpPr txBox="1">
            <a:spLocks/>
          </p:cNvSpPr>
          <p:nvPr/>
        </p:nvSpPr>
        <p:spPr>
          <a:xfrm>
            <a:off x="1243491" y="3795930"/>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189 Mitarbeitende</a:t>
            </a:r>
          </a:p>
        </p:txBody>
      </p:sp>
      <p:pic>
        <p:nvPicPr>
          <p:cNvPr id="18" name="Grafik 17">
            <a:extLst>
              <a:ext uri="{FF2B5EF4-FFF2-40B4-BE49-F238E27FC236}">
                <a16:creationId xmlns:a16="http://schemas.microsoft.com/office/drawing/2014/main" id="{5646E366-DE80-075F-E3F4-4A3527DD2223}"/>
              </a:ext>
            </a:extLst>
          </p:cNvPr>
          <p:cNvPicPr>
            <a:picLocks noChangeAspect="1"/>
          </p:cNvPicPr>
          <p:nvPr/>
        </p:nvPicPr>
        <p:blipFill>
          <a:blip r:embed="rId2"/>
          <a:stretch>
            <a:fillRect/>
          </a:stretch>
        </p:blipFill>
        <p:spPr>
          <a:xfrm>
            <a:off x="3903917" y="3859432"/>
            <a:ext cx="443661" cy="347655"/>
          </a:xfrm>
          <a:prstGeom prst="rect">
            <a:avLst/>
          </a:prstGeom>
        </p:spPr>
      </p:pic>
      <p:sp>
        <p:nvSpPr>
          <p:cNvPr id="19" name="Textplatzhalter 11">
            <a:extLst>
              <a:ext uri="{FF2B5EF4-FFF2-40B4-BE49-F238E27FC236}">
                <a16:creationId xmlns:a16="http://schemas.microsoft.com/office/drawing/2014/main" id="{2AC4FDA3-6064-08BB-B130-A1A486F84D4F}"/>
              </a:ext>
            </a:extLst>
          </p:cNvPr>
          <p:cNvSpPr txBox="1">
            <a:spLocks/>
          </p:cNvSpPr>
          <p:nvPr/>
        </p:nvSpPr>
        <p:spPr>
          <a:xfrm>
            <a:off x="4496929" y="3757231"/>
            <a:ext cx="2156124"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ca. 600 freiberufliche Dozierende</a:t>
            </a:r>
          </a:p>
        </p:txBody>
      </p:sp>
      <p:pic>
        <p:nvPicPr>
          <p:cNvPr id="20" name="Grafik 19">
            <a:extLst>
              <a:ext uri="{FF2B5EF4-FFF2-40B4-BE49-F238E27FC236}">
                <a16:creationId xmlns:a16="http://schemas.microsoft.com/office/drawing/2014/main" id="{C7212538-1979-35B3-4228-F7AE8A9E0AC9}"/>
              </a:ext>
            </a:extLst>
          </p:cNvPr>
          <p:cNvPicPr>
            <a:picLocks noChangeAspect="1"/>
          </p:cNvPicPr>
          <p:nvPr/>
        </p:nvPicPr>
        <p:blipFill>
          <a:blip r:embed="rId2"/>
          <a:stretch>
            <a:fillRect/>
          </a:stretch>
        </p:blipFill>
        <p:spPr>
          <a:xfrm>
            <a:off x="7273626" y="3859432"/>
            <a:ext cx="443661" cy="347655"/>
          </a:xfrm>
          <a:prstGeom prst="rect">
            <a:avLst/>
          </a:prstGeom>
        </p:spPr>
      </p:pic>
      <p:sp>
        <p:nvSpPr>
          <p:cNvPr id="21" name="Textplatzhalter 11">
            <a:extLst>
              <a:ext uri="{FF2B5EF4-FFF2-40B4-BE49-F238E27FC236}">
                <a16:creationId xmlns:a16="http://schemas.microsoft.com/office/drawing/2014/main" id="{8879F8B7-28A7-A9AB-C7FC-B0781767C288}"/>
              </a:ext>
            </a:extLst>
          </p:cNvPr>
          <p:cNvSpPr txBox="1">
            <a:spLocks/>
          </p:cNvSpPr>
          <p:nvPr/>
        </p:nvSpPr>
        <p:spPr>
          <a:xfrm>
            <a:off x="7845617" y="3767867"/>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9 Standorte</a:t>
            </a:r>
          </a:p>
        </p:txBody>
      </p:sp>
      <p:pic>
        <p:nvPicPr>
          <p:cNvPr id="22" name="Grafik 21">
            <a:extLst>
              <a:ext uri="{FF2B5EF4-FFF2-40B4-BE49-F238E27FC236}">
                <a16:creationId xmlns:a16="http://schemas.microsoft.com/office/drawing/2014/main" id="{765F1A91-8484-513C-604C-5E51D25ED079}"/>
              </a:ext>
            </a:extLst>
          </p:cNvPr>
          <p:cNvPicPr>
            <a:picLocks noChangeAspect="1"/>
          </p:cNvPicPr>
          <p:nvPr/>
        </p:nvPicPr>
        <p:blipFill>
          <a:blip r:embed="rId2"/>
          <a:stretch>
            <a:fillRect/>
          </a:stretch>
        </p:blipFill>
        <p:spPr>
          <a:xfrm>
            <a:off x="703029" y="4887909"/>
            <a:ext cx="443661" cy="347655"/>
          </a:xfrm>
          <a:prstGeom prst="rect">
            <a:avLst/>
          </a:prstGeom>
        </p:spPr>
      </p:pic>
      <p:sp>
        <p:nvSpPr>
          <p:cNvPr id="23" name="Textplatzhalter 11">
            <a:extLst>
              <a:ext uri="{FF2B5EF4-FFF2-40B4-BE49-F238E27FC236}">
                <a16:creationId xmlns:a16="http://schemas.microsoft.com/office/drawing/2014/main" id="{6AEAD4CA-AF3A-B685-9FE7-523B6F902F09}"/>
              </a:ext>
            </a:extLst>
          </p:cNvPr>
          <p:cNvSpPr txBox="1">
            <a:spLocks/>
          </p:cNvSpPr>
          <p:nvPr/>
        </p:nvSpPr>
        <p:spPr>
          <a:xfrm>
            <a:off x="1243491" y="4874806"/>
            <a:ext cx="2000253" cy="36075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Gästehäuser</a:t>
            </a:r>
          </a:p>
        </p:txBody>
      </p:sp>
      <p:pic>
        <p:nvPicPr>
          <p:cNvPr id="24" name="Grafik 23">
            <a:extLst>
              <a:ext uri="{FF2B5EF4-FFF2-40B4-BE49-F238E27FC236}">
                <a16:creationId xmlns:a16="http://schemas.microsoft.com/office/drawing/2014/main" id="{85EB4473-CB80-1438-66FE-69D7590AFD32}"/>
              </a:ext>
            </a:extLst>
          </p:cNvPr>
          <p:cNvPicPr>
            <a:picLocks noChangeAspect="1"/>
          </p:cNvPicPr>
          <p:nvPr/>
        </p:nvPicPr>
        <p:blipFill>
          <a:blip r:embed="rId2"/>
          <a:stretch>
            <a:fillRect/>
          </a:stretch>
        </p:blipFill>
        <p:spPr>
          <a:xfrm>
            <a:off x="3903917" y="4926816"/>
            <a:ext cx="443661" cy="347655"/>
          </a:xfrm>
          <a:prstGeom prst="rect">
            <a:avLst/>
          </a:prstGeom>
        </p:spPr>
      </p:pic>
      <p:sp>
        <p:nvSpPr>
          <p:cNvPr id="25" name="Textplatzhalter 11">
            <a:extLst>
              <a:ext uri="{FF2B5EF4-FFF2-40B4-BE49-F238E27FC236}">
                <a16:creationId xmlns:a16="http://schemas.microsoft.com/office/drawing/2014/main" id="{5D5B63BD-5D98-3AEB-91A6-AA4DE559F4EA}"/>
              </a:ext>
            </a:extLst>
          </p:cNvPr>
          <p:cNvSpPr txBox="1">
            <a:spLocks/>
          </p:cNvSpPr>
          <p:nvPr/>
        </p:nvSpPr>
        <p:spPr>
          <a:xfrm>
            <a:off x="4496929" y="4874807"/>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15.452 Teilnehmende in 2022</a:t>
            </a:r>
          </a:p>
        </p:txBody>
      </p:sp>
      <p:pic>
        <p:nvPicPr>
          <p:cNvPr id="26" name="Grafik 25">
            <a:extLst>
              <a:ext uri="{FF2B5EF4-FFF2-40B4-BE49-F238E27FC236}">
                <a16:creationId xmlns:a16="http://schemas.microsoft.com/office/drawing/2014/main" id="{FC1D460D-F678-AE46-6604-3BC1A5433414}"/>
              </a:ext>
            </a:extLst>
          </p:cNvPr>
          <p:cNvPicPr>
            <a:picLocks noChangeAspect="1"/>
          </p:cNvPicPr>
          <p:nvPr/>
        </p:nvPicPr>
        <p:blipFill>
          <a:blip r:embed="rId2"/>
          <a:stretch>
            <a:fillRect/>
          </a:stretch>
        </p:blipFill>
        <p:spPr>
          <a:xfrm>
            <a:off x="7273625" y="4926815"/>
            <a:ext cx="443661" cy="347655"/>
          </a:xfrm>
          <a:prstGeom prst="rect">
            <a:avLst/>
          </a:prstGeom>
        </p:spPr>
      </p:pic>
      <p:sp>
        <p:nvSpPr>
          <p:cNvPr id="27" name="Textplatzhalter 11">
            <a:extLst>
              <a:ext uri="{FF2B5EF4-FFF2-40B4-BE49-F238E27FC236}">
                <a16:creationId xmlns:a16="http://schemas.microsoft.com/office/drawing/2014/main" id="{9623EE5A-1D8C-260D-599C-67EEB495C459}"/>
              </a:ext>
            </a:extLst>
          </p:cNvPr>
          <p:cNvSpPr txBox="1">
            <a:spLocks/>
          </p:cNvSpPr>
          <p:nvPr/>
        </p:nvSpPr>
        <p:spPr>
          <a:xfrm>
            <a:off x="7927833" y="4887909"/>
            <a:ext cx="2000253" cy="3607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Font typeface="Arial" panose="020B0604020202020204" pitchFamily="34" charset="0"/>
              <a:buNone/>
              <a:defRPr sz="16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dirty="0"/>
              <a:t>5 Tochter-gesellschaften</a:t>
            </a:r>
          </a:p>
        </p:txBody>
      </p:sp>
    </p:spTree>
    <p:extLst>
      <p:ext uri="{BB962C8B-B14F-4D97-AF65-F5344CB8AC3E}">
        <p14:creationId xmlns:p14="http://schemas.microsoft.com/office/powerpoint/2010/main" val="1354830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E3B55E-6BEF-FF42-9754-8C0D6B741DB5}"/>
              </a:ext>
            </a:extLst>
          </p:cNvPr>
          <p:cNvSpPr>
            <a:spLocks noGrp="1"/>
          </p:cNvSpPr>
          <p:nvPr>
            <p:ph type="title"/>
          </p:nvPr>
        </p:nvSpPr>
        <p:spPr/>
        <p:txBody>
          <a:bodyPr/>
          <a:lstStyle/>
          <a:p>
            <a:r>
              <a:rPr lang="de-DE" dirty="0"/>
              <a:t>Bildungszentren</a:t>
            </a:r>
          </a:p>
        </p:txBody>
      </p:sp>
      <p:sp>
        <p:nvSpPr>
          <p:cNvPr id="3" name="Textplatzhalter 2">
            <a:extLst>
              <a:ext uri="{FF2B5EF4-FFF2-40B4-BE49-F238E27FC236}">
                <a16:creationId xmlns:a16="http://schemas.microsoft.com/office/drawing/2014/main" id="{5E562051-49DD-4F4C-996B-0D7AC07E9526}"/>
              </a:ext>
            </a:extLst>
          </p:cNvPr>
          <p:cNvSpPr>
            <a:spLocks noGrp="1"/>
          </p:cNvSpPr>
          <p:nvPr>
            <p:ph type="body" sz="quarter" idx="14"/>
          </p:nvPr>
        </p:nvSpPr>
        <p:spPr/>
        <p:txBody>
          <a:bodyPr/>
          <a:lstStyle/>
          <a:p>
            <a:r>
              <a:rPr lang="de-DE" dirty="0"/>
              <a:t>Schleswig-Holstein</a:t>
            </a:r>
          </a:p>
        </p:txBody>
      </p:sp>
      <p:sp>
        <p:nvSpPr>
          <p:cNvPr id="4" name="Fußzeilenplatzhalter 3">
            <a:extLst>
              <a:ext uri="{FF2B5EF4-FFF2-40B4-BE49-F238E27FC236}">
                <a16:creationId xmlns:a16="http://schemas.microsoft.com/office/drawing/2014/main" id="{40B8E43F-4546-5146-9F20-E13CF48D40C9}"/>
              </a:ext>
            </a:extLst>
          </p:cNvPr>
          <p:cNvSpPr>
            <a:spLocks noGrp="1"/>
          </p:cNvSpPr>
          <p:nvPr>
            <p:ph type="ftr" sz="quarter" idx="15"/>
          </p:nvPr>
        </p:nvSpPr>
        <p:spPr/>
        <p:txBody>
          <a:bodyPr/>
          <a:lstStyle/>
          <a:p>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926" y="1396089"/>
            <a:ext cx="5299401" cy="4270421"/>
          </a:xfrm>
          <a:prstGeom prst="rect">
            <a:avLst/>
          </a:prstGeom>
        </p:spPr>
      </p:pic>
    </p:spTree>
    <p:extLst>
      <p:ext uri="{BB962C8B-B14F-4D97-AF65-F5344CB8AC3E}">
        <p14:creationId xmlns:p14="http://schemas.microsoft.com/office/powerpoint/2010/main" val="301967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66844-1BDD-AECE-3A70-32F403B4CB73}"/>
              </a:ext>
            </a:extLst>
          </p:cNvPr>
          <p:cNvSpPr>
            <a:spLocks noGrp="1"/>
          </p:cNvSpPr>
          <p:nvPr>
            <p:ph type="title"/>
          </p:nvPr>
        </p:nvSpPr>
        <p:spPr/>
        <p:txBody>
          <a:bodyPr/>
          <a:lstStyle/>
          <a:p>
            <a:r>
              <a:rPr lang="de-DE" dirty="0"/>
              <a:t>Erfolgreich im Vertrieb</a:t>
            </a:r>
          </a:p>
        </p:txBody>
      </p:sp>
      <p:sp>
        <p:nvSpPr>
          <p:cNvPr id="3" name="Textplatzhalter 2">
            <a:extLst>
              <a:ext uri="{FF2B5EF4-FFF2-40B4-BE49-F238E27FC236}">
                <a16:creationId xmlns:a16="http://schemas.microsoft.com/office/drawing/2014/main" id="{756EF587-EACA-1A42-4258-6590037BACB2}"/>
              </a:ext>
            </a:extLst>
          </p:cNvPr>
          <p:cNvSpPr>
            <a:spLocks noGrp="1"/>
          </p:cNvSpPr>
          <p:nvPr>
            <p:ph type="body" sz="quarter" idx="14"/>
          </p:nvPr>
        </p:nvSpPr>
        <p:spPr>
          <a:xfrm>
            <a:off x="709104" y="1020417"/>
            <a:ext cx="11131305" cy="4956313"/>
          </a:xfrm>
        </p:spPr>
        <p:txBody>
          <a:bodyPr>
            <a:normAutofit/>
          </a:bodyPr>
          <a:lstStyle/>
          <a:p>
            <a:pPr algn="l">
              <a:buFont typeface="Arial" panose="020B0604020202020204" pitchFamily="34" charset="0"/>
              <a:buChar char="•"/>
            </a:pPr>
            <a:r>
              <a:rPr lang="de-DE" sz="1800" dirty="0">
                <a:solidFill>
                  <a:schemeClr val="tx1"/>
                </a:solidFill>
                <a:effectLst/>
                <a:hlinkClick r:id="rId2">
                  <a:extLst>
                    <a:ext uri="{A12FA001-AC4F-418D-AE19-62706E023703}">
                      <ahyp:hlinkClr xmlns:ahyp="http://schemas.microsoft.com/office/drawing/2018/hyperlinkcolor" val="tx"/>
                    </a:ext>
                  </a:extLst>
                </a:hlinkClick>
              </a:rPr>
              <a:t>Sales Professional: Auffrischung von vertriebsrelevantem Basiswissen Betriebswirtschaftslehre</a:t>
            </a:r>
            <a:endParaRPr lang="de-DE" sz="1800" dirty="0">
              <a:solidFill>
                <a:schemeClr val="tx1"/>
              </a:solidFill>
              <a:effectLst/>
            </a:endParaRPr>
          </a:p>
          <a:p>
            <a:pPr algn="l">
              <a:buFont typeface="Arial" panose="020B0604020202020204" pitchFamily="34" charset="0"/>
              <a:buChar char="•"/>
            </a:pPr>
            <a:r>
              <a:rPr lang="de-DE" sz="1800" dirty="0">
                <a:solidFill>
                  <a:schemeClr val="tx1"/>
                </a:solidFill>
                <a:effectLst/>
                <a:hlinkClick r:id="rId3">
                  <a:extLst>
                    <a:ext uri="{A12FA001-AC4F-418D-AE19-62706E023703}">
                      <ahyp:hlinkClr xmlns:ahyp="http://schemas.microsoft.com/office/drawing/2018/hyperlinkcolor" val="tx"/>
                    </a:ext>
                  </a:extLst>
                </a:hlinkClick>
              </a:rPr>
              <a:t>Sales Professional: Das Verkaufsgespräch</a:t>
            </a:r>
            <a:endParaRPr lang="de-DE" sz="1800" dirty="0">
              <a:solidFill>
                <a:schemeClr val="tx1"/>
              </a:solidFill>
              <a:effectLst/>
            </a:endParaRPr>
          </a:p>
          <a:p>
            <a:pPr algn="l">
              <a:buFont typeface="Arial" panose="020B0604020202020204" pitchFamily="34" charset="0"/>
              <a:buChar char="•"/>
            </a:pPr>
            <a:r>
              <a:rPr lang="de-DE" sz="1800" dirty="0">
                <a:solidFill>
                  <a:schemeClr val="tx1"/>
                </a:solidFill>
                <a:effectLst/>
                <a:hlinkClick r:id="rId4">
                  <a:extLst>
                    <a:ext uri="{A12FA001-AC4F-418D-AE19-62706E023703}">
                      <ahyp:hlinkClr xmlns:ahyp="http://schemas.microsoft.com/office/drawing/2018/hyperlinkcolor" val="tx"/>
                    </a:ext>
                  </a:extLst>
                </a:hlinkClick>
              </a:rPr>
              <a:t>Sales Professional: Digitale Vertriebskonzepte</a:t>
            </a:r>
            <a:endParaRPr lang="de-DE" sz="1800" dirty="0">
              <a:solidFill>
                <a:schemeClr val="tx1"/>
              </a:solidFill>
              <a:effectLst/>
            </a:endParaRPr>
          </a:p>
          <a:p>
            <a:pPr algn="l">
              <a:buFont typeface="Arial" panose="020B0604020202020204" pitchFamily="34" charset="0"/>
              <a:buChar char="•"/>
            </a:pPr>
            <a:r>
              <a:rPr lang="de-DE" sz="1800" dirty="0">
                <a:solidFill>
                  <a:schemeClr val="tx1"/>
                </a:solidFill>
                <a:effectLst/>
                <a:hlinkClick r:id="rId5">
                  <a:extLst>
                    <a:ext uri="{A12FA001-AC4F-418D-AE19-62706E023703}">
                      <ahyp:hlinkClr xmlns:ahyp="http://schemas.microsoft.com/office/drawing/2018/hyperlinkcolor" val="tx"/>
                    </a:ext>
                  </a:extLst>
                </a:hlinkClick>
              </a:rPr>
              <a:t>Sales Professional: Kundenanalyse</a:t>
            </a:r>
            <a:endParaRPr lang="de-DE" sz="1800" dirty="0">
              <a:solidFill>
                <a:schemeClr val="tx1"/>
              </a:solidFill>
              <a:effectLst/>
            </a:endParaRPr>
          </a:p>
          <a:p>
            <a:pPr algn="l">
              <a:buFont typeface="Arial" panose="020B0604020202020204" pitchFamily="34" charset="0"/>
              <a:buChar char="•"/>
            </a:pPr>
            <a:r>
              <a:rPr lang="de-DE" sz="1800" dirty="0">
                <a:solidFill>
                  <a:schemeClr val="tx1"/>
                </a:solidFill>
                <a:effectLst/>
                <a:hlinkClick r:id="rId6">
                  <a:extLst>
                    <a:ext uri="{A12FA001-AC4F-418D-AE19-62706E023703}">
                      <ahyp:hlinkClr xmlns:ahyp="http://schemas.microsoft.com/office/drawing/2018/hyperlinkcolor" val="tx"/>
                    </a:ext>
                  </a:extLst>
                </a:hlinkClick>
              </a:rPr>
              <a:t>Sales Professional: Produkt- und Angebotsunterbreitung</a:t>
            </a:r>
            <a:endParaRPr lang="de-DE" sz="1800" dirty="0">
              <a:solidFill>
                <a:schemeClr val="tx1"/>
              </a:solidFill>
              <a:effectLst/>
            </a:endParaRPr>
          </a:p>
          <a:p>
            <a:pPr algn="l">
              <a:buFont typeface="Arial" panose="020B0604020202020204" pitchFamily="34" charset="0"/>
              <a:buChar char="•"/>
            </a:pPr>
            <a:r>
              <a:rPr lang="de-DE" sz="1800" dirty="0">
                <a:solidFill>
                  <a:schemeClr val="tx1"/>
                </a:solidFill>
                <a:effectLst/>
                <a:hlinkClick r:id="rId7">
                  <a:extLst>
                    <a:ext uri="{A12FA001-AC4F-418D-AE19-62706E023703}">
                      <ahyp:hlinkClr xmlns:ahyp="http://schemas.microsoft.com/office/drawing/2018/hyperlinkcolor" val="tx"/>
                    </a:ext>
                  </a:extLst>
                </a:hlinkClick>
              </a:rPr>
              <a:t>Sales Professional: Telefonakquise</a:t>
            </a:r>
            <a:endParaRPr lang="de-DE" sz="1800" dirty="0">
              <a:solidFill>
                <a:schemeClr val="tx1"/>
              </a:solidFill>
              <a:effectLst/>
            </a:endParaRPr>
          </a:p>
          <a:p>
            <a:pPr algn="l">
              <a:buFont typeface="Arial" panose="020B0604020202020204" pitchFamily="34" charset="0"/>
              <a:buChar char="•"/>
            </a:pPr>
            <a:r>
              <a:rPr lang="de-DE" sz="1800" dirty="0">
                <a:solidFill>
                  <a:schemeClr val="tx1"/>
                </a:solidFill>
                <a:effectLst/>
                <a:hlinkClick r:id="rId8">
                  <a:extLst>
                    <a:ext uri="{A12FA001-AC4F-418D-AE19-62706E023703}">
                      <ahyp:hlinkClr xmlns:ahyp="http://schemas.microsoft.com/office/drawing/2018/hyperlinkcolor" val="tx"/>
                    </a:ext>
                  </a:extLst>
                </a:hlinkClick>
              </a:rPr>
              <a:t>Sales Professional: Vertriebscontrolling</a:t>
            </a:r>
            <a:endParaRPr lang="de-DE" sz="1800" dirty="0">
              <a:solidFill>
                <a:schemeClr val="tx1"/>
              </a:solidFill>
              <a:effectLst/>
            </a:endParaRPr>
          </a:p>
          <a:p>
            <a:pPr algn="l">
              <a:buFont typeface="Arial" panose="020B0604020202020204" pitchFamily="34" charset="0"/>
              <a:buChar char="•"/>
            </a:pPr>
            <a:r>
              <a:rPr lang="de-DE" sz="1800" dirty="0">
                <a:solidFill>
                  <a:schemeClr val="tx1"/>
                </a:solidFill>
                <a:effectLst/>
                <a:hlinkClick r:id="rId9">
                  <a:extLst>
                    <a:ext uri="{A12FA001-AC4F-418D-AE19-62706E023703}">
                      <ahyp:hlinkClr xmlns:ahyp="http://schemas.microsoft.com/office/drawing/2018/hyperlinkcolor" val="tx"/>
                    </a:ext>
                  </a:extLst>
                </a:hlinkClick>
              </a:rPr>
              <a:t>Sales Professional: Vertriebsmanagement</a:t>
            </a:r>
            <a:endParaRPr lang="de-DE" sz="1800" dirty="0">
              <a:solidFill>
                <a:schemeClr val="tx1"/>
              </a:solidFill>
              <a:effectLst/>
            </a:endParaRPr>
          </a:p>
          <a:p>
            <a:pPr algn="l">
              <a:buFont typeface="Arial" panose="020B0604020202020204" pitchFamily="34" charset="0"/>
              <a:buChar char="•"/>
            </a:pPr>
            <a:r>
              <a:rPr lang="de-DE" sz="1800" dirty="0">
                <a:solidFill>
                  <a:schemeClr val="tx1"/>
                </a:solidFill>
                <a:effectLst/>
                <a:hlinkClick r:id="rId10">
                  <a:extLst>
                    <a:ext uri="{A12FA001-AC4F-418D-AE19-62706E023703}">
                      <ahyp:hlinkClr xmlns:ahyp="http://schemas.microsoft.com/office/drawing/2018/hyperlinkcolor" val="tx"/>
                    </a:ext>
                  </a:extLst>
                </a:hlinkClick>
              </a:rPr>
              <a:t>Verkaufstraining für den Vertrieb im Außendienst</a:t>
            </a:r>
            <a:endParaRPr lang="de-DE" sz="1800" dirty="0">
              <a:solidFill>
                <a:schemeClr val="tx1"/>
              </a:solidFill>
              <a:effectLst/>
            </a:endParaRPr>
          </a:p>
          <a:p>
            <a:pPr algn="l">
              <a:buFont typeface="Arial" panose="020B0604020202020204" pitchFamily="34" charset="0"/>
              <a:buChar char="•"/>
            </a:pPr>
            <a:r>
              <a:rPr lang="de-DE" sz="1800" dirty="0">
                <a:solidFill>
                  <a:schemeClr val="tx1"/>
                </a:solidFill>
                <a:effectLst/>
                <a:hlinkClick r:id="rId11">
                  <a:extLst>
                    <a:ext uri="{A12FA001-AC4F-418D-AE19-62706E023703}">
                      <ahyp:hlinkClr xmlns:ahyp="http://schemas.microsoft.com/office/drawing/2018/hyperlinkcolor" val="tx"/>
                    </a:ext>
                  </a:extLst>
                </a:hlinkClick>
              </a:rPr>
              <a:t>Verkaufstraining für den Vertriebsinnendienst</a:t>
            </a:r>
            <a:endParaRPr lang="de-DE" sz="1800" dirty="0">
              <a:solidFill>
                <a:schemeClr val="tx1"/>
              </a:solidFill>
              <a:effectLst/>
            </a:endParaRPr>
          </a:p>
          <a:p>
            <a:pPr>
              <a:buFont typeface="Arial" panose="020B0604020202020204" pitchFamily="34" charset="0"/>
              <a:buChar char="•"/>
            </a:pPr>
            <a:r>
              <a:rPr lang="de-DE" sz="1800" u="sng" dirty="0">
                <a:solidFill>
                  <a:schemeClr val="tx1"/>
                </a:solidFill>
              </a:rPr>
              <a:t>Vertriebsspezialist/-in (IHK)</a:t>
            </a:r>
          </a:p>
          <a:p>
            <a:pPr algn="l"/>
            <a:endParaRPr lang="de-DE" sz="1800" u="sng" dirty="0">
              <a:solidFill>
                <a:schemeClr val="tx1"/>
              </a:solidFill>
              <a:effectLst/>
            </a:endParaRPr>
          </a:p>
          <a:p>
            <a:endParaRPr lang="de-DE" dirty="0"/>
          </a:p>
        </p:txBody>
      </p:sp>
      <p:sp>
        <p:nvSpPr>
          <p:cNvPr id="4" name="Fußzeilenplatzhalter 3">
            <a:extLst>
              <a:ext uri="{FF2B5EF4-FFF2-40B4-BE49-F238E27FC236}">
                <a16:creationId xmlns:a16="http://schemas.microsoft.com/office/drawing/2014/main" id="{BAC385F2-A6C0-5932-A17D-D052C7D02E1A}"/>
              </a:ext>
            </a:extLst>
          </p:cNvPr>
          <p:cNvSpPr>
            <a:spLocks noGrp="1"/>
          </p:cNvSpPr>
          <p:nvPr>
            <p:ph type="ftr" sz="quarter" idx="15"/>
          </p:nvPr>
        </p:nvSpPr>
        <p:spPr/>
        <p:txBody>
          <a:bodyPr/>
          <a:lstStyle/>
          <a:p>
            <a:endParaRPr lang="de-DE"/>
          </a:p>
        </p:txBody>
      </p:sp>
    </p:spTree>
    <p:extLst>
      <p:ext uri="{BB962C8B-B14F-4D97-AF65-F5344CB8AC3E}">
        <p14:creationId xmlns:p14="http://schemas.microsoft.com/office/powerpoint/2010/main" val="3968335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A515938-78FB-8147-BB33-D2553F960031}"/>
              </a:ext>
            </a:extLst>
          </p:cNvPr>
          <p:cNvSpPr>
            <a:spLocks noGrp="1"/>
          </p:cNvSpPr>
          <p:nvPr>
            <p:ph idx="1"/>
          </p:nvPr>
        </p:nvSpPr>
        <p:spPr>
          <a:xfrm>
            <a:off x="771248" y="1239276"/>
            <a:ext cx="10800000" cy="3093027"/>
          </a:xfrm>
        </p:spPr>
        <p:txBody>
          <a:bodyPr/>
          <a:lstStyle/>
          <a:p>
            <a:endParaRPr lang="de-DE" dirty="0"/>
          </a:p>
          <a:p>
            <a:pPr marL="285750" indent="-285750">
              <a:buFontTx/>
              <a:buChar char="-"/>
            </a:pPr>
            <a:r>
              <a:rPr lang="de-DE" dirty="0"/>
              <a:t>Grundbegriffe der Betriebswirtschaftslehre</a:t>
            </a:r>
          </a:p>
          <a:p>
            <a:endParaRPr lang="de-DE" dirty="0"/>
          </a:p>
          <a:p>
            <a:pPr marL="285750" indent="-285750">
              <a:buFontTx/>
              <a:buChar char="-"/>
            </a:pPr>
            <a:r>
              <a:rPr lang="de-DE" dirty="0"/>
              <a:t>Grundlagen Rechnungswesen: Einzel- und Gemeinkosten, Umsatzberechnungen, Kalkulationsarten, Lesen von Bilanzen, Budgetierung etc.</a:t>
            </a:r>
          </a:p>
          <a:p>
            <a:endParaRPr lang="de-DE" dirty="0"/>
          </a:p>
          <a:p>
            <a:pPr marL="285750" indent="-285750">
              <a:buFontTx/>
              <a:buChar char="-"/>
            </a:pPr>
            <a:r>
              <a:rPr lang="de-DE" dirty="0"/>
              <a:t>Grundlagen Kaufverträge: Inhalte, Zustandekommen etc.</a:t>
            </a:r>
          </a:p>
          <a:p>
            <a:endParaRPr lang="de-DE" dirty="0"/>
          </a:p>
          <a:p>
            <a:pPr marL="285750" indent="-285750">
              <a:buFontTx/>
              <a:buChar char="-"/>
            </a:pPr>
            <a:r>
              <a:rPr lang="de-DE" dirty="0"/>
              <a:t>AGB, Rücktrittsrecht, Haftung und Gewährleistung</a:t>
            </a:r>
          </a:p>
        </p:txBody>
      </p:sp>
      <p:sp>
        <p:nvSpPr>
          <p:cNvPr id="3" name="Titel 2">
            <a:extLst>
              <a:ext uri="{FF2B5EF4-FFF2-40B4-BE49-F238E27FC236}">
                <a16:creationId xmlns:a16="http://schemas.microsoft.com/office/drawing/2014/main" id="{8F05AA03-ABE2-FD4C-8EFC-5D1EE89D4E66}"/>
              </a:ext>
            </a:extLst>
          </p:cNvPr>
          <p:cNvSpPr>
            <a:spLocks noGrp="1"/>
          </p:cNvSpPr>
          <p:nvPr>
            <p:ph type="title"/>
          </p:nvPr>
        </p:nvSpPr>
        <p:spPr/>
        <p:txBody>
          <a:bodyPr>
            <a:normAutofit fontScale="90000"/>
          </a:bodyPr>
          <a:lstStyle/>
          <a:p>
            <a:r>
              <a:rPr lang="de-DE" dirty="0"/>
              <a:t>Sales Professional: Auffrischung vertriebsrelevantes Basiswissen ‚Betriebswirtschaftslehre‘</a:t>
            </a:r>
          </a:p>
        </p:txBody>
      </p:sp>
      <p:sp>
        <p:nvSpPr>
          <p:cNvPr id="5" name="Textfeld 4">
            <a:extLst>
              <a:ext uri="{FF2B5EF4-FFF2-40B4-BE49-F238E27FC236}">
                <a16:creationId xmlns:a16="http://schemas.microsoft.com/office/drawing/2014/main" id="{E3C04763-5385-B241-8287-1E834F5920DF}"/>
              </a:ext>
            </a:extLst>
          </p:cNvPr>
          <p:cNvSpPr txBox="1"/>
          <p:nvPr/>
        </p:nvSpPr>
        <p:spPr>
          <a:xfrm>
            <a:off x="355002" y="6734287"/>
            <a:ext cx="0" cy="0"/>
          </a:xfrm>
          <a:prstGeom prst="rect">
            <a:avLst/>
          </a:prstGeom>
          <a:noFill/>
        </p:spPr>
        <p:txBody>
          <a:bodyPr wrap="none" rtlCol="0">
            <a:noAutofit/>
          </a:bodyPr>
          <a:lstStyle/>
          <a:p>
            <a:pPr algn="l"/>
            <a:endParaRPr lang="de-DE" sz="1600" dirty="0"/>
          </a:p>
        </p:txBody>
      </p:sp>
      <p:sp>
        <p:nvSpPr>
          <p:cNvPr id="6" name="Fußzeilenplatzhalter 5">
            <a:extLst>
              <a:ext uri="{FF2B5EF4-FFF2-40B4-BE49-F238E27FC236}">
                <a16:creationId xmlns:a16="http://schemas.microsoft.com/office/drawing/2014/main" id="{10DC1F5B-5C71-3D4A-B28E-CA91DD22A919}"/>
              </a:ext>
            </a:extLst>
          </p:cNvPr>
          <p:cNvSpPr>
            <a:spLocks noGrp="1"/>
          </p:cNvSpPr>
          <p:nvPr>
            <p:ph type="ftr" sz="quarter" idx="15"/>
          </p:nvPr>
        </p:nvSpPr>
        <p:spPr/>
        <p:txBody>
          <a:bodyPr/>
          <a:lstStyle/>
          <a:p>
            <a:endParaRPr lang="de-DE"/>
          </a:p>
        </p:txBody>
      </p:sp>
      <p:sp>
        <p:nvSpPr>
          <p:cNvPr id="7" name="Textfeld 6">
            <a:extLst>
              <a:ext uri="{FF2B5EF4-FFF2-40B4-BE49-F238E27FC236}">
                <a16:creationId xmlns:a16="http://schemas.microsoft.com/office/drawing/2014/main" id="{83E84B03-1278-D75C-2226-B2852A1F971F}"/>
              </a:ext>
            </a:extLst>
          </p:cNvPr>
          <p:cNvSpPr txBox="1"/>
          <p:nvPr/>
        </p:nvSpPr>
        <p:spPr>
          <a:xfrm>
            <a:off x="7973997" y="5245596"/>
            <a:ext cx="3978965" cy="481898"/>
          </a:xfrm>
          <a:prstGeom prst="rect">
            <a:avLst/>
          </a:prstGeom>
          <a:noFill/>
        </p:spPr>
        <p:txBody>
          <a:bodyPr wrap="square" rtlCol="0">
            <a:noAutofit/>
          </a:bodyPr>
          <a:lstStyle/>
          <a:p>
            <a:pPr algn="l"/>
            <a:r>
              <a:rPr lang="de-DE" sz="1600" dirty="0"/>
              <a:t>→ 16 UE, online berufsbegleitend, 765€</a:t>
            </a:r>
          </a:p>
        </p:txBody>
      </p:sp>
    </p:spTree>
    <p:extLst>
      <p:ext uri="{BB962C8B-B14F-4D97-AF65-F5344CB8AC3E}">
        <p14:creationId xmlns:p14="http://schemas.microsoft.com/office/powerpoint/2010/main" val="249817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a:xfrm>
            <a:off x="709104" y="1716155"/>
            <a:ext cx="10800000" cy="3042276"/>
          </a:xfrm>
        </p:spPr>
        <p:txBody>
          <a:bodyPr>
            <a:normAutofit/>
          </a:bodyPr>
          <a:lstStyle/>
          <a:p>
            <a:pPr marL="285750" indent="-285750">
              <a:buFontTx/>
              <a:buChar char="-"/>
            </a:pPr>
            <a:r>
              <a:rPr lang="de-DE" dirty="0"/>
              <a:t>Vertriebscontrolling als Basis der Erfolgssicherung: Verknüpfung strategisches und operatives Controlling, vertriebsrelevante Controlling-Instrumente (wie Benchmarking), vertriebsrelevante Controlling-Kennzahlen (Kennzahlen für Umsatzentwicklung, kundenspezifische Kennzahlen, Kennzahlen für den Online-Vertrieb etc.)</a:t>
            </a:r>
          </a:p>
          <a:p>
            <a:endParaRPr lang="de-DE" dirty="0"/>
          </a:p>
          <a:p>
            <a:pPr marL="285750" indent="-285750">
              <a:buFontTx/>
              <a:buChar char="-"/>
            </a:pPr>
            <a:r>
              <a:rPr lang="de-DE" dirty="0"/>
              <a:t>‚Zeitdiebe‘ im Verkauf erkennen</a:t>
            </a:r>
          </a:p>
          <a:p>
            <a:endParaRPr lang="de-DE" dirty="0"/>
          </a:p>
          <a:p>
            <a:pPr marL="285750" indent="-285750">
              <a:buFontTx/>
              <a:buChar char="-"/>
            </a:pPr>
            <a:r>
              <a:rPr lang="de-DE" dirty="0"/>
              <a:t>Absatzweganalyse</a:t>
            </a:r>
          </a:p>
          <a:p>
            <a:endParaRPr lang="de-DE" dirty="0"/>
          </a:p>
          <a:p>
            <a:pPr marL="285750" indent="-285750">
              <a:buFontTx/>
              <a:buChar char="-"/>
            </a:pPr>
            <a:r>
              <a:rPr lang="de-DE" dirty="0"/>
              <a:t>Erstellung von Reports und Handlungsempfehlungen</a:t>
            </a: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Sales Professional: Vertriebscontrolling</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
        <p:nvSpPr>
          <p:cNvPr id="6" name="Textfeld 5">
            <a:extLst>
              <a:ext uri="{FF2B5EF4-FFF2-40B4-BE49-F238E27FC236}">
                <a16:creationId xmlns:a16="http://schemas.microsoft.com/office/drawing/2014/main" id="{9ECD5E41-B1FF-B55C-E7CF-F13689A80C0D}"/>
              </a:ext>
            </a:extLst>
          </p:cNvPr>
          <p:cNvSpPr txBox="1"/>
          <p:nvPr/>
        </p:nvSpPr>
        <p:spPr>
          <a:xfrm>
            <a:off x="8157469" y="5325721"/>
            <a:ext cx="3898407" cy="611679"/>
          </a:xfrm>
          <a:prstGeom prst="rect">
            <a:avLst/>
          </a:prstGeom>
          <a:noFill/>
        </p:spPr>
        <p:txBody>
          <a:bodyPr wrap="square" rtlCol="0">
            <a:noAutofit/>
          </a:bodyPr>
          <a:lstStyle/>
          <a:p>
            <a:pPr algn="l"/>
            <a:r>
              <a:rPr lang="de-DE" sz="1600" dirty="0"/>
              <a:t>→ 16 UE + lehrgangsinterner Test, </a:t>
            </a:r>
          </a:p>
          <a:p>
            <a:pPr algn="l"/>
            <a:r>
              <a:rPr lang="de-DE" sz="1600" dirty="0"/>
              <a:t>     online berufsbegleitend, 765€</a:t>
            </a:r>
          </a:p>
        </p:txBody>
      </p:sp>
    </p:spTree>
    <p:extLst>
      <p:ext uri="{BB962C8B-B14F-4D97-AF65-F5344CB8AC3E}">
        <p14:creationId xmlns:p14="http://schemas.microsoft.com/office/powerpoint/2010/main" val="111882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a:xfrm>
            <a:off x="709104" y="1716155"/>
            <a:ext cx="10800000" cy="3486160"/>
          </a:xfrm>
        </p:spPr>
        <p:txBody>
          <a:bodyPr/>
          <a:lstStyle/>
          <a:p>
            <a:pPr marL="285750" indent="-285750">
              <a:buFontTx/>
              <a:buChar char="-"/>
            </a:pPr>
            <a:r>
              <a:rPr lang="de-DE" dirty="0"/>
              <a:t>Interne Organisation des Vertriebs: Form und Struktur der Vertriebsorganisation, vertikale/horizontale Vertriebskoordination, effiziente Vertriebsorganisation etc.</a:t>
            </a:r>
          </a:p>
          <a:p>
            <a:endParaRPr lang="de-DE" dirty="0"/>
          </a:p>
          <a:p>
            <a:pPr marL="285750" indent="-285750">
              <a:buFontTx/>
              <a:buChar char="-"/>
            </a:pPr>
            <a:r>
              <a:rPr lang="de-DE" dirty="0"/>
              <a:t>Schnittstellenmanagement: Zusammenarbeit von Innen- und Außendienst, Zusammenarbeit mit anderen Unternehmensbereichen</a:t>
            </a:r>
          </a:p>
          <a:p>
            <a:endParaRPr lang="de-DE" dirty="0"/>
          </a:p>
          <a:p>
            <a:pPr marL="285750" indent="-285750">
              <a:buFontTx/>
              <a:buChar char="-"/>
            </a:pPr>
            <a:r>
              <a:rPr lang="de-DE" dirty="0"/>
              <a:t>Nachhaltigkeit im Vertriebsmanagement</a:t>
            </a: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Sales Professional: Vertriebsmanagement</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
        <p:nvSpPr>
          <p:cNvPr id="6" name="Textfeld 5">
            <a:extLst>
              <a:ext uri="{FF2B5EF4-FFF2-40B4-BE49-F238E27FC236}">
                <a16:creationId xmlns:a16="http://schemas.microsoft.com/office/drawing/2014/main" id="{94089A6B-51CA-0CB0-7633-59529043EBC8}"/>
              </a:ext>
            </a:extLst>
          </p:cNvPr>
          <p:cNvSpPr txBox="1"/>
          <p:nvPr/>
        </p:nvSpPr>
        <p:spPr>
          <a:xfrm>
            <a:off x="8160428" y="5434940"/>
            <a:ext cx="4031572" cy="452762"/>
          </a:xfrm>
          <a:prstGeom prst="rect">
            <a:avLst/>
          </a:prstGeom>
          <a:noFill/>
        </p:spPr>
        <p:txBody>
          <a:bodyPr wrap="square" rtlCol="0">
            <a:noAutofit/>
          </a:bodyPr>
          <a:lstStyle/>
          <a:p>
            <a:pPr algn="l"/>
            <a:r>
              <a:rPr lang="de-DE" sz="1600" dirty="0"/>
              <a:t>→ 16 UE, online berufsbegleitend, 765€</a:t>
            </a:r>
          </a:p>
        </p:txBody>
      </p:sp>
    </p:spTree>
    <p:extLst>
      <p:ext uri="{BB962C8B-B14F-4D97-AF65-F5344CB8AC3E}">
        <p14:creationId xmlns:p14="http://schemas.microsoft.com/office/powerpoint/2010/main" val="238617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F4207F-6692-3644-AAFC-8FDBA1FBEA11}"/>
              </a:ext>
            </a:extLst>
          </p:cNvPr>
          <p:cNvSpPr>
            <a:spLocks noGrp="1"/>
          </p:cNvSpPr>
          <p:nvPr>
            <p:ph type="body" sz="quarter" idx="13"/>
          </p:nvPr>
        </p:nvSpPr>
        <p:spPr>
          <a:xfrm>
            <a:off x="709104" y="1716155"/>
            <a:ext cx="10800000" cy="3281973"/>
          </a:xfrm>
        </p:spPr>
        <p:txBody>
          <a:bodyPr/>
          <a:lstStyle/>
          <a:p>
            <a:pPr marL="285750" indent="-285750">
              <a:buFontTx/>
              <a:buChar char="-"/>
            </a:pPr>
            <a:r>
              <a:rPr lang="de-DE" dirty="0"/>
              <a:t>Rhetorik am Telefon: </a:t>
            </a:r>
            <a:r>
              <a:rPr lang="de-DE" dirty="0" err="1"/>
              <a:t>Do‘s</a:t>
            </a:r>
            <a:r>
              <a:rPr lang="de-DE" dirty="0"/>
              <a:t> und </a:t>
            </a:r>
            <a:r>
              <a:rPr lang="de-DE" dirty="0" err="1"/>
              <a:t>Dont‘s</a:t>
            </a:r>
            <a:endParaRPr lang="de-DE" dirty="0"/>
          </a:p>
          <a:p>
            <a:endParaRPr lang="de-DE" dirty="0"/>
          </a:p>
          <a:p>
            <a:pPr marL="285750" indent="-285750">
              <a:buFontTx/>
              <a:buChar char="-"/>
            </a:pPr>
            <a:r>
              <a:rPr lang="de-DE" dirty="0"/>
              <a:t>Eingehende Kundentelefonate: Wie reagiere ich motivierend?</a:t>
            </a:r>
          </a:p>
          <a:p>
            <a:endParaRPr lang="de-DE" dirty="0"/>
          </a:p>
          <a:p>
            <a:pPr marL="285750" indent="-285750">
              <a:buFontTx/>
              <a:buChar char="-"/>
            </a:pPr>
            <a:r>
              <a:rPr lang="de-DE" dirty="0"/>
              <a:t>Neukundenakquise am Telefon</a:t>
            </a:r>
          </a:p>
          <a:p>
            <a:endParaRPr lang="de-DE" dirty="0"/>
          </a:p>
          <a:p>
            <a:pPr marL="285750" indent="-285750">
              <a:buFontTx/>
              <a:buChar char="-"/>
            </a:pPr>
            <a:r>
              <a:rPr lang="de-DE" dirty="0"/>
              <a:t>Souveräner Umgang mit Gatekeepern</a:t>
            </a:r>
          </a:p>
        </p:txBody>
      </p:sp>
      <p:sp>
        <p:nvSpPr>
          <p:cNvPr id="3" name="Titel 2">
            <a:extLst>
              <a:ext uri="{FF2B5EF4-FFF2-40B4-BE49-F238E27FC236}">
                <a16:creationId xmlns:a16="http://schemas.microsoft.com/office/drawing/2014/main" id="{D8543FB2-66DA-5345-BEC7-5DC3E6426011}"/>
              </a:ext>
            </a:extLst>
          </p:cNvPr>
          <p:cNvSpPr>
            <a:spLocks noGrp="1"/>
          </p:cNvSpPr>
          <p:nvPr>
            <p:ph type="title"/>
          </p:nvPr>
        </p:nvSpPr>
        <p:spPr/>
        <p:txBody>
          <a:bodyPr/>
          <a:lstStyle/>
          <a:p>
            <a:r>
              <a:rPr lang="de-DE" dirty="0"/>
              <a:t>Sales Professional: Telefonakquise</a:t>
            </a:r>
          </a:p>
        </p:txBody>
      </p:sp>
      <p:sp>
        <p:nvSpPr>
          <p:cNvPr id="5" name="Fußzeilenplatzhalter 4">
            <a:extLst>
              <a:ext uri="{FF2B5EF4-FFF2-40B4-BE49-F238E27FC236}">
                <a16:creationId xmlns:a16="http://schemas.microsoft.com/office/drawing/2014/main" id="{47EC8D4D-F465-8546-95B5-91F2F8749690}"/>
              </a:ext>
            </a:extLst>
          </p:cNvPr>
          <p:cNvSpPr>
            <a:spLocks noGrp="1"/>
          </p:cNvSpPr>
          <p:nvPr>
            <p:ph type="ftr" sz="quarter" idx="15"/>
          </p:nvPr>
        </p:nvSpPr>
        <p:spPr/>
        <p:txBody>
          <a:bodyPr/>
          <a:lstStyle/>
          <a:p>
            <a:endParaRPr lang="de-DE"/>
          </a:p>
        </p:txBody>
      </p:sp>
      <p:sp>
        <p:nvSpPr>
          <p:cNvPr id="6" name="Textfeld 5">
            <a:extLst>
              <a:ext uri="{FF2B5EF4-FFF2-40B4-BE49-F238E27FC236}">
                <a16:creationId xmlns:a16="http://schemas.microsoft.com/office/drawing/2014/main" id="{FF5B0F90-5C54-A0E4-B85C-BC155B46272D}"/>
              </a:ext>
            </a:extLst>
          </p:cNvPr>
          <p:cNvSpPr txBox="1"/>
          <p:nvPr/>
        </p:nvSpPr>
        <p:spPr>
          <a:xfrm>
            <a:off x="5893663" y="5344357"/>
            <a:ext cx="6224356" cy="461639"/>
          </a:xfrm>
          <a:prstGeom prst="rect">
            <a:avLst/>
          </a:prstGeom>
          <a:noFill/>
        </p:spPr>
        <p:txBody>
          <a:bodyPr wrap="square" rtlCol="0">
            <a:noAutofit/>
          </a:bodyPr>
          <a:lstStyle/>
          <a:p>
            <a:pPr algn="l"/>
            <a:r>
              <a:rPr lang="de-DE" sz="1600" dirty="0"/>
              <a:t>→ 16 UE + lehrgangsinternem Test, online berufsbegleitend, 765€</a:t>
            </a:r>
          </a:p>
        </p:txBody>
      </p:sp>
    </p:spTree>
    <p:extLst>
      <p:ext uri="{BB962C8B-B14F-4D97-AF65-F5344CB8AC3E}">
        <p14:creationId xmlns:p14="http://schemas.microsoft.com/office/powerpoint/2010/main" val="3411739194"/>
      </p:ext>
    </p:extLst>
  </p:cSld>
  <p:clrMapOvr>
    <a:masterClrMapping/>
  </p:clrMapOvr>
</p:sld>
</file>

<file path=ppt/theme/theme1.xml><?xml version="1.0" encoding="utf-8"?>
<a:theme xmlns:a="http://schemas.openxmlformats.org/drawingml/2006/main" name="Office">
  <a:themeElements>
    <a:clrScheme name="3c3c3c">
      <a:dk1>
        <a:srgbClr val="000000"/>
      </a:dk1>
      <a:lt1>
        <a:srgbClr val="FFFFFF"/>
      </a:lt1>
      <a:dk2>
        <a:srgbClr val="1A456D"/>
      </a:dk2>
      <a:lt2>
        <a:srgbClr val="E7E6E6"/>
      </a:lt2>
      <a:accent1>
        <a:srgbClr val="1A456D"/>
      </a:accent1>
      <a:accent2>
        <a:srgbClr val="DC071A"/>
      </a:accent2>
      <a:accent3>
        <a:srgbClr val="D3DDEA"/>
      </a:accent3>
      <a:accent4>
        <a:srgbClr val="97C0E0"/>
      </a:accent4>
      <a:accent5>
        <a:srgbClr val="5B9BD5"/>
      </a:accent5>
      <a:accent6>
        <a:srgbClr val="000000"/>
      </a:accent6>
      <a:hlink>
        <a:srgbClr val="0A4479"/>
      </a:hlink>
      <a:folHlink>
        <a:srgbClr val="97C0E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noAutofit/>
      </a:bodyPr>
      <a:lstStyle>
        <a:defPPr algn="l">
          <a:defRPr sz="16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1338</Words>
  <Application>Microsoft Office PowerPoint</Application>
  <PresentationFormat>Breitbild</PresentationFormat>
  <Paragraphs>215</Paragraphs>
  <Slides>28</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Arial</vt:lpstr>
      <vt:lpstr>Calibri</vt:lpstr>
      <vt:lpstr>Wingdings</vt:lpstr>
      <vt:lpstr>Office</vt:lpstr>
      <vt:lpstr>Herzlich willkommen zur Informationsveranstaltung  Erfolgreich im Vertrieb</vt:lpstr>
      <vt:lpstr>Dürfen wir uns vorstellen?</vt:lpstr>
      <vt:lpstr>Über die Wirtschaftsakademie</vt:lpstr>
      <vt:lpstr>Bildungszentren</vt:lpstr>
      <vt:lpstr>Erfolgreich im Vertrieb</vt:lpstr>
      <vt:lpstr>Sales Professional: Auffrischung vertriebsrelevantes Basiswissen ‚Betriebswirtschaftslehre‘</vt:lpstr>
      <vt:lpstr>Sales Professional: Vertriebscontrolling</vt:lpstr>
      <vt:lpstr>Sales Professional: Vertriebsmanagement</vt:lpstr>
      <vt:lpstr>Sales Professional: Telefonakquise</vt:lpstr>
      <vt:lpstr>Sales Professional: Produkt- und Angebotsunterbreitung</vt:lpstr>
      <vt:lpstr>Sales Professional: Kundenanalyse</vt:lpstr>
      <vt:lpstr>Sales Professional: Digitale Vertriebskonzepte</vt:lpstr>
      <vt:lpstr>Sales Professional: Das Verkaufsgespräch</vt:lpstr>
      <vt:lpstr>Veranstaltungsdaten</vt:lpstr>
      <vt:lpstr>Inhalte</vt:lpstr>
      <vt:lpstr>Veranstaltungsdaten</vt:lpstr>
      <vt:lpstr>Inhalte</vt:lpstr>
      <vt:lpstr>Veranstaltungsdaten</vt:lpstr>
      <vt:lpstr>Inhalte</vt:lpstr>
      <vt:lpstr>IHK Zertifikatslehrgänge</vt:lpstr>
      <vt:lpstr>Weitergehende Informationen</vt:lpstr>
      <vt:lpstr>Förderung</vt:lpstr>
      <vt:lpstr>Förderung</vt:lpstr>
      <vt:lpstr>Weitere Fragen?</vt:lpstr>
      <vt:lpstr>Ansprechpartner:</vt:lpstr>
      <vt:lpstr>Unternehmensverbund der Wirtschaftsakademie</vt:lpstr>
      <vt:lpstr>Wie geht es weiter?</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Boortz, Kristiane</cp:lastModifiedBy>
  <cp:revision>141</cp:revision>
  <cp:lastPrinted>2022-07-25T10:35:18Z</cp:lastPrinted>
  <dcterms:created xsi:type="dcterms:W3CDTF">2021-07-08T05:50:53Z</dcterms:created>
  <dcterms:modified xsi:type="dcterms:W3CDTF">2023-10-23T09:38:00Z</dcterms:modified>
</cp:coreProperties>
</file>