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328" r:id="rId2"/>
    <p:sldId id="373" r:id="rId3"/>
    <p:sldId id="329" r:id="rId4"/>
    <p:sldId id="339" r:id="rId5"/>
    <p:sldId id="367" r:id="rId6"/>
    <p:sldId id="366" r:id="rId7"/>
    <p:sldId id="337" r:id="rId8"/>
    <p:sldId id="365" r:id="rId9"/>
    <p:sldId id="294" r:id="rId10"/>
    <p:sldId id="336" r:id="rId11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4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5DEB54E-542A-7642-BF2C-60D9533084F0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Höhere Berufsbildung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924F106-D2E7-4476-BA5B-DE4F1BBEFE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47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  <p:sldLayoutId id="214748366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E8510-6A0C-F59A-72AF-493E245AC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9164"/>
            <a:ext cx="9144000" cy="603148"/>
          </a:xfrm>
        </p:spPr>
        <p:txBody>
          <a:bodyPr/>
          <a:lstStyle/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D3B031-F148-C661-6CA6-0B74EBC5D3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accent1"/>
                </a:solidFill>
              </a:rPr>
              <a:t>zum Infotermin „Office-Manager/-in (IHK)“</a:t>
            </a:r>
          </a:p>
          <a:p>
            <a:r>
              <a:rPr lang="de-DE" dirty="0">
                <a:solidFill>
                  <a:schemeClr val="accent1"/>
                </a:solidFill>
              </a:rPr>
              <a:t>Mit Gesa Johannsen aus der Kundeberatung</a:t>
            </a:r>
          </a:p>
          <a:p>
            <a:r>
              <a:rPr lang="de-DE" dirty="0">
                <a:solidFill>
                  <a:schemeClr val="accent1"/>
                </a:solidFill>
              </a:rPr>
              <a:t>11. Januar 2024</a:t>
            </a:r>
          </a:p>
        </p:txBody>
      </p:sp>
    </p:spTree>
    <p:extLst>
      <p:ext uri="{BB962C8B-B14F-4D97-AF65-F5344CB8AC3E}">
        <p14:creationId xmlns:p14="http://schemas.microsoft.com/office/powerpoint/2010/main" val="255892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7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19" y="3484574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06" y="1085799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913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06" y="3573782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569" y="1085799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44" y="3573782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49435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15" y="1517321"/>
            <a:ext cx="5407174" cy="435726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 der Wirtschaftsakademie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9 Standorte in Schleswig-Holstein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</p:spTree>
    <p:extLst>
      <p:ext uri="{BB962C8B-B14F-4D97-AF65-F5344CB8AC3E}">
        <p14:creationId xmlns:p14="http://schemas.microsoft.com/office/powerpoint/2010/main" val="221827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„Office-Manager/-in (IHK)“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2B65DE1-64A6-2D79-1553-5C5729B94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4247"/>
            <a:ext cx="5762034" cy="396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Einführung in den Lehrgang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Modul 1: Zeitmanagement und Arbeitsmethodik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Modul 2: Chefentlastung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Modul 3: Arbeit 4.0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Modul 4: Kommunikation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Modul 5: Präsentation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Modul 6: Konfliktmanagement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Modul 7: Projektassistenz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accent1"/>
                </a:solidFill>
              </a:rPr>
              <a:t>Modul 8: </a:t>
            </a:r>
            <a:r>
              <a:rPr lang="de-DE" dirty="0">
                <a:solidFill>
                  <a:schemeClr val="accent1"/>
                </a:solidFill>
              </a:rPr>
              <a:t>Gesundheit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IHK-Zertifikatstest (Präsentation des Office-Handbuchs)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09270C-78CE-9848-A232-D19A15FB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54"/>
          <a:stretch/>
        </p:blipFill>
        <p:spPr>
          <a:xfrm>
            <a:off x="6109104" y="1572521"/>
            <a:ext cx="5489142" cy="239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„Office-Manager/-in (IHK)“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Eckdaten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Eckdaten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2B65DE1-64A6-2D79-1553-5C5729B94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Reiner Online Kurs über 64 Unterrichtseinheiten (45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Förderung z.B. über „Weiterbildungsbonus Schleswig-Holstein“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Unterricht: Fr: 17:00 - 20:15 und Sa: 08:15 - 13:15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Für wen?</a:t>
            </a:r>
          </a:p>
          <a:p>
            <a:pPr marL="971550" lvl="1" indent="-285750"/>
            <a:r>
              <a:rPr lang="de-DE" dirty="0">
                <a:solidFill>
                  <a:schemeClr val="accent1"/>
                </a:solidFill>
              </a:rPr>
              <a:t>Mitarbeitende aus kleinen und mittelständischen Unternehmen</a:t>
            </a:r>
          </a:p>
          <a:p>
            <a:pPr marL="971550" lvl="1" indent="-285750"/>
            <a:r>
              <a:rPr lang="de-DE" dirty="0">
                <a:solidFill>
                  <a:schemeClr val="accent1"/>
                </a:solidFill>
              </a:rPr>
              <a:t>Mitarbeitenden aus Sekretariat/Assistenz/ Sachbearbeitung oder Verwaltung</a:t>
            </a:r>
          </a:p>
          <a:p>
            <a:pPr marL="971550" lvl="1" indent="-285750"/>
            <a:r>
              <a:rPr lang="de-DE" dirty="0">
                <a:solidFill>
                  <a:schemeClr val="accent1"/>
                </a:solidFill>
              </a:rPr>
              <a:t>Quereinsteiger/-innen und Berufsrückkehr/-innen in das Office-Management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3714750" lvl="7" indent="-285750"/>
            <a:r>
              <a:rPr lang="de-DE" sz="1600" dirty="0">
                <a:solidFill>
                  <a:schemeClr val="accent1"/>
                </a:solidFill>
              </a:rPr>
              <a:t>Nächste Kurse:</a:t>
            </a:r>
          </a:p>
          <a:p>
            <a:pPr marL="4171950" lvl="8" indent="-285750"/>
            <a:r>
              <a:rPr lang="de-DE" sz="1600" dirty="0">
                <a:solidFill>
                  <a:schemeClr val="accent1"/>
                </a:solidFill>
              </a:rPr>
              <a:t>16.02. - 04.05.2024</a:t>
            </a:r>
          </a:p>
          <a:p>
            <a:pPr marL="4171950" lvl="8" indent="-285750"/>
            <a:r>
              <a:rPr lang="de-DE" sz="1600" dirty="0">
                <a:solidFill>
                  <a:schemeClr val="accent1"/>
                </a:solidFill>
              </a:rPr>
              <a:t>21.06. - 31.08.2024</a:t>
            </a:r>
          </a:p>
          <a:p>
            <a:pPr marL="4171950" lvl="8" indent="-285750"/>
            <a:r>
              <a:rPr lang="de-DE" sz="1600" dirty="0">
                <a:solidFill>
                  <a:schemeClr val="accent1"/>
                </a:solidFill>
              </a:rPr>
              <a:t>11.10. - 21.12.2024</a:t>
            </a:r>
          </a:p>
        </p:txBody>
      </p:sp>
      <p:pic>
        <p:nvPicPr>
          <p:cNvPr id="9" name="Grafik 8" descr="Ein Bild, das Screenshot, Kreis, Grafiken, Diagramm enthält.&#10;&#10;Automatisch generierte Beschreibung">
            <a:extLst>
              <a:ext uri="{FF2B5EF4-FFF2-40B4-BE49-F238E27FC236}">
                <a16:creationId xmlns:a16="http://schemas.microsoft.com/office/drawing/2014/main" id="{950ADF60-9450-5EA2-3BF1-83B7C414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787" y="4003476"/>
            <a:ext cx="1831731" cy="18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8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19322" y="1666858"/>
            <a:ext cx="6588843" cy="460483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„Gefördert werden Seminarkosten der beruflichen Weiterbildung, die dem eigenen beruflichen Fortkommen bzw. der Weiterentwicklung dienen“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Voraussetzung: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Arbeitgeber oder selbstständige/r Erwerbstätige/r trägt min. 60% der Kosten 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(Förderung bis zu 40% der zuwendungsfähigen Gesamtkosten, maximal jedoch1.500,00 Euro/Kalenderjahr pro Antragstellenden)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Förderungsantrag muss vor Veranstaltungsstart bewilligt worden sein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Weiterbildung muss spätestens am 31.12.2028 abgeschlossen sein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WBB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3" r="686"/>
          <a:stretch/>
        </p:blipFill>
        <p:spPr>
          <a:xfrm>
            <a:off x="7108166" y="1366825"/>
            <a:ext cx="4701395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Bei Fragen können Sie uns jederzeit kontaktieren.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339715" y="3719146"/>
            <a:ext cx="2674189" cy="1291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 Johannsen</a:t>
            </a:r>
            <a:b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Kundenberaterin</a:t>
            </a:r>
            <a:b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endParaRPr lang="de-DE" sz="1200" dirty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Tel.: (0431) 3016 - 287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gesa.johannsen@wak-sh.de</a:t>
            </a:r>
          </a:p>
        </p:txBody>
      </p:sp>
    </p:spTree>
    <p:extLst>
      <p:ext uri="{BB962C8B-B14F-4D97-AF65-F5344CB8AC3E}">
        <p14:creationId xmlns:p14="http://schemas.microsoft.com/office/powerpoint/2010/main" val="206366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Office PowerPoint</Application>
  <PresentationFormat>Breitbild</PresentationFormat>
  <Paragraphs>67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Source Sans Pro ExtraLight</vt:lpstr>
      <vt:lpstr>Wingdings</vt:lpstr>
      <vt:lpstr>Office</vt:lpstr>
      <vt:lpstr>Herzlich Willkommen</vt:lpstr>
      <vt:lpstr>Dürfen wir uns vorstellen?</vt:lpstr>
      <vt:lpstr>Über die Wirtschaftsakademie</vt:lpstr>
      <vt:lpstr>Bildungszentren der Wirtschaftsakademie</vt:lpstr>
      <vt:lpstr>„Office-Manager/-in (IHK)“</vt:lpstr>
      <vt:lpstr>„Office-Manager/-in (IHK)“</vt:lpstr>
      <vt:lpstr>Förderung der Investitionsbank Schleswig-Holstein</vt:lpstr>
      <vt:lpstr>Wie geht es weiter?</vt:lpstr>
      <vt:lpstr>Unternehmensverbund der Wirtschaftsakademie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Johannsen, Gesa</cp:lastModifiedBy>
  <cp:revision>211</cp:revision>
  <cp:lastPrinted>2023-02-13T13:01:43Z</cp:lastPrinted>
  <dcterms:created xsi:type="dcterms:W3CDTF">2021-07-08T05:50:53Z</dcterms:created>
  <dcterms:modified xsi:type="dcterms:W3CDTF">2024-01-11T11:51:35Z</dcterms:modified>
</cp:coreProperties>
</file>