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4"/>
  </p:notesMasterIdLst>
  <p:sldIdLst>
    <p:sldId id="283" r:id="rId2"/>
    <p:sldId id="356" r:id="rId3"/>
    <p:sldId id="357" r:id="rId4"/>
    <p:sldId id="288" r:id="rId5"/>
    <p:sldId id="365" r:id="rId6"/>
    <p:sldId id="367" r:id="rId7"/>
    <p:sldId id="368" r:id="rId8"/>
    <p:sldId id="369" r:id="rId9"/>
    <p:sldId id="370" r:id="rId10"/>
    <p:sldId id="372" r:id="rId11"/>
    <p:sldId id="371" r:id="rId12"/>
    <p:sldId id="374" r:id="rId13"/>
    <p:sldId id="375" r:id="rId14"/>
    <p:sldId id="358" r:id="rId15"/>
    <p:sldId id="359" r:id="rId16"/>
    <p:sldId id="329" r:id="rId17"/>
    <p:sldId id="354" r:id="rId18"/>
    <p:sldId id="355" r:id="rId19"/>
    <p:sldId id="294" r:id="rId20"/>
    <p:sldId id="361" r:id="rId21"/>
    <p:sldId id="360" r:id="rId22"/>
    <p:sldId id="362" r:id="rId23"/>
  </p:sldIdLst>
  <p:sldSz cx="12192000" cy="6858000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7A"/>
    <a:srgbClr val="005EA4"/>
    <a:srgbClr val="094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BC97D0-877B-4E96-AF35-6A52D417216F}" v="1" dt="2023-08-31T11:41:06.5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3"/>
    <p:restoredTop sz="94674"/>
  </p:normalViewPr>
  <p:slideViewPr>
    <p:cSldViewPr snapToGrid="0" snapToObjects="1">
      <p:cViewPr varScale="1">
        <p:scale>
          <a:sx n="108" d="100"/>
          <a:sy n="108" d="100"/>
        </p:scale>
        <p:origin x="119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ortz, Kristiane" userId="d7b8bfe2-6797-49b6-9ec7-f20acb68e6c4" providerId="ADAL" clId="{34BC97D0-877B-4E96-AF35-6A52D417216F}"/>
    <pc:docChg chg="undo custSel addSld delSld modSld sldOrd">
      <pc:chgData name="Boortz, Kristiane" userId="d7b8bfe2-6797-49b6-9ec7-f20acb68e6c4" providerId="ADAL" clId="{34BC97D0-877B-4E96-AF35-6A52D417216F}" dt="2023-09-19T07:42:41.377" v="1840" actId="2696"/>
      <pc:docMkLst>
        <pc:docMk/>
      </pc:docMkLst>
      <pc:sldChg chg="modSp mod">
        <pc:chgData name="Boortz, Kristiane" userId="d7b8bfe2-6797-49b6-9ec7-f20acb68e6c4" providerId="ADAL" clId="{34BC97D0-877B-4E96-AF35-6A52D417216F}" dt="2023-09-05T11:57:46.698" v="1828" actId="20577"/>
        <pc:sldMkLst>
          <pc:docMk/>
          <pc:sldMk cId="461440392" sldId="283"/>
        </pc:sldMkLst>
        <pc:spChg chg="mod">
          <ac:chgData name="Boortz, Kristiane" userId="d7b8bfe2-6797-49b6-9ec7-f20acb68e6c4" providerId="ADAL" clId="{34BC97D0-877B-4E96-AF35-6A52D417216F}" dt="2023-08-31T11:38:13.514" v="0" actId="14100"/>
          <ac:spMkLst>
            <pc:docMk/>
            <pc:sldMk cId="461440392" sldId="283"/>
            <ac:spMk id="2" creationId="{0D71D3DE-A795-4545-B77F-61086642B529}"/>
          </ac:spMkLst>
        </pc:spChg>
        <pc:spChg chg="mod">
          <ac:chgData name="Boortz, Kristiane" userId="d7b8bfe2-6797-49b6-9ec7-f20acb68e6c4" providerId="ADAL" clId="{34BC97D0-877B-4E96-AF35-6A52D417216F}" dt="2023-09-05T11:57:46.698" v="1828" actId="20577"/>
          <ac:spMkLst>
            <pc:docMk/>
            <pc:sldMk cId="461440392" sldId="283"/>
            <ac:spMk id="3" creationId="{BB622F79-2452-4F40-8050-A72D18045EE5}"/>
          </ac:spMkLst>
        </pc:spChg>
      </pc:sldChg>
      <pc:sldChg chg="del">
        <pc:chgData name="Boortz, Kristiane" userId="d7b8bfe2-6797-49b6-9ec7-f20acb68e6c4" providerId="ADAL" clId="{34BC97D0-877B-4E96-AF35-6A52D417216F}" dt="2023-08-31T13:11:50.171" v="1753" actId="2696"/>
        <pc:sldMkLst>
          <pc:docMk/>
          <pc:sldMk cId="2498171682" sldId="285"/>
        </pc:sldMkLst>
      </pc:sldChg>
      <pc:sldChg chg="del">
        <pc:chgData name="Boortz, Kristiane" userId="d7b8bfe2-6797-49b6-9ec7-f20acb68e6c4" providerId="ADAL" clId="{34BC97D0-877B-4E96-AF35-6A52D417216F}" dt="2023-08-31T13:11:55.577" v="1754" actId="2696"/>
        <pc:sldMkLst>
          <pc:docMk/>
          <pc:sldMk cId="1118826349" sldId="289"/>
        </pc:sldMkLst>
      </pc:sldChg>
      <pc:sldChg chg="del">
        <pc:chgData name="Boortz, Kristiane" userId="d7b8bfe2-6797-49b6-9ec7-f20acb68e6c4" providerId="ADAL" clId="{34BC97D0-877B-4E96-AF35-6A52D417216F}" dt="2023-08-31T13:12:00.439" v="1755" actId="2696"/>
        <pc:sldMkLst>
          <pc:docMk/>
          <pc:sldMk cId="2386176801" sldId="290"/>
        </pc:sldMkLst>
      </pc:sldChg>
      <pc:sldChg chg="del">
        <pc:chgData name="Boortz, Kristiane" userId="d7b8bfe2-6797-49b6-9ec7-f20acb68e6c4" providerId="ADAL" clId="{34BC97D0-877B-4E96-AF35-6A52D417216F}" dt="2023-08-31T13:12:06.409" v="1756" actId="2696"/>
        <pc:sldMkLst>
          <pc:docMk/>
          <pc:sldMk cId="3411739194" sldId="291"/>
        </pc:sldMkLst>
      </pc:sldChg>
      <pc:sldChg chg="del">
        <pc:chgData name="Boortz, Kristiane" userId="d7b8bfe2-6797-49b6-9ec7-f20acb68e6c4" providerId="ADAL" clId="{34BC97D0-877B-4E96-AF35-6A52D417216F}" dt="2023-08-31T13:12:10.079" v="1757" actId="2696"/>
        <pc:sldMkLst>
          <pc:docMk/>
          <pc:sldMk cId="3903923862" sldId="292"/>
        </pc:sldMkLst>
      </pc:sldChg>
      <pc:sldChg chg="del">
        <pc:chgData name="Boortz, Kristiane" userId="d7b8bfe2-6797-49b6-9ec7-f20acb68e6c4" providerId="ADAL" clId="{34BC97D0-877B-4E96-AF35-6A52D417216F}" dt="2023-08-31T13:12:13.727" v="1758" actId="2696"/>
        <pc:sldMkLst>
          <pc:docMk/>
          <pc:sldMk cId="1838890665" sldId="293"/>
        </pc:sldMkLst>
      </pc:sldChg>
      <pc:sldChg chg="del">
        <pc:chgData name="Boortz, Kristiane" userId="d7b8bfe2-6797-49b6-9ec7-f20acb68e6c4" providerId="ADAL" clId="{34BC97D0-877B-4E96-AF35-6A52D417216F}" dt="2023-08-31T13:12:18.422" v="1759" actId="2696"/>
        <pc:sldMkLst>
          <pc:docMk/>
          <pc:sldMk cId="134148231" sldId="295"/>
        </pc:sldMkLst>
      </pc:sldChg>
      <pc:sldChg chg="del">
        <pc:chgData name="Boortz, Kristiane" userId="d7b8bfe2-6797-49b6-9ec7-f20acb68e6c4" providerId="ADAL" clId="{34BC97D0-877B-4E96-AF35-6A52D417216F}" dt="2023-08-31T13:12:22.979" v="1760" actId="2696"/>
        <pc:sldMkLst>
          <pc:docMk/>
          <pc:sldMk cId="541110424" sldId="296"/>
        </pc:sldMkLst>
      </pc:sldChg>
      <pc:sldChg chg="del">
        <pc:chgData name="Boortz, Kristiane" userId="d7b8bfe2-6797-49b6-9ec7-f20acb68e6c4" providerId="ADAL" clId="{34BC97D0-877B-4E96-AF35-6A52D417216F}" dt="2023-08-31T13:12:45.611" v="1765" actId="2696"/>
        <pc:sldMkLst>
          <pc:docMk/>
          <pc:sldMk cId="1644367728" sldId="302"/>
        </pc:sldMkLst>
      </pc:sldChg>
      <pc:sldChg chg="del">
        <pc:chgData name="Boortz, Kristiane" userId="d7b8bfe2-6797-49b6-9ec7-f20acb68e6c4" providerId="ADAL" clId="{34BC97D0-877B-4E96-AF35-6A52D417216F}" dt="2023-08-31T13:12:27.963" v="1761" actId="2696"/>
        <pc:sldMkLst>
          <pc:docMk/>
          <pc:sldMk cId="2594655626" sldId="325"/>
        </pc:sldMkLst>
      </pc:sldChg>
      <pc:sldChg chg="del">
        <pc:chgData name="Boortz, Kristiane" userId="d7b8bfe2-6797-49b6-9ec7-f20acb68e6c4" providerId="ADAL" clId="{34BC97D0-877B-4E96-AF35-6A52D417216F}" dt="2023-08-31T13:12:35.840" v="1763" actId="2696"/>
        <pc:sldMkLst>
          <pc:docMk/>
          <pc:sldMk cId="4254918810" sldId="326"/>
        </pc:sldMkLst>
      </pc:sldChg>
      <pc:sldChg chg="modSp mod">
        <pc:chgData name="Boortz, Kristiane" userId="d7b8bfe2-6797-49b6-9ec7-f20acb68e6c4" providerId="ADAL" clId="{34BC97D0-877B-4E96-AF35-6A52D417216F}" dt="2023-08-31T13:13:44.931" v="1768" actId="255"/>
        <pc:sldMkLst>
          <pc:docMk/>
          <pc:sldMk cId="340592483" sldId="329"/>
        </pc:sldMkLst>
        <pc:spChg chg="mod">
          <ac:chgData name="Boortz, Kristiane" userId="d7b8bfe2-6797-49b6-9ec7-f20acb68e6c4" providerId="ADAL" clId="{34BC97D0-877B-4E96-AF35-6A52D417216F}" dt="2023-08-31T13:13:44.931" v="1768" actId="255"/>
          <ac:spMkLst>
            <pc:docMk/>
            <pc:sldMk cId="340592483" sldId="329"/>
            <ac:spMk id="4" creationId="{7385695C-0478-5E42-8B32-EBEA4A2E6256}"/>
          </ac:spMkLst>
        </pc:spChg>
      </pc:sldChg>
      <pc:sldChg chg="del">
        <pc:chgData name="Boortz, Kristiane" userId="d7b8bfe2-6797-49b6-9ec7-f20acb68e6c4" providerId="ADAL" clId="{34BC97D0-877B-4E96-AF35-6A52D417216F}" dt="2023-08-31T13:12:50.274" v="1766" actId="2696"/>
        <pc:sldMkLst>
          <pc:docMk/>
          <pc:sldMk cId="1947591168" sldId="330"/>
        </pc:sldMkLst>
      </pc:sldChg>
      <pc:sldChg chg="modSp mod">
        <pc:chgData name="Boortz, Kristiane" userId="d7b8bfe2-6797-49b6-9ec7-f20acb68e6c4" providerId="ADAL" clId="{34BC97D0-877B-4E96-AF35-6A52D417216F}" dt="2023-09-05T10:46:54.384" v="1826" actId="20577"/>
        <pc:sldMkLst>
          <pc:docMk/>
          <pc:sldMk cId="3345066786" sldId="354"/>
        </pc:sldMkLst>
        <pc:spChg chg="mod">
          <ac:chgData name="Boortz, Kristiane" userId="d7b8bfe2-6797-49b6-9ec7-f20acb68e6c4" providerId="ADAL" clId="{34BC97D0-877B-4E96-AF35-6A52D417216F}" dt="2023-09-05T10:46:54.384" v="1826" actId="20577"/>
          <ac:spMkLst>
            <pc:docMk/>
            <pc:sldMk cId="3345066786" sldId="354"/>
            <ac:spMk id="2" creationId="{51F4207F-6692-3644-AAFC-8FDBA1FBEA11}"/>
          </ac:spMkLst>
        </pc:spChg>
      </pc:sldChg>
      <pc:sldChg chg="modSp mod">
        <pc:chgData name="Boortz, Kristiane" userId="d7b8bfe2-6797-49b6-9ec7-f20acb68e6c4" providerId="ADAL" clId="{34BC97D0-877B-4E96-AF35-6A52D417216F}" dt="2023-09-05T10:24:34.741" v="1797" actId="1076"/>
        <pc:sldMkLst>
          <pc:docMk/>
          <pc:sldMk cId="3362809766" sldId="356"/>
        </pc:sldMkLst>
        <pc:picChg chg="mod">
          <ac:chgData name="Boortz, Kristiane" userId="d7b8bfe2-6797-49b6-9ec7-f20acb68e6c4" providerId="ADAL" clId="{34BC97D0-877B-4E96-AF35-6A52D417216F}" dt="2023-09-05T10:24:34.741" v="1797" actId="1076"/>
          <ac:picMkLst>
            <pc:docMk/>
            <pc:sldMk cId="3362809766" sldId="356"/>
            <ac:picMk id="13" creationId="{00000000-0000-0000-0000-000000000000}"/>
          </ac:picMkLst>
        </pc:picChg>
        <pc:picChg chg="mod">
          <ac:chgData name="Boortz, Kristiane" userId="d7b8bfe2-6797-49b6-9ec7-f20acb68e6c4" providerId="ADAL" clId="{34BC97D0-877B-4E96-AF35-6A52D417216F}" dt="2023-09-05T10:24:10.517" v="1796" actId="1076"/>
          <ac:picMkLst>
            <pc:docMk/>
            <pc:sldMk cId="3362809766" sldId="356"/>
            <ac:picMk id="20" creationId="{9650655B-A44B-7F30-0270-CBF8396901B3}"/>
          </ac:picMkLst>
        </pc:picChg>
        <pc:picChg chg="mod">
          <ac:chgData name="Boortz, Kristiane" userId="d7b8bfe2-6797-49b6-9ec7-f20acb68e6c4" providerId="ADAL" clId="{34BC97D0-877B-4E96-AF35-6A52D417216F}" dt="2023-09-05T10:23:52.276" v="1794" actId="1076"/>
          <ac:picMkLst>
            <pc:docMk/>
            <pc:sldMk cId="3362809766" sldId="356"/>
            <ac:picMk id="22" creationId="{E2619217-BC08-4C93-0B20-CCA65D300A4B}"/>
          </ac:picMkLst>
        </pc:picChg>
      </pc:sldChg>
      <pc:sldChg chg="del">
        <pc:chgData name="Boortz, Kristiane" userId="d7b8bfe2-6797-49b6-9ec7-f20acb68e6c4" providerId="ADAL" clId="{34BC97D0-877B-4E96-AF35-6A52D417216F}" dt="2023-08-31T13:12:41.319" v="1764" actId="2696"/>
        <pc:sldMkLst>
          <pc:docMk/>
          <pc:sldMk cId="2155481383" sldId="363"/>
        </pc:sldMkLst>
      </pc:sldChg>
      <pc:sldChg chg="del">
        <pc:chgData name="Boortz, Kristiane" userId="d7b8bfe2-6797-49b6-9ec7-f20acb68e6c4" providerId="ADAL" clId="{34BC97D0-877B-4E96-AF35-6A52D417216F}" dt="2023-08-31T13:12:54.135" v="1767" actId="2696"/>
        <pc:sldMkLst>
          <pc:docMk/>
          <pc:sldMk cId="3729547811" sldId="364"/>
        </pc:sldMkLst>
      </pc:sldChg>
      <pc:sldChg chg="addSp delSp modSp mod">
        <pc:chgData name="Boortz, Kristiane" userId="d7b8bfe2-6797-49b6-9ec7-f20acb68e6c4" providerId="ADAL" clId="{34BC97D0-877B-4E96-AF35-6A52D417216F}" dt="2023-09-05T10:31:32.327" v="1799" actId="20577"/>
        <pc:sldMkLst>
          <pc:docMk/>
          <pc:sldMk cId="3968335050" sldId="365"/>
        </pc:sldMkLst>
        <pc:spChg chg="mod">
          <ac:chgData name="Boortz, Kristiane" userId="d7b8bfe2-6797-49b6-9ec7-f20acb68e6c4" providerId="ADAL" clId="{34BC97D0-877B-4E96-AF35-6A52D417216F}" dt="2023-08-31T11:51:09.074" v="175" actId="20577"/>
          <ac:spMkLst>
            <pc:docMk/>
            <pc:sldMk cId="3968335050" sldId="365"/>
            <ac:spMk id="2" creationId="{9DE66844-1BDD-AECE-3A70-32F403B4CB73}"/>
          </ac:spMkLst>
        </pc:spChg>
        <pc:spChg chg="mod">
          <ac:chgData name="Boortz, Kristiane" userId="d7b8bfe2-6797-49b6-9ec7-f20acb68e6c4" providerId="ADAL" clId="{34BC97D0-877B-4E96-AF35-6A52D417216F}" dt="2023-08-31T11:54:48.658" v="740" actId="5793"/>
          <ac:spMkLst>
            <pc:docMk/>
            <pc:sldMk cId="3968335050" sldId="365"/>
            <ac:spMk id="3" creationId="{756EF587-EACA-1A42-4258-6590037BACB2}"/>
          </ac:spMkLst>
        </pc:spChg>
        <pc:spChg chg="add del mod">
          <ac:chgData name="Boortz, Kristiane" userId="d7b8bfe2-6797-49b6-9ec7-f20acb68e6c4" providerId="ADAL" clId="{34BC97D0-877B-4E96-AF35-6A52D417216F}" dt="2023-08-31T11:54:41.339" v="717" actId="22"/>
          <ac:spMkLst>
            <pc:docMk/>
            <pc:sldMk cId="3968335050" sldId="365"/>
            <ac:spMk id="6" creationId="{0EF003EF-9AC5-C88B-98AE-894B13AD4874}"/>
          </ac:spMkLst>
        </pc:spChg>
        <pc:spChg chg="add mod">
          <ac:chgData name="Boortz, Kristiane" userId="d7b8bfe2-6797-49b6-9ec7-f20acb68e6c4" providerId="ADAL" clId="{34BC97D0-877B-4E96-AF35-6A52D417216F}" dt="2023-09-05T10:31:32.327" v="1799" actId="20577"/>
          <ac:spMkLst>
            <pc:docMk/>
            <pc:sldMk cId="3968335050" sldId="365"/>
            <ac:spMk id="8" creationId="{072875C3-4EAF-8F5B-892A-DF29F5FF4091}"/>
          </ac:spMkLst>
        </pc:spChg>
      </pc:sldChg>
      <pc:sldChg chg="del">
        <pc:chgData name="Boortz, Kristiane" userId="d7b8bfe2-6797-49b6-9ec7-f20acb68e6c4" providerId="ADAL" clId="{34BC97D0-877B-4E96-AF35-6A52D417216F}" dt="2023-08-31T13:12:31.203" v="1762" actId="2696"/>
        <pc:sldMkLst>
          <pc:docMk/>
          <pc:sldMk cId="4106796324" sldId="366"/>
        </pc:sldMkLst>
      </pc:sldChg>
      <pc:sldChg chg="addSp delSp modSp mod ord">
        <pc:chgData name="Boortz, Kristiane" userId="d7b8bfe2-6797-49b6-9ec7-f20acb68e6c4" providerId="ADAL" clId="{34BC97D0-877B-4E96-AF35-6A52D417216F}" dt="2023-08-31T12:09:18.246" v="897" actId="14100"/>
        <pc:sldMkLst>
          <pc:docMk/>
          <pc:sldMk cId="3153366945" sldId="367"/>
        </pc:sldMkLst>
        <pc:spChg chg="add del mod">
          <ac:chgData name="Boortz, Kristiane" userId="d7b8bfe2-6797-49b6-9ec7-f20acb68e6c4" providerId="ADAL" clId="{34BC97D0-877B-4E96-AF35-6A52D417216F}" dt="2023-08-31T12:09:18.246" v="897" actId="14100"/>
          <ac:spMkLst>
            <pc:docMk/>
            <pc:sldMk cId="3153366945" sldId="367"/>
            <ac:spMk id="2" creationId="{76F93E45-9668-F191-6BE9-916A06235EB9}"/>
          </ac:spMkLst>
        </pc:spChg>
        <pc:spChg chg="mod">
          <ac:chgData name="Boortz, Kristiane" userId="d7b8bfe2-6797-49b6-9ec7-f20acb68e6c4" providerId="ADAL" clId="{34BC97D0-877B-4E96-AF35-6A52D417216F}" dt="2023-08-31T12:00:54.289" v="869" actId="20577"/>
          <ac:spMkLst>
            <pc:docMk/>
            <pc:sldMk cId="3153366945" sldId="367"/>
            <ac:spMk id="4" creationId="{23F144AB-90F3-9962-DE76-DF9F39F7A87C}"/>
          </ac:spMkLst>
        </pc:spChg>
        <pc:spChg chg="add del mod">
          <ac:chgData name="Boortz, Kristiane" userId="d7b8bfe2-6797-49b6-9ec7-f20acb68e6c4" providerId="ADAL" clId="{34BC97D0-877B-4E96-AF35-6A52D417216F}" dt="2023-08-31T12:08:36.563" v="887" actId="478"/>
          <ac:spMkLst>
            <pc:docMk/>
            <pc:sldMk cId="3153366945" sldId="367"/>
            <ac:spMk id="7" creationId="{E4D44C16-8A5D-4D09-6DA3-6A03B7AF1C42}"/>
          </ac:spMkLst>
        </pc:spChg>
      </pc:sldChg>
      <pc:sldChg chg="modSp add mod ord">
        <pc:chgData name="Boortz, Kristiane" userId="d7b8bfe2-6797-49b6-9ec7-f20acb68e6c4" providerId="ADAL" clId="{34BC97D0-877B-4E96-AF35-6A52D417216F}" dt="2023-08-31T13:18:36.795" v="1790" actId="14100"/>
        <pc:sldMkLst>
          <pc:docMk/>
          <pc:sldMk cId="1904123764" sldId="368"/>
        </pc:sldMkLst>
        <pc:spChg chg="mod">
          <ac:chgData name="Boortz, Kristiane" userId="d7b8bfe2-6797-49b6-9ec7-f20acb68e6c4" providerId="ADAL" clId="{34BC97D0-877B-4E96-AF35-6A52D417216F}" dt="2023-08-31T13:18:36.795" v="1790" actId="14100"/>
          <ac:spMkLst>
            <pc:docMk/>
            <pc:sldMk cId="1904123764" sldId="368"/>
            <ac:spMk id="2" creationId="{76F93E45-9668-F191-6BE9-916A06235EB9}"/>
          </ac:spMkLst>
        </pc:spChg>
      </pc:sldChg>
      <pc:sldChg chg="modSp add mod ord">
        <pc:chgData name="Boortz, Kristiane" userId="d7b8bfe2-6797-49b6-9ec7-f20acb68e6c4" providerId="ADAL" clId="{34BC97D0-877B-4E96-AF35-6A52D417216F}" dt="2023-08-31T13:18:54.255" v="1792" actId="14100"/>
        <pc:sldMkLst>
          <pc:docMk/>
          <pc:sldMk cId="1983990563" sldId="369"/>
        </pc:sldMkLst>
        <pc:spChg chg="mod">
          <ac:chgData name="Boortz, Kristiane" userId="d7b8bfe2-6797-49b6-9ec7-f20acb68e6c4" providerId="ADAL" clId="{34BC97D0-877B-4E96-AF35-6A52D417216F}" dt="2023-08-31T13:18:54.255" v="1792" actId="14100"/>
          <ac:spMkLst>
            <pc:docMk/>
            <pc:sldMk cId="1983990563" sldId="369"/>
            <ac:spMk id="2" creationId="{76F93E45-9668-F191-6BE9-916A06235EB9}"/>
          </ac:spMkLst>
        </pc:spChg>
      </pc:sldChg>
      <pc:sldChg chg="modSp add mod ord">
        <pc:chgData name="Boortz, Kristiane" userId="d7b8bfe2-6797-49b6-9ec7-f20acb68e6c4" providerId="ADAL" clId="{34BC97D0-877B-4E96-AF35-6A52D417216F}" dt="2023-08-31T13:01:36.343" v="1558" actId="20577"/>
        <pc:sldMkLst>
          <pc:docMk/>
          <pc:sldMk cId="3231547921" sldId="370"/>
        </pc:sldMkLst>
        <pc:spChg chg="mod">
          <ac:chgData name="Boortz, Kristiane" userId="d7b8bfe2-6797-49b6-9ec7-f20acb68e6c4" providerId="ADAL" clId="{34BC97D0-877B-4E96-AF35-6A52D417216F}" dt="2023-08-31T12:21:54.884" v="981" actId="20577"/>
          <ac:spMkLst>
            <pc:docMk/>
            <pc:sldMk cId="3231547921" sldId="370"/>
            <ac:spMk id="2" creationId="{9DE66844-1BDD-AECE-3A70-32F403B4CB73}"/>
          </ac:spMkLst>
        </pc:spChg>
        <pc:spChg chg="mod">
          <ac:chgData name="Boortz, Kristiane" userId="d7b8bfe2-6797-49b6-9ec7-f20acb68e6c4" providerId="ADAL" clId="{34BC97D0-877B-4E96-AF35-6A52D417216F}" dt="2023-08-31T13:01:36.343" v="1558" actId="20577"/>
          <ac:spMkLst>
            <pc:docMk/>
            <pc:sldMk cId="3231547921" sldId="370"/>
            <ac:spMk id="8" creationId="{072875C3-4EAF-8F5B-892A-DF29F5FF4091}"/>
          </ac:spMkLst>
        </pc:spChg>
      </pc:sldChg>
      <pc:sldChg chg="modSp add mod ord">
        <pc:chgData name="Boortz, Kristiane" userId="d7b8bfe2-6797-49b6-9ec7-f20acb68e6c4" providerId="ADAL" clId="{34BC97D0-877B-4E96-AF35-6A52D417216F}" dt="2023-08-31T12:40:45.112" v="1303" actId="5793"/>
        <pc:sldMkLst>
          <pc:docMk/>
          <pc:sldMk cId="4183789249" sldId="371"/>
        </pc:sldMkLst>
        <pc:spChg chg="mod">
          <ac:chgData name="Boortz, Kristiane" userId="d7b8bfe2-6797-49b6-9ec7-f20acb68e6c4" providerId="ADAL" clId="{34BC97D0-877B-4E96-AF35-6A52D417216F}" dt="2023-08-31T12:40:45.112" v="1303" actId="5793"/>
          <ac:spMkLst>
            <pc:docMk/>
            <pc:sldMk cId="4183789249" sldId="371"/>
            <ac:spMk id="2" creationId="{76F93E45-9668-F191-6BE9-916A06235EB9}"/>
          </ac:spMkLst>
        </pc:spChg>
        <pc:spChg chg="mod">
          <ac:chgData name="Boortz, Kristiane" userId="d7b8bfe2-6797-49b6-9ec7-f20acb68e6c4" providerId="ADAL" clId="{34BC97D0-877B-4E96-AF35-6A52D417216F}" dt="2023-08-31T12:33:13.794" v="1196" actId="20577"/>
          <ac:spMkLst>
            <pc:docMk/>
            <pc:sldMk cId="4183789249" sldId="371"/>
            <ac:spMk id="4" creationId="{23F144AB-90F3-9962-DE76-DF9F39F7A87C}"/>
          </ac:spMkLst>
        </pc:spChg>
      </pc:sldChg>
      <pc:sldChg chg="add ord">
        <pc:chgData name="Boortz, Kristiane" userId="d7b8bfe2-6797-49b6-9ec7-f20acb68e6c4" providerId="ADAL" clId="{34BC97D0-877B-4E96-AF35-6A52D417216F}" dt="2023-08-31T12:36:47.839" v="1210"/>
        <pc:sldMkLst>
          <pc:docMk/>
          <pc:sldMk cId="662242680" sldId="372"/>
        </pc:sldMkLst>
      </pc:sldChg>
      <pc:sldChg chg="delSp modSp add del mod ord">
        <pc:chgData name="Boortz, Kristiane" userId="d7b8bfe2-6797-49b6-9ec7-f20acb68e6c4" providerId="ADAL" clId="{34BC97D0-877B-4E96-AF35-6A52D417216F}" dt="2023-08-31T13:03:36.707" v="1562" actId="2696"/>
        <pc:sldMkLst>
          <pc:docMk/>
          <pc:sldMk cId="4048438925" sldId="373"/>
        </pc:sldMkLst>
        <pc:spChg chg="mod">
          <ac:chgData name="Boortz, Kristiane" userId="d7b8bfe2-6797-49b6-9ec7-f20acb68e6c4" providerId="ADAL" clId="{34BC97D0-877B-4E96-AF35-6A52D417216F}" dt="2023-08-31T12:42:35.536" v="1351" actId="20577"/>
          <ac:spMkLst>
            <pc:docMk/>
            <pc:sldMk cId="4048438925" sldId="373"/>
            <ac:spMk id="2" creationId="{9DE66844-1BDD-AECE-3A70-32F403B4CB73}"/>
          </ac:spMkLst>
        </pc:spChg>
        <pc:spChg chg="mod">
          <ac:chgData name="Boortz, Kristiane" userId="d7b8bfe2-6797-49b6-9ec7-f20acb68e6c4" providerId="ADAL" clId="{34BC97D0-877B-4E96-AF35-6A52D417216F}" dt="2023-08-31T12:47:39.247" v="1528" actId="5793"/>
          <ac:spMkLst>
            <pc:docMk/>
            <pc:sldMk cId="4048438925" sldId="373"/>
            <ac:spMk id="3" creationId="{756EF587-EACA-1A42-4258-6590037BACB2}"/>
          </ac:spMkLst>
        </pc:spChg>
        <pc:spChg chg="del mod">
          <ac:chgData name="Boortz, Kristiane" userId="d7b8bfe2-6797-49b6-9ec7-f20acb68e6c4" providerId="ADAL" clId="{34BC97D0-877B-4E96-AF35-6A52D417216F}" dt="2023-08-31T12:43:58.074" v="1354"/>
          <ac:spMkLst>
            <pc:docMk/>
            <pc:sldMk cId="4048438925" sldId="373"/>
            <ac:spMk id="8" creationId="{072875C3-4EAF-8F5B-892A-DF29F5FF4091}"/>
          </ac:spMkLst>
        </pc:spChg>
      </pc:sldChg>
      <pc:sldChg chg="modSp add mod ord">
        <pc:chgData name="Boortz, Kristiane" userId="d7b8bfe2-6797-49b6-9ec7-f20acb68e6c4" providerId="ADAL" clId="{34BC97D0-877B-4E96-AF35-6A52D417216F}" dt="2023-08-31T13:07:12.184" v="1673"/>
        <pc:sldMkLst>
          <pc:docMk/>
          <pc:sldMk cId="1545622625" sldId="374"/>
        </pc:sldMkLst>
        <pc:spChg chg="mod">
          <ac:chgData name="Boortz, Kristiane" userId="d7b8bfe2-6797-49b6-9ec7-f20acb68e6c4" providerId="ADAL" clId="{34BC97D0-877B-4E96-AF35-6A52D417216F}" dt="2023-08-31T13:05:04.370" v="1616" actId="20577"/>
          <ac:spMkLst>
            <pc:docMk/>
            <pc:sldMk cId="1545622625" sldId="374"/>
            <ac:spMk id="2" creationId="{9DE66844-1BDD-AECE-3A70-32F403B4CB73}"/>
          </ac:spMkLst>
        </pc:spChg>
        <pc:spChg chg="mod">
          <ac:chgData name="Boortz, Kristiane" userId="d7b8bfe2-6797-49b6-9ec7-f20acb68e6c4" providerId="ADAL" clId="{34BC97D0-877B-4E96-AF35-6A52D417216F}" dt="2023-08-31T13:07:12.184" v="1673"/>
          <ac:spMkLst>
            <pc:docMk/>
            <pc:sldMk cId="1545622625" sldId="374"/>
            <ac:spMk id="8" creationId="{072875C3-4EAF-8F5B-892A-DF29F5FF4091}"/>
          </ac:spMkLst>
        </pc:spChg>
      </pc:sldChg>
      <pc:sldChg chg="modSp add mod ord">
        <pc:chgData name="Boortz, Kristiane" userId="d7b8bfe2-6797-49b6-9ec7-f20acb68e6c4" providerId="ADAL" clId="{34BC97D0-877B-4E96-AF35-6A52D417216F}" dt="2023-08-31T13:10:17.016" v="1752" actId="113"/>
        <pc:sldMkLst>
          <pc:docMk/>
          <pc:sldMk cId="3227636656" sldId="375"/>
        </pc:sldMkLst>
        <pc:spChg chg="mod">
          <ac:chgData name="Boortz, Kristiane" userId="d7b8bfe2-6797-49b6-9ec7-f20acb68e6c4" providerId="ADAL" clId="{34BC97D0-877B-4E96-AF35-6A52D417216F}" dt="2023-08-31T13:10:17.016" v="1752" actId="113"/>
          <ac:spMkLst>
            <pc:docMk/>
            <pc:sldMk cId="3227636656" sldId="375"/>
            <ac:spMk id="2" creationId="{76F93E45-9668-F191-6BE9-916A06235EB9}"/>
          </ac:spMkLst>
        </pc:spChg>
        <pc:spChg chg="mod">
          <ac:chgData name="Boortz, Kristiane" userId="d7b8bfe2-6797-49b6-9ec7-f20acb68e6c4" providerId="ADAL" clId="{34BC97D0-877B-4E96-AF35-6A52D417216F}" dt="2023-08-31T13:08:37.911" v="1721" actId="20577"/>
          <ac:spMkLst>
            <pc:docMk/>
            <pc:sldMk cId="3227636656" sldId="375"/>
            <ac:spMk id="4" creationId="{23F144AB-90F3-9962-DE76-DF9F39F7A87C}"/>
          </ac:spMkLst>
        </pc:spChg>
      </pc:sldChg>
      <pc:sldChg chg="add del">
        <pc:chgData name="Boortz, Kristiane" userId="d7b8bfe2-6797-49b6-9ec7-f20acb68e6c4" providerId="ADAL" clId="{34BC97D0-877B-4E96-AF35-6A52D417216F}" dt="2023-09-19T07:42:41.377" v="1840" actId="2696"/>
        <pc:sldMkLst>
          <pc:docMk/>
          <pc:sldMk cId="1311552830" sldId="376"/>
        </pc:sldMkLst>
      </pc:sldChg>
      <pc:sldChg chg="add del">
        <pc:chgData name="Boortz, Kristiane" userId="d7b8bfe2-6797-49b6-9ec7-f20acb68e6c4" providerId="ADAL" clId="{34BC97D0-877B-4E96-AF35-6A52D417216F}" dt="2023-09-06T07:56:55.655" v="1834" actId="2696"/>
        <pc:sldMkLst>
          <pc:docMk/>
          <pc:sldMk cId="1914267250" sldId="376"/>
        </pc:sldMkLst>
      </pc:sldChg>
      <pc:sldChg chg="add del">
        <pc:chgData name="Boortz, Kristiane" userId="d7b8bfe2-6797-49b6-9ec7-f20acb68e6c4" providerId="ADAL" clId="{34BC97D0-877B-4E96-AF35-6A52D417216F}" dt="2023-09-14T12:43:27.005" v="1836" actId="2696"/>
        <pc:sldMkLst>
          <pc:docMk/>
          <pc:sldMk cId="3061530580" sldId="376"/>
        </pc:sldMkLst>
      </pc:sldChg>
      <pc:sldChg chg="add del">
        <pc:chgData name="Boortz, Kristiane" userId="d7b8bfe2-6797-49b6-9ec7-f20acb68e6c4" providerId="ADAL" clId="{34BC97D0-877B-4E96-AF35-6A52D417216F}" dt="2023-09-06T07:56:32.816" v="1832" actId="2696"/>
        <pc:sldMkLst>
          <pc:docMk/>
          <pc:sldMk cId="3743375634" sldId="376"/>
        </pc:sldMkLst>
      </pc:sldChg>
      <pc:sldChg chg="add del">
        <pc:chgData name="Boortz, Kristiane" userId="d7b8bfe2-6797-49b6-9ec7-f20acb68e6c4" providerId="ADAL" clId="{34BC97D0-877B-4E96-AF35-6A52D417216F}" dt="2023-09-06T07:56:06.584" v="1830" actId="2696"/>
        <pc:sldMkLst>
          <pc:docMk/>
          <pc:sldMk cId="4099695183" sldId="376"/>
        </pc:sldMkLst>
      </pc:sldChg>
      <pc:sldChg chg="add del">
        <pc:chgData name="Boortz, Kristiane" userId="d7b8bfe2-6797-49b6-9ec7-f20acb68e6c4" providerId="ADAL" clId="{34BC97D0-877B-4E96-AF35-6A52D417216F}" dt="2023-09-14T12:44:52.799" v="1838" actId="2696"/>
        <pc:sldMkLst>
          <pc:docMk/>
          <pc:sldMk cId="4288677324" sldId="3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35DEB54E-542A-7642-BF2C-60D9533084F0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5A1EBD4-338A-8042-8C09-29D3BA9754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1883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1EBD4-338A-8042-8C09-29D3BA975429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1635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401116F-4B3A-C147-BDFC-F90E5AE79217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990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_So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1EE94C5-FDD1-EA4D-B537-2BE9321CB36E}"/>
              </a:ext>
            </a:extLst>
          </p:cNvPr>
          <p:cNvSpPr txBox="1"/>
          <p:nvPr userDrawn="1"/>
        </p:nvSpPr>
        <p:spPr>
          <a:xfrm>
            <a:off x="7548897" y="6328086"/>
            <a:ext cx="7479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www.wak-sh.de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6494E80-6B1B-DD43-ACF5-A69433BBA4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4294" y="6329239"/>
            <a:ext cx="1963614" cy="32726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4CBC8A1-3F22-9E44-AFFD-5EBBE2018338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619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4F330A8-068E-B642-9E19-47014C175F62}"/>
              </a:ext>
            </a:extLst>
          </p:cNvPr>
          <p:cNvSpPr txBox="1"/>
          <p:nvPr userDrawn="1"/>
        </p:nvSpPr>
        <p:spPr>
          <a:xfrm>
            <a:off x="1562101" y="280006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tx2"/>
                </a:solidFill>
                <a:latin typeface="+mj-lt"/>
              </a:rPr>
              <a:t>Vielen Dank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8604D0E-7150-EE42-8918-7CA71E6755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7426" y="4596540"/>
            <a:ext cx="2673350" cy="450850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29DA0D-76E2-8746-914B-DE4EA129A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18773" y="4154295"/>
            <a:ext cx="5754453" cy="36988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www.wak-sh.de</a:t>
            </a:r>
            <a:endParaRPr lang="de-DE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BB45F0C4-9DB1-F94A-838B-73442C60B7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90077" y="3774098"/>
            <a:ext cx="3688047" cy="34337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Weitere Informationen finden Sie hier: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342329-06DC-4246-B27C-39F538692FAE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708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7">
            <a:extLst>
              <a:ext uri="{FF2B5EF4-FFF2-40B4-BE49-F238E27FC236}">
                <a16:creationId xmlns:a16="http://schemas.microsoft.com/office/drawing/2014/main" id="{6111D265-DC74-0044-88E9-C5FF81554D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652374"/>
            <a:ext cx="10800000" cy="396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912F0E58-F203-F947-9123-011B12C75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Inhaltsverzeichnis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E120DBD-ED05-4B45-9EEC-949323B5C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66D62174-6F57-2741-8ED3-4A5B292CE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CE12A5C-B7BB-9149-9395-DE1EFF7CB3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8381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78D222-E7AB-9042-8A30-EAD24FDDC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621016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3B9D7B0-B87B-6646-9174-AA31327DBA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87E13983-FBF1-F84D-A507-49D72157A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8" name="Textplatzhalter 16">
            <a:extLst>
              <a:ext uri="{FF2B5EF4-FFF2-40B4-BE49-F238E27FC236}">
                <a16:creationId xmlns:a16="http://schemas.microsoft.com/office/drawing/2014/main" id="{706B852D-5C57-5940-A858-C45F7DE836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0E7D6E5-DF2E-CF4D-918C-090F4054B1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86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E4ACC5-53F5-2448-94D0-573B06B12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754" y="1709738"/>
            <a:ext cx="108000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666613-A40E-214D-89E6-342B125ED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2754" y="4589464"/>
            <a:ext cx="10800000" cy="77970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3A673B5-4273-8C42-9478-B224CB51F3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3D722E4-A034-584E-9D88-4EA5F98D71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933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F3AB84-F6EC-1F49-A9A4-FDF71D318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104" y="1825625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8F17AE2-738F-534D-808E-D9BD6B8AF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9104" y="1825624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7389B44-4C16-E74E-BC82-0F6737A636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F94F69A0-7B64-0A4A-AAEB-F8D7E29999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712069B4-C027-694A-A278-0726D74498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3100616-36B6-DC4B-A61E-93E25F25FA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810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001296A-FE35-894E-9716-9AF49F2EB4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B017DE56-0550-534C-8B0C-FDCB35BD1C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9" name="Textplatzhalter 16">
            <a:extLst>
              <a:ext uri="{FF2B5EF4-FFF2-40B4-BE49-F238E27FC236}">
                <a16:creationId xmlns:a16="http://schemas.microsoft.com/office/drawing/2014/main" id="{A73A8226-A865-C242-9625-D3869A84A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0104C10-107F-804B-AF83-B5B08C89F7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275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BCBBF55-649B-0F4E-A576-6679309B53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716155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536CFD1-FCD2-2A49-8B73-CA08890D80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453ACC47-2A3F-1E45-BD43-ACBF8AF902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4DD1FFA5-D9D2-9842-9899-3CE83DA32F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4F14996-771F-5B43-8470-350E0E8276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76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AF406-E5DB-D14A-8992-6BD1E53E4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01A57B-8747-2C42-89B8-BFEE88B36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092" y="987425"/>
            <a:ext cx="6480000" cy="439346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0BD7925-FAC5-A44B-8FE7-1DBD406E5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692" y="2057400"/>
            <a:ext cx="3932237" cy="332349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527C8A5-4E17-754C-A247-7A9A547158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189754-81B8-834A-B556-3877A72E96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744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63226-0C34-F841-8CBE-5CE96CFB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BD8F217-4731-1F46-BD38-6FA367FB9D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54092" y="987426"/>
            <a:ext cx="6480000" cy="4381744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D6432A7-CCC5-2944-9936-BBE738EF7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692" y="2057400"/>
            <a:ext cx="3932237" cy="331176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55A0024-9238-E449-A965-5F825A7A4B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81E1B8-E3D5-7B48-883A-55C9A2A228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16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0FC7DA-3E7E-5E47-961D-5A74D51E1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133F0921-DB0F-7848-9DBD-95C9F2C4F5B9}"/>
              </a:ext>
            </a:extLst>
          </p:cNvPr>
          <p:cNvSpPr txBox="1">
            <a:spLocks/>
          </p:cNvSpPr>
          <p:nvPr userDrawn="1"/>
        </p:nvSpPr>
        <p:spPr>
          <a:xfrm>
            <a:off x="-251745" y="6518319"/>
            <a:ext cx="741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CF283-0270-2445-BCFF-C4D024AD4DD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0B5811D5-A53A-5D43-9231-5EF770999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E0B2EC2-1FC5-8D41-9EBD-FD9DB045C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4434" y="6492875"/>
            <a:ext cx="3978965" cy="2882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882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1" r:id="rId4"/>
    <p:sldLayoutId id="2147483652" r:id="rId5"/>
    <p:sldLayoutId id="2147483654" r:id="rId6"/>
    <p:sldLayoutId id="2147483658" r:id="rId7"/>
    <p:sldLayoutId id="2147483656" r:id="rId8"/>
    <p:sldLayoutId id="2147483657" r:id="rId9"/>
    <p:sldLayoutId id="2147483661" r:id="rId10"/>
    <p:sldLayoutId id="2147483662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wak-sh.de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71D3DE-A795-4545-B77F-61086642B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15547"/>
            <a:ext cx="8984974" cy="1325218"/>
          </a:xfrm>
        </p:spPr>
        <p:txBody>
          <a:bodyPr/>
          <a:lstStyle/>
          <a:p>
            <a:r>
              <a:rPr lang="de-DE" altLang="de-DE" dirty="0"/>
              <a:t>Herzlich willkommen zur </a:t>
            </a:r>
            <a:r>
              <a:rPr lang="de-DE" dirty="0"/>
              <a:t>Informationsveranstaltung</a:t>
            </a:r>
            <a:br>
              <a:rPr lang="de-DE" dirty="0"/>
            </a:br>
            <a:br>
              <a:rPr lang="de-DE" dirty="0"/>
            </a:br>
            <a:r>
              <a:rPr lang="de-DE" dirty="0"/>
              <a:t>Qualitätsmanagement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B622F79-2452-4F40-8050-A72D18045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636" y="2239617"/>
            <a:ext cx="10098156" cy="3087758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de-DE" dirty="0">
              <a:effectLst/>
            </a:endParaRPr>
          </a:p>
          <a:p>
            <a:pPr algn="l"/>
            <a:endParaRPr lang="de-DE" dirty="0"/>
          </a:p>
          <a:p>
            <a:endParaRPr lang="de-DE" dirty="0">
              <a:effectLst/>
            </a:endParaRPr>
          </a:p>
          <a:p>
            <a:r>
              <a:rPr lang="de-DE" sz="2400" dirty="0">
                <a:effectLst/>
              </a:rPr>
              <a:t>Qualitätsmanager/-in (IHK)</a:t>
            </a:r>
          </a:p>
          <a:p>
            <a:r>
              <a:rPr lang="de-DE" sz="2400" dirty="0" err="1"/>
              <a:t>Qualitätsmangementbeauftragte</a:t>
            </a:r>
            <a:r>
              <a:rPr lang="de-DE" sz="2400" dirty="0"/>
              <a:t>/-r (IHK)</a:t>
            </a:r>
          </a:p>
          <a:p>
            <a:r>
              <a:rPr lang="de-DE" sz="2400" dirty="0"/>
              <a:t>Interne/-r QM-Auditor/-in (IHK)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de-DE" dirty="0"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de-DE" dirty="0">
              <a:effectLst/>
            </a:endParaRPr>
          </a:p>
          <a:p>
            <a:pPr algn="l"/>
            <a:endParaRPr lang="de-DE" dirty="0"/>
          </a:p>
          <a:p>
            <a:endParaRPr lang="de-DE" dirty="0"/>
          </a:p>
          <a:p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61440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6F93E45-9668-F191-6BE9-916A06235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366825"/>
            <a:ext cx="10800000" cy="4477384"/>
          </a:xfrm>
        </p:spPr>
        <p:txBody>
          <a:bodyPr>
            <a:noAutofit/>
          </a:bodyPr>
          <a:lstStyle/>
          <a:p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b="1" dirty="0">
                <a:effectLst/>
                <a:latin typeface="Arial" panose="020B0604020202020204" pitchFamily="34" charset="0"/>
              </a:rPr>
              <a:t>Grundlagen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Grundlagen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Normung von QM-Systemen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Vorteile und Rahmenbedingungen von QM-Systemen und deren Zertifizierung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Die Sprache der ISO 9000 ff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Zielsetzung der ISO-9000 ff. Familie – Überblick zum Regelwerk</a:t>
            </a:r>
          </a:p>
          <a:p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b="1" dirty="0">
                <a:effectLst/>
                <a:latin typeface="Arial" panose="020B0604020202020204" pitchFamily="34" charset="0"/>
              </a:rPr>
              <a:t>Qualitätsmanagementsystem</a:t>
            </a:r>
            <a:br>
              <a:rPr lang="de-DE" dirty="0"/>
            </a:br>
            <a:r>
              <a:rPr lang="de-DE" b="1" dirty="0">
                <a:effectLst/>
                <a:latin typeface="Arial" panose="020B0604020202020204" pitchFamily="34" charset="0"/>
              </a:rPr>
              <a:t>1. DIN EN ISO 9001:2015 </a:t>
            </a:r>
            <a:r>
              <a:rPr lang="de-DE" b="1" dirty="0" err="1">
                <a:effectLst/>
                <a:latin typeface="Arial" panose="020B0604020202020204" pitchFamily="34" charset="0"/>
              </a:rPr>
              <a:t>QMsysteme</a:t>
            </a:r>
            <a:r>
              <a:rPr lang="de-DE" b="1" dirty="0">
                <a:effectLst/>
                <a:latin typeface="Arial" panose="020B0604020202020204" pitchFamily="34" charset="0"/>
              </a:rPr>
              <a:t>: Anforderungen-Analyse der Regelwerke mit</a:t>
            </a:r>
            <a:br>
              <a:rPr lang="de-DE" b="1" dirty="0"/>
            </a:br>
            <a:r>
              <a:rPr lang="de-DE" b="1" dirty="0">
                <a:effectLst/>
                <a:latin typeface="Arial" panose="020B0604020202020204" pitchFamily="34" charset="0"/>
              </a:rPr>
              <a:t>Praxisbeispielen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Grundlegende Informationen zu ISO: 2015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Kontext der Organisation (Prozessorientierung; Organisation, Führungstechnik und -</a:t>
            </a:r>
            <a:br>
              <a:rPr lang="de-DE" dirty="0"/>
            </a:br>
            <a:r>
              <a:rPr lang="de-DE" dirty="0" err="1">
                <a:effectLst/>
                <a:latin typeface="Arial" panose="020B0604020202020204" pitchFamily="34" charset="0"/>
              </a:rPr>
              <a:t>modelle</a:t>
            </a:r>
            <a:r>
              <a:rPr lang="de-DE" dirty="0">
                <a:effectLst/>
                <a:latin typeface="Arial" panose="020B0604020202020204" pitchFamily="34" charset="0"/>
              </a:rPr>
              <a:t>)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Führung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Planung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Unterstützung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Betrieb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Bewertung der Leistung (Internes Audit, Managementbewertung)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Verbesserung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DC69B50-5CCC-DD1D-2265-564B7CFE4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3F144AB-90F3-9962-DE76-DF9F39F7A8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Qualitätsmanagementbeauftragte/-r (IHK)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F20C58-F77E-6FE0-D52A-8B7FBA38DC9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2242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6F93E45-9668-F191-6BE9-916A06235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366825"/>
            <a:ext cx="10800000" cy="4477384"/>
          </a:xfrm>
        </p:spPr>
        <p:txBody>
          <a:bodyPr>
            <a:noAutofit/>
          </a:bodyPr>
          <a:lstStyle/>
          <a:p>
            <a:r>
              <a:rPr lang="de-DE" b="1" dirty="0">
                <a:effectLst/>
                <a:latin typeface="Arial" panose="020B0604020202020204" pitchFamily="34" charset="0"/>
              </a:rPr>
              <a:t>2. Übersicht DIN EN ISO 9004:2009: Leiten und Lenken für den nachhaltigen Erfolg einer</a:t>
            </a:r>
            <a:br>
              <a:rPr lang="de-DE" b="1" dirty="0"/>
            </a:br>
            <a:r>
              <a:rPr lang="de-DE" b="1" dirty="0">
                <a:effectLst/>
                <a:latin typeface="Arial" panose="020B0604020202020204" pitchFamily="34" charset="0"/>
              </a:rPr>
              <a:t>Organisation – ein QM –Ansatz</a:t>
            </a:r>
          </a:p>
          <a:p>
            <a:br>
              <a:rPr lang="de-DE" b="1" dirty="0"/>
            </a:br>
            <a:r>
              <a:rPr lang="de-DE" b="1" dirty="0">
                <a:effectLst/>
                <a:latin typeface="Arial" panose="020B0604020202020204" pitchFamily="34" charset="0"/>
              </a:rPr>
              <a:t>Zertifizierung von QM-Systemen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Vorbereitung und Voraussetzungen zur Zertifizierung</a:t>
            </a:r>
          </a:p>
          <a:p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b="1" dirty="0">
                <a:effectLst/>
                <a:latin typeface="Arial" panose="020B0604020202020204" pitchFamily="34" charset="0"/>
              </a:rPr>
              <a:t>Methoden und Werkzeuge im QM: Übersicht und Grundlagen</a:t>
            </a:r>
          </a:p>
          <a:p>
            <a:r>
              <a:rPr lang="de-DE" dirty="0">
                <a:effectLst/>
                <a:latin typeface="Arial" panose="020B0604020202020204" pitchFamily="34" charset="0"/>
              </a:rPr>
              <a:t>- Ausgewählte Verfahren im Überblick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Werkzeuge der Qualitätsplanung (Quality </a:t>
            </a:r>
            <a:r>
              <a:rPr lang="de-DE" dirty="0" err="1">
                <a:effectLst/>
                <a:latin typeface="Arial" panose="020B0604020202020204" pitchFamily="34" charset="0"/>
              </a:rPr>
              <a:t>Function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Deployment</a:t>
            </a:r>
            <a:r>
              <a:rPr lang="de-DE" dirty="0">
                <a:effectLst/>
                <a:latin typeface="Arial" panose="020B0604020202020204" pitchFamily="34" charset="0"/>
              </a:rPr>
              <a:t> (QFD), </a:t>
            </a:r>
            <a:r>
              <a:rPr lang="de-DE" dirty="0" err="1">
                <a:effectLst/>
                <a:latin typeface="Arial" panose="020B0604020202020204" pitchFamily="34" charset="0"/>
              </a:rPr>
              <a:t>Fehlermöglichkeits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und -</a:t>
            </a:r>
            <a:r>
              <a:rPr lang="de-DE" dirty="0" err="1">
                <a:effectLst/>
                <a:latin typeface="Arial" panose="020B0604020202020204" pitchFamily="34" charset="0"/>
              </a:rPr>
              <a:t>einflussanalyse</a:t>
            </a:r>
            <a:r>
              <a:rPr lang="de-DE" dirty="0">
                <a:effectLst/>
                <a:latin typeface="Arial" panose="020B0604020202020204" pitchFamily="34" charset="0"/>
              </a:rPr>
              <a:t> (FMEA), </a:t>
            </a:r>
            <a:r>
              <a:rPr lang="de-DE" dirty="0" err="1">
                <a:effectLst/>
                <a:latin typeface="Arial" panose="020B0604020202020204" pitchFamily="34" charset="0"/>
              </a:rPr>
              <a:t>Poka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Yoke</a:t>
            </a:r>
            <a:r>
              <a:rPr lang="de-DE" dirty="0">
                <a:effectLst/>
                <a:latin typeface="Arial" panose="020B0604020202020204" pitchFamily="34" charset="0"/>
              </a:rPr>
              <a:t>)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Werkzeuge der Qualitätssicherung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Werkzeuge der Qualitätsverbesserung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Qualitätskosten</a:t>
            </a:r>
          </a:p>
          <a:p>
            <a:br>
              <a:rPr lang="de-DE" dirty="0"/>
            </a:br>
            <a:r>
              <a:rPr lang="de-DE" b="1" dirty="0">
                <a:effectLst/>
                <a:latin typeface="Arial" panose="020B0604020202020204" pitchFamily="34" charset="0"/>
              </a:rPr>
              <a:t>Lehrgangsinterner Test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schriftlicher Test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DC69B50-5CCC-DD1D-2265-564B7CFE4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3F144AB-90F3-9962-DE76-DF9F39F7A8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Qualitätsmanagementbeauftragte/-r (IHK)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F20C58-F77E-6FE0-D52A-8B7FBA38DC9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789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E66844-1BDD-AECE-3A70-32F403B4C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0" y="210873"/>
            <a:ext cx="10800000" cy="481898"/>
          </a:xfrm>
        </p:spPr>
        <p:txBody>
          <a:bodyPr/>
          <a:lstStyle/>
          <a:p>
            <a:r>
              <a:rPr lang="de-DE" dirty="0"/>
              <a:t>Interne/-r QM-Auditor/-in (IHK)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6EF587-EACA-1A42-4258-6590037BAC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04" y="1020417"/>
            <a:ext cx="11131305" cy="4956313"/>
          </a:xfrm>
        </p:spPr>
        <p:txBody>
          <a:bodyPr>
            <a:normAutofit/>
          </a:bodyPr>
          <a:lstStyle/>
          <a:p>
            <a:pPr algn="l"/>
            <a:endParaRPr lang="de-DE" sz="1800" u="sng" dirty="0">
              <a:solidFill>
                <a:schemeClr val="tx1"/>
              </a:solidFill>
              <a:effectLst/>
            </a:endParaRP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AC385F2-A6C0-5932-A17D-D052C7D02E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72875C3-4EAF-8F5B-892A-DF29F5FF4091}"/>
              </a:ext>
            </a:extLst>
          </p:cNvPr>
          <p:cNvSpPr txBox="1"/>
          <p:nvPr/>
        </p:nvSpPr>
        <p:spPr>
          <a:xfrm>
            <a:off x="556590" y="847023"/>
            <a:ext cx="11463131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1600" dirty="0"/>
              <a:t>Veranstaltungsorte:</a:t>
            </a:r>
          </a:p>
          <a:p>
            <a:pPr lvl="0" fontAlgn="base">
              <a:spcAft>
                <a:spcPct val="0"/>
              </a:spcAft>
              <a:buSzPct val="90000"/>
            </a:pPr>
            <a:r>
              <a:rPr lang="de-DE" sz="1600" dirty="0"/>
              <a:t>     </a:t>
            </a:r>
            <a:r>
              <a:rPr lang="de-DE" sz="1600" b="1" dirty="0"/>
              <a:t>- in Präsenz </a:t>
            </a:r>
            <a:r>
              <a:rPr lang="de-DE" sz="1600" dirty="0"/>
              <a:t>			Kiel 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1600" dirty="0"/>
              <a:t>Unterrichtseinheiten: </a:t>
            </a:r>
            <a:r>
              <a:rPr lang="de-DE" sz="1600" b="1" dirty="0"/>
              <a:t>	                </a:t>
            </a:r>
            <a:r>
              <a:rPr lang="de-DE" sz="1600" dirty="0"/>
              <a:t>50 Unterrichtseinheiten (1 UE = 45 Minuten)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1600" dirty="0"/>
              <a:t>Unterrichtszeiten:</a:t>
            </a:r>
            <a:r>
              <a:rPr lang="de-DE" sz="1600" b="1" dirty="0"/>
              <a:t>	                </a:t>
            </a:r>
            <a:r>
              <a:rPr lang="de-DE" sz="1600" dirty="0"/>
              <a:t>variieren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1600" dirty="0"/>
              <a:t>Abschluss:                           	IHK-Zertifikat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1600" dirty="0"/>
              <a:t>Preis:				1400,00 Euro</a:t>
            </a:r>
          </a:p>
          <a:p>
            <a:pPr fontAlgn="base">
              <a:spcAft>
                <a:spcPct val="0"/>
              </a:spcAft>
              <a:buSzPct val="90000"/>
            </a:pPr>
            <a:r>
              <a:rPr lang="de-DE" sz="1600" dirty="0"/>
              <a:t>     </a:t>
            </a:r>
            <a:r>
              <a:rPr lang="de-DE" sz="1600" b="1" dirty="0"/>
              <a:t>- Online</a:t>
            </a:r>
          </a:p>
          <a:p>
            <a:pPr marL="285750" lvl="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1600" dirty="0"/>
              <a:t>Unterrichtseinheiten:		40 Unterrichtseinheiten (1 UE = 45 Minuten)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1600" dirty="0"/>
              <a:t>Unterrichtszeiten:</a:t>
            </a:r>
            <a:r>
              <a:rPr lang="de-DE" sz="1600" b="1" dirty="0"/>
              <a:t>	                </a:t>
            </a:r>
            <a:r>
              <a:rPr lang="de-DE" sz="1600" dirty="0"/>
              <a:t>variieren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1600" dirty="0"/>
              <a:t>Abschluss:                           	IHK-Zertifikat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1600" dirty="0"/>
              <a:t>Preis:				1368,50 Euro</a:t>
            </a:r>
          </a:p>
          <a:p>
            <a:pPr fontAlgn="base">
              <a:spcAft>
                <a:spcPct val="0"/>
              </a:spcAft>
              <a:buSzPct val="90000"/>
            </a:pPr>
            <a:endParaRPr lang="de-DE" sz="1600" dirty="0"/>
          </a:p>
          <a:p>
            <a:pPr fontAlgn="base">
              <a:spcAft>
                <a:spcPct val="0"/>
              </a:spcAft>
              <a:buSzPct val="90000"/>
            </a:pPr>
            <a:r>
              <a:rPr lang="de-DE" sz="1600" dirty="0"/>
              <a:t>Zielgruppe:</a:t>
            </a:r>
          </a:p>
          <a:p>
            <a:pPr fontAlgn="base">
              <a:spcAft>
                <a:spcPct val="0"/>
              </a:spcAft>
              <a:buSzPct val="90000"/>
            </a:pPr>
            <a:endParaRPr lang="de-DE" sz="1600" dirty="0"/>
          </a:p>
          <a:p>
            <a:pPr fontAlgn="base">
              <a:spcAft>
                <a:spcPct val="0"/>
              </a:spcAft>
              <a:buSzPct val="90000"/>
            </a:pPr>
            <a:r>
              <a:rPr lang="de-DE" sz="1600" dirty="0">
                <a:effectLst/>
                <a:latin typeface="Arial" panose="020B0604020202020204" pitchFamily="34" charset="0"/>
              </a:rPr>
              <a:t>- Mitarbeitende und Führungskräfte aus Unternehmen, die interne Audits durchführen oder</a:t>
            </a:r>
            <a:br>
              <a:rPr lang="de-DE" sz="1600" dirty="0"/>
            </a:br>
            <a:r>
              <a:rPr lang="de-DE" sz="1600" dirty="0">
                <a:effectLst/>
                <a:latin typeface="Arial" panose="020B0604020202020204" pitchFamily="34" charset="0"/>
              </a:rPr>
              <a:t>dies beabsichtigen</a:t>
            </a:r>
            <a:br>
              <a:rPr lang="de-DE" sz="1600" dirty="0"/>
            </a:br>
            <a:r>
              <a:rPr lang="de-DE" sz="1600" dirty="0">
                <a:effectLst/>
                <a:latin typeface="Arial" panose="020B0604020202020204" pitchFamily="34" charset="0"/>
              </a:rPr>
              <a:t>- Dienstleister/externe Anbieter für die Durchführung von internen Audits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545622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6F93E45-9668-F191-6BE9-916A06235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6" y="1815548"/>
            <a:ext cx="10668000" cy="3843130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de-DE" dirty="0">
                <a:effectLst/>
                <a:latin typeface="Arial" panose="020B0604020202020204" pitchFamily="34" charset="0"/>
              </a:rPr>
              <a:t>Einführung, Ziele und Auditarten</a:t>
            </a:r>
            <a:endParaRPr lang="de-DE" dirty="0">
              <a:latin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de-DE" dirty="0">
                <a:effectLst/>
                <a:latin typeface="Arial" panose="020B0604020202020204" pitchFamily="34" charset="0"/>
              </a:rPr>
              <a:t>Planung von Audits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de-DE" dirty="0">
                <a:effectLst/>
                <a:latin typeface="Arial" panose="020B0604020202020204" pitchFamily="34" charset="0"/>
              </a:rPr>
              <a:t>Durchführung und Dokumentation interner Audits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de-DE" dirty="0">
                <a:effectLst/>
                <a:latin typeface="Arial" panose="020B0604020202020204" pitchFamily="34" charset="0"/>
              </a:rPr>
              <a:t>Gesprächs- und Hörtechniken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de-DE" dirty="0">
                <a:effectLst/>
                <a:latin typeface="Arial" panose="020B0604020202020204" pitchFamily="34" charset="0"/>
              </a:rPr>
              <a:t>Rollenspiele – Simulation von Audits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de-DE" dirty="0">
                <a:effectLst/>
                <a:latin typeface="Arial" panose="020B0604020202020204" pitchFamily="34" charset="0"/>
              </a:rPr>
              <a:t>Training des Wissens anhand von praktischen Bsp.</a:t>
            </a:r>
          </a:p>
          <a:p>
            <a:pPr>
              <a:lnSpc>
                <a:spcPct val="100000"/>
              </a:lnSpc>
            </a:pPr>
            <a:br>
              <a:rPr lang="de-DE" dirty="0"/>
            </a:br>
            <a:r>
              <a:rPr lang="de-DE" b="1" dirty="0">
                <a:effectLst/>
                <a:latin typeface="Arial" panose="020B0604020202020204" pitchFamily="34" charset="0"/>
              </a:rPr>
              <a:t>IHK-Abschlusstest: </a:t>
            </a:r>
            <a:r>
              <a:rPr lang="de-DE" dirty="0">
                <a:effectLst/>
                <a:latin typeface="Arial" panose="020B0604020202020204" pitchFamily="34" charset="0"/>
              </a:rPr>
              <a:t>Schriftlicher Test, Fallstudie, Präsentation und Fachgespräch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DC69B50-5CCC-DD1D-2265-564B7CFE4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3F144AB-90F3-9962-DE76-DF9F39F7A8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Interne/-r QM-Auditor/-in (IHK)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F20C58-F77E-6FE0-D52A-8B7FBA38DC9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7636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		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IHK Zertifikatslehrgänge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Lehrgangsart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1833562"/>
            <a:ext cx="83439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4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Weitergehende Informationen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kern="0" dirty="0">
                <a:solidFill>
                  <a:schemeClr val="bg1">
                    <a:lumMod val="65000"/>
                  </a:schemeClr>
                </a:solidFill>
              </a:rPr>
              <a:t>Landesportal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Schleswig-Holstein</a:t>
            </a:r>
            <a:r>
              <a:rPr lang="de-DE" kern="0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de-DE" kern="0" dirty="0">
                <a:solidFill>
                  <a:srgbClr val="0070C0"/>
                </a:solidFill>
                <a:hlinkClick r:id="rId2"/>
              </a:rPr>
              <a:t>https://</a:t>
            </a:r>
            <a:r>
              <a:rPr lang="de-DE" kern="0" dirty="0">
                <a:solidFill>
                  <a:srgbClr val="0070C0"/>
                </a:solidFill>
              </a:rPr>
              <a:t>www.schleswig-holstein.de</a:t>
            </a:r>
            <a:endParaRPr lang="de-DE" dirty="0">
              <a:solidFill>
                <a:srgbClr val="0070C0"/>
              </a:solidFill>
            </a:endParaRP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703" y="1366825"/>
            <a:ext cx="5315166" cy="413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74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396089"/>
            <a:ext cx="10800000" cy="428006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114300" lvl="1" indent="0">
              <a:buNone/>
            </a:pPr>
            <a:r>
              <a:rPr lang="de-DE" sz="1800" b="1" dirty="0"/>
              <a:t>Mit dem Weiterbildungsbonus Schleswig-Holstein werden Seminarkosten der beruflichen Weiterbildung für Erwerbstätige gefördert.</a:t>
            </a:r>
          </a:p>
          <a:p>
            <a:pPr marL="114300" lvl="1" indent="0">
              <a:buNone/>
            </a:pPr>
            <a:endParaRPr lang="de-DE" sz="1700" b="1" dirty="0">
              <a:cs typeface="Arial"/>
            </a:endParaRPr>
          </a:p>
          <a:p>
            <a:pPr marL="742950" lvl="2">
              <a:buFont typeface="Wingdings" panose="05000000000000000000" pitchFamily="2" charset="2"/>
              <a:buChar char="§"/>
            </a:pPr>
            <a:r>
              <a:rPr lang="de-DE" sz="1800" dirty="0"/>
              <a:t>Der Zuschuss zur beruflichen Weiterbildungsmaßnahme umfasst bis zu 40 Prozent der zuwendungsfähigen Seminarkosten, höchstens jedoch 1.500 Euro pro Antragstellenden und Kalenderjahr.</a:t>
            </a:r>
            <a:br>
              <a:rPr lang="de-DE" sz="1800" dirty="0"/>
            </a:br>
            <a:br>
              <a:rPr lang="de-DE" sz="1800" dirty="0"/>
            </a:br>
            <a:r>
              <a:rPr lang="de-DE" sz="1800" dirty="0"/>
              <a:t>Die verbleibenden 60 Prozent der Seminarkosten sind von der Arbeitgeberin/dem Arbeitgeber oder der/dem selbstständig Erwerbstätigen zu übernehmen.</a:t>
            </a:r>
            <a:br>
              <a:rPr lang="de-DE" sz="1800" dirty="0"/>
            </a:br>
            <a:br>
              <a:rPr lang="de-DE" sz="1800" dirty="0"/>
            </a:br>
            <a:r>
              <a:rPr lang="de-DE" sz="1800" dirty="0"/>
              <a:t>Kosten für Weiterbildungsmaßnahmen unter 16 Zeitstunden sind nicht zuwendungsfähig.</a:t>
            </a:r>
            <a:endParaRPr lang="de-DE" sz="1700" b="1" dirty="0">
              <a:solidFill>
                <a:srgbClr val="FF0000"/>
              </a:solidFill>
              <a:cs typeface="Arial"/>
            </a:endParaRPr>
          </a:p>
          <a:p>
            <a:pPr marL="742950" lvl="2">
              <a:buFont typeface="Wingdings" panose="05000000000000000000" pitchFamily="2" charset="2"/>
              <a:buChar char="§"/>
            </a:pPr>
            <a:endParaRPr lang="de-DE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Förderung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55000" lnSpcReduction="20000"/>
          </a:bodyPr>
          <a:lstStyle/>
          <a:p>
            <a:endParaRPr lang="de-DE" dirty="0"/>
          </a:p>
          <a:p>
            <a:r>
              <a:rPr lang="de-DE" sz="2500" dirty="0"/>
              <a:t>Weiterbildungsbonus Schleswig-Holstein (Aktion A3 im Landesprogramm Arbeit 2021 - 2027)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92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114300" lvl="1" indent="0">
              <a:buNone/>
            </a:pPr>
            <a:endParaRPr lang="de-DE" b="1" u="sng" dirty="0">
              <a:cs typeface="Arial"/>
            </a:endParaRPr>
          </a:p>
          <a:p>
            <a:pPr marL="114300" lvl="1" indent="0">
              <a:buNone/>
            </a:pPr>
            <a:r>
              <a:rPr lang="de-DE" b="1" u="sng">
                <a:cs typeface="Arial"/>
              </a:rPr>
              <a:t>Berechnungsbeispiel Qualitätsmanager/-in (IHK)</a:t>
            </a:r>
            <a:endParaRPr lang="de-DE" b="1" u="sng" dirty="0">
              <a:cs typeface="Arial"/>
            </a:endParaRPr>
          </a:p>
          <a:p>
            <a:pPr marL="114300" lvl="1" indent="0">
              <a:buNone/>
            </a:pPr>
            <a:endParaRPr lang="de-DE" b="1" dirty="0">
              <a:cs typeface="Arial"/>
            </a:endParaRPr>
          </a:p>
          <a:p>
            <a:pPr marL="114300" lvl="1" indent="0">
              <a:buNone/>
            </a:pPr>
            <a:r>
              <a:rPr lang="de-DE" b="1" dirty="0">
                <a:cs typeface="Arial"/>
              </a:rPr>
              <a:t>Veranstaltungspreis				</a:t>
            </a:r>
            <a:r>
              <a:rPr lang="de-DE" b="1" dirty="0"/>
              <a:t>EUR   2.525,00 </a:t>
            </a:r>
          </a:p>
          <a:p>
            <a:pPr marL="114300" lvl="1" indent="0">
              <a:buNone/>
            </a:pPr>
            <a:r>
              <a:rPr lang="de-DE" dirty="0"/>
              <a:t>Förderung bei 40% AN-Anteil (max. EUR 1.500,00)	</a:t>
            </a:r>
            <a:r>
              <a:rPr lang="de-DE" b="1" dirty="0">
                <a:solidFill>
                  <a:srgbClr val="FF0000"/>
                </a:solidFill>
              </a:rPr>
              <a:t>EUR  -1.010,00</a:t>
            </a:r>
          </a:p>
          <a:p>
            <a:pPr marL="114300" lvl="1" indent="0">
              <a:buNone/>
            </a:pPr>
            <a:r>
              <a:rPr lang="de-DE" dirty="0"/>
              <a:t>Zuschuss bei 60%  AG-Anteil			</a:t>
            </a:r>
            <a:r>
              <a:rPr lang="de-DE" b="1" dirty="0">
                <a:solidFill>
                  <a:srgbClr val="FF0000"/>
                </a:solidFill>
              </a:rPr>
              <a:t>EUR  -1.515,00</a:t>
            </a:r>
          </a:p>
          <a:p>
            <a:pPr marL="114300" lvl="1" indent="0">
              <a:buNone/>
            </a:pPr>
            <a:r>
              <a:rPr lang="de-DE" b="1" dirty="0"/>
              <a:t>Eigenanteil nach Erhalt Förderung			EUR          0,00</a:t>
            </a:r>
          </a:p>
          <a:p>
            <a:pPr marL="114300" lvl="1" indent="0">
              <a:buNone/>
            </a:pPr>
            <a:endParaRPr lang="de-DE" sz="1400" b="1" dirty="0">
              <a:cs typeface="Arial"/>
            </a:endParaRPr>
          </a:p>
          <a:p>
            <a:pPr marL="114300" lvl="1" indent="0">
              <a:buNone/>
            </a:pPr>
            <a:endParaRPr lang="de-DE" sz="1400" b="1" dirty="0">
              <a:cs typeface="Arial"/>
            </a:endParaRPr>
          </a:p>
          <a:p>
            <a:pPr marL="114300" lvl="1" indent="0">
              <a:buNone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Förderung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de-DE" dirty="0"/>
              <a:t>Weiterbildungsbonus Schleswig-Holstein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5066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3B30CFB-7325-D140-809F-6FFB094960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de-DE" b="1" dirty="0"/>
          </a:p>
          <a:p>
            <a:pPr>
              <a:defRPr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6012C7-EF87-F543-B79C-78EBEDB40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H="1" flipV="1">
            <a:off x="11509103" y="5333999"/>
            <a:ext cx="45719" cy="45719"/>
          </a:xfrm>
        </p:spPr>
        <p:txBody>
          <a:bodyPr>
            <a:normAutofit fontScale="25000" lnSpcReduction="20000"/>
          </a:bodyPr>
          <a:lstStyle/>
          <a:p>
            <a:pPr marL="971550" lvl="1" indent="-285750"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3CABCE0-1563-7C4C-BCCB-FE7A0701B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Ansprechpartner:in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FCFAA83-8A8A-A845-A3B1-4DF4A8D440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Wirtschaftsakademie Schleswig-Holstein GmbH				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78C350-25EC-2442-99D5-C663E656C5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6BB802E-0F3B-2F45-6682-E5F97B24F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2319337"/>
            <a:ext cx="756285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78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6EAF966-FB5C-D149-8D6F-21FF3D3B9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Unternehmensverbund der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F1B518-D05E-8948-A755-A83F49D484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Ein starker Verbund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EC0B48F-3B87-3B45-B7B6-03EEE5686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305" y="4061384"/>
            <a:ext cx="1687504" cy="432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D580B90-88F7-2647-BF40-4F951438A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112" y="3269963"/>
            <a:ext cx="2334858" cy="432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53CB4BC-4C23-D849-ADD6-49C7BA7C9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319" y="2246368"/>
            <a:ext cx="4565476" cy="576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D3AECDC-D998-E34D-A1CE-ED22D2973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293" y="3283373"/>
            <a:ext cx="2201143" cy="432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904C91B-CF6B-C449-B45D-5C0AC49B5C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804" y="3269963"/>
            <a:ext cx="2355429" cy="432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E6B7DF2-1E6D-6D4B-AB2F-7CA9A00892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8451" y="4061384"/>
            <a:ext cx="1993611" cy="432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CEDA28D-FF64-C34A-B6F8-75AE20E75C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2601" y="3269963"/>
            <a:ext cx="2345143" cy="432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4E6E2FB8-BFCF-7E41-9F32-727BBEB0E3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5172" y="4040118"/>
            <a:ext cx="1580488" cy="43200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75DDB3E-E0EC-E842-AD58-1D42E71C86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001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Dürfen wir uns vorstellen?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858" y="3429000"/>
            <a:ext cx="2282621" cy="216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480F4A6-4A2B-7D2D-924B-45351AFBF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258" y="1087145"/>
            <a:ext cx="2318049" cy="216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588B65C-03FD-ADB2-59CD-F3672154F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478" y="1087146"/>
            <a:ext cx="2282182" cy="21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2E68F60-B4EA-2F48-93EC-D84994F35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6637" y="1066800"/>
            <a:ext cx="2303710" cy="216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80D181B-9925-7043-775C-4433B56A94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7945" y="1066800"/>
            <a:ext cx="2272771" cy="216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9650655B-A44B-7F30-0270-CBF8396901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5569" y="3429000"/>
            <a:ext cx="2345521" cy="2160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2619217-BC08-4C93-0B20-CCA65D300A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6974" y="3446576"/>
            <a:ext cx="2295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09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206C21-D41B-654A-B1B4-AAC0F1D883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Weitere Fragen?</a:t>
            </a:r>
          </a:p>
        </p:txBody>
      </p:sp>
    </p:spTree>
    <p:extLst>
      <p:ext uri="{BB962C8B-B14F-4D97-AF65-F5344CB8AC3E}">
        <p14:creationId xmlns:p14="http://schemas.microsoft.com/office/powerpoint/2010/main" val="1325898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D33497-9081-444D-B415-50498457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457661"/>
          </a:xfrm>
        </p:spPr>
        <p:txBody>
          <a:bodyPr/>
          <a:lstStyle/>
          <a:p>
            <a:r>
              <a:rPr lang="de-DE"/>
              <a:t>Wie geht es weiter?</a:t>
            </a:r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D1F5AD84-6B7C-A744-AB65-3D965994F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4600" y="1022221"/>
            <a:ext cx="6480175" cy="4324607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CE7320-DF76-7946-9A11-24BF8B42F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Sie erhalten im Nachgang zu diesem Beratungstermin eine Zusammenfassung der Informationen von uns.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Bei Fragen können Sie uns jederzeit kontaktieren. </a:t>
            </a: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9050BB-7ADB-8144-98C3-6520E1D8D0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2428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0513948-218C-2D48-80AF-58985E7000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C57634-9F58-094F-8562-D12853FF32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6072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23F0D5C-C5F2-A7AE-5F64-BE4E0BCCF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 die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923B8CE-37EB-F8CE-757B-F6E9503213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Vielfältige Bildungsangebote für Beschäftigte und Unternehmen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C69E29-31CE-E78C-6413-C328FFABEB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E985B34-E781-3F3A-23B3-062FFAA7B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4" y="1716155"/>
            <a:ext cx="443661" cy="347655"/>
          </a:xfrm>
          <a:prstGeom prst="rect">
            <a:avLst/>
          </a:prstGeom>
        </p:spPr>
      </p:pic>
      <p:sp>
        <p:nvSpPr>
          <p:cNvPr id="11" name="AutoShape 2">
            <a:extLst>
              <a:ext uri="{FF2B5EF4-FFF2-40B4-BE49-F238E27FC236}">
                <a16:creationId xmlns:a16="http://schemas.microsoft.com/office/drawing/2014/main" id="{49B40138-2DF8-7070-C4BA-39C2CA5046E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23359" y="1974922"/>
            <a:ext cx="10154437" cy="62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In Zusammenarbeit mit den drei schleswig-holsteinischen Industrie- und Handelskammern sind wir der Bildungspartner der schleswig-holsteinischen Unternehmen und Beschäftigten.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80908DC4-A6D8-D1AE-AD54-BEB2FB8478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9565" y="1650827"/>
            <a:ext cx="10154438" cy="412983"/>
          </a:xfrm>
        </p:spPr>
        <p:txBody>
          <a:bodyPr/>
          <a:lstStyle/>
          <a:p>
            <a:r>
              <a:rPr lang="de-DE" b="1" dirty="0"/>
              <a:t>Bildungspartner vor Ort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838E092-9DDD-2C16-AB13-2815CE714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3" y="2777103"/>
            <a:ext cx="443661" cy="347655"/>
          </a:xfrm>
          <a:prstGeom prst="rect">
            <a:avLst/>
          </a:prstGeom>
        </p:spPr>
      </p:pic>
      <p:sp>
        <p:nvSpPr>
          <p:cNvPr id="14" name="AutoShape 2">
            <a:extLst>
              <a:ext uri="{FF2B5EF4-FFF2-40B4-BE49-F238E27FC236}">
                <a16:creationId xmlns:a16="http://schemas.microsoft.com/office/drawing/2014/main" id="{1DE1D512-60A5-EE3D-DBEE-4B9BA6E1303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49566" y="3003210"/>
            <a:ext cx="10154437" cy="41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Wir gewinnen, qualifizieren und entwickeln Fach- und Führungskräfte.</a:t>
            </a:r>
          </a:p>
        </p:txBody>
      </p:sp>
      <p:sp>
        <p:nvSpPr>
          <p:cNvPr id="15" name="Textplatzhalter 11">
            <a:extLst>
              <a:ext uri="{FF2B5EF4-FFF2-40B4-BE49-F238E27FC236}">
                <a16:creationId xmlns:a16="http://schemas.microsoft.com/office/drawing/2014/main" id="{532B9C47-2A7A-6B2A-16C0-C0FE2E74A715}"/>
              </a:ext>
            </a:extLst>
          </p:cNvPr>
          <p:cNvSpPr txBox="1">
            <a:spLocks/>
          </p:cNvSpPr>
          <p:nvPr/>
        </p:nvSpPr>
        <p:spPr>
          <a:xfrm>
            <a:off x="1249565" y="2703137"/>
            <a:ext cx="10154438" cy="412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Fach- und Führungskräfte im Fokus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480C6EB-F8B1-6AB4-3FBB-F435F5929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3859432"/>
            <a:ext cx="443661" cy="347655"/>
          </a:xfrm>
          <a:prstGeom prst="rect">
            <a:avLst/>
          </a:prstGeom>
        </p:spPr>
      </p:pic>
      <p:sp>
        <p:nvSpPr>
          <p:cNvPr id="17" name="Textplatzhalter 11">
            <a:extLst>
              <a:ext uri="{FF2B5EF4-FFF2-40B4-BE49-F238E27FC236}">
                <a16:creationId xmlns:a16="http://schemas.microsoft.com/office/drawing/2014/main" id="{62ED48C3-66C1-D528-E3CC-12AB4E320060}"/>
              </a:ext>
            </a:extLst>
          </p:cNvPr>
          <p:cNvSpPr txBox="1">
            <a:spLocks/>
          </p:cNvSpPr>
          <p:nvPr/>
        </p:nvSpPr>
        <p:spPr>
          <a:xfrm>
            <a:off x="1243491" y="3795930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189 Mitarbeitende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5646E366-DE80-075F-E3F4-4A3527DD2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3859432"/>
            <a:ext cx="443661" cy="347655"/>
          </a:xfrm>
          <a:prstGeom prst="rect">
            <a:avLst/>
          </a:prstGeom>
        </p:spPr>
      </p:pic>
      <p:sp>
        <p:nvSpPr>
          <p:cNvPr id="19" name="Textplatzhalter 11">
            <a:extLst>
              <a:ext uri="{FF2B5EF4-FFF2-40B4-BE49-F238E27FC236}">
                <a16:creationId xmlns:a16="http://schemas.microsoft.com/office/drawing/2014/main" id="{2AC4FDA3-6064-08BB-B130-A1A486F84D4F}"/>
              </a:ext>
            </a:extLst>
          </p:cNvPr>
          <p:cNvSpPr txBox="1">
            <a:spLocks/>
          </p:cNvSpPr>
          <p:nvPr/>
        </p:nvSpPr>
        <p:spPr>
          <a:xfrm>
            <a:off x="4496929" y="3757231"/>
            <a:ext cx="2156124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ca. 600 freiberufliche Dozierende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C7212538-1979-35B3-4228-F7AE8A9E0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6" y="3859432"/>
            <a:ext cx="443661" cy="347655"/>
          </a:xfrm>
          <a:prstGeom prst="rect">
            <a:avLst/>
          </a:prstGeom>
        </p:spPr>
      </p:pic>
      <p:sp>
        <p:nvSpPr>
          <p:cNvPr id="21" name="Textplatzhalter 11">
            <a:extLst>
              <a:ext uri="{FF2B5EF4-FFF2-40B4-BE49-F238E27FC236}">
                <a16:creationId xmlns:a16="http://schemas.microsoft.com/office/drawing/2014/main" id="{8879F8B7-28A7-A9AB-C7FC-B0781767C288}"/>
              </a:ext>
            </a:extLst>
          </p:cNvPr>
          <p:cNvSpPr txBox="1">
            <a:spLocks/>
          </p:cNvSpPr>
          <p:nvPr/>
        </p:nvSpPr>
        <p:spPr>
          <a:xfrm>
            <a:off x="7845617" y="3767867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9 Standorte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765F1A91-8484-513C-604C-5E51D25ED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4887909"/>
            <a:ext cx="443661" cy="347655"/>
          </a:xfrm>
          <a:prstGeom prst="rect">
            <a:avLst/>
          </a:prstGeom>
        </p:spPr>
      </p:pic>
      <p:sp>
        <p:nvSpPr>
          <p:cNvPr id="23" name="Textplatzhalter 11">
            <a:extLst>
              <a:ext uri="{FF2B5EF4-FFF2-40B4-BE49-F238E27FC236}">
                <a16:creationId xmlns:a16="http://schemas.microsoft.com/office/drawing/2014/main" id="{6AEAD4CA-AF3A-B685-9FE7-523B6F902F09}"/>
              </a:ext>
            </a:extLst>
          </p:cNvPr>
          <p:cNvSpPr txBox="1">
            <a:spLocks/>
          </p:cNvSpPr>
          <p:nvPr/>
        </p:nvSpPr>
        <p:spPr>
          <a:xfrm>
            <a:off x="1243491" y="4874806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5 Gästehäuser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85EB4473-CB80-1438-66FE-69D7590AF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4926816"/>
            <a:ext cx="443661" cy="347655"/>
          </a:xfrm>
          <a:prstGeom prst="rect">
            <a:avLst/>
          </a:prstGeom>
        </p:spPr>
      </p:pic>
      <p:sp>
        <p:nvSpPr>
          <p:cNvPr id="25" name="Textplatzhalter 11">
            <a:extLst>
              <a:ext uri="{FF2B5EF4-FFF2-40B4-BE49-F238E27FC236}">
                <a16:creationId xmlns:a16="http://schemas.microsoft.com/office/drawing/2014/main" id="{5D5B63BD-5D98-3AEB-91A6-AA4DE559F4EA}"/>
              </a:ext>
            </a:extLst>
          </p:cNvPr>
          <p:cNvSpPr txBox="1">
            <a:spLocks/>
          </p:cNvSpPr>
          <p:nvPr/>
        </p:nvSpPr>
        <p:spPr>
          <a:xfrm>
            <a:off x="4496929" y="4874807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15.452 Teilnehmende in 2022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FC1D460D-F678-AE46-6604-3BC1A5433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5" y="4926815"/>
            <a:ext cx="443661" cy="347655"/>
          </a:xfrm>
          <a:prstGeom prst="rect">
            <a:avLst/>
          </a:prstGeom>
        </p:spPr>
      </p:pic>
      <p:sp>
        <p:nvSpPr>
          <p:cNvPr id="27" name="Textplatzhalter 11">
            <a:extLst>
              <a:ext uri="{FF2B5EF4-FFF2-40B4-BE49-F238E27FC236}">
                <a16:creationId xmlns:a16="http://schemas.microsoft.com/office/drawing/2014/main" id="{9623EE5A-1D8C-260D-599C-67EEB495C459}"/>
              </a:ext>
            </a:extLst>
          </p:cNvPr>
          <p:cNvSpPr txBox="1">
            <a:spLocks/>
          </p:cNvSpPr>
          <p:nvPr/>
        </p:nvSpPr>
        <p:spPr>
          <a:xfrm>
            <a:off x="7927833" y="4887909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5 Tochter-gesellschaften</a:t>
            </a:r>
          </a:p>
        </p:txBody>
      </p:sp>
    </p:spTree>
    <p:extLst>
      <p:ext uri="{BB962C8B-B14F-4D97-AF65-F5344CB8AC3E}">
        <p14:creationId xmlns:p14="http://schemas.microsoft.com/office/powerpoint/2010/main" val="1354830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E3B55E-6BEF-FF42-9754-8C0D6B741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Bildungszentren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562051-49DD-4F4C-996B-0D7AC07E95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Schleswig-Holstein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B8E43F-4546-5146-9F20-E13CF48D40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26" y="1396089"/>
            <a:ext cx="5299401" cy="42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72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E66844-1BDD-AECE-3A70-32F403B4C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Qualitätsmanager/-in (IHK)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6EF587-EACA-1A42-4258-6590037BAC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04" y="1020417"/>
            <a:ext cx="11131305" cy="4956313"/>
          </a:xfrm>
        </p:spPr>
        <p:txBody>
          <a:bodyPr>
            <a:normAutofit/>
          </a:bodyPr>
          <a:lstStyle/>
          <a:p>
            <a:pPr algn="l"/>
            <a:endParaRPr lang="de-DE" sz="1800" u="sng" dirty="0">
              <a:solidFill>
                <a:schemeClr val="tx1"/>
              </a:solidFill>
              <a:effectLst/>
            </a:endParaRP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AC385F2-A6C0-5932-A17D-D052C7D02E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72875C3-4EAF-8F5B-892A-DF29F5FF4091}"/>
              </a:ext>
            </a:extLst>
          </p:cNvPr>
          <p:cNvSpPr txBox="1"/>
          <p:nvPr/>
        </p:nvSpPr>
        <p:spPr>
          <a:xfrm>
            <a:off x="556590" y="847023"/>
            <a:ext cx="11463131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1800" dirty="0"/>
              <a:t>Veranstaltungsorte:</a:t>
            </a:r>
            <a:br>
              <a:rPr lang="de-DE" sz="1800" dirty="0"/>
            </a:br>
            <a:br>
              <a:rPr lang="de-DE" sz="1800" dirty="0"/>
            </a:br>
            <a:r>
              <a:rPr lang="de-DE" sz="1800" b="1" dirty="0"/>
              <a:t>- in Präsenz </a:t>
            </a:r>
            <a:r>
              <a:rPr lang="de-DE" sz="1800" dirty="0"/>
              <a:t>			Kiel </a:t>
            </a:r>
            <a:br>
              <a:rPr lang="de-DE" sz="1800" dirty="0"/>
            </a:br>
            <a:endParaRPr lang="de-DE" sz="1800" dirty="0"/>
          </a:p>
          <a:p>
            <a:pPr marL="285750" lvl="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1800" dirty="0"/>
              <a:t>Unterrichtseinheiten:		</a:t>
            </a:r>
            <a:r>
              <a:rPr lang="de-DE" dirty="0"/>
              <a:t>80</a:t>
            </a:r>
            <a:r>
              <a:rPr lang="de-DE" sz="1800" dirty="0"/>
              <a:t> Unterrichtseinheiten (1 UE = 45 Minuten)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1800" dirty="0"/>
              <a:t>Unterrichtszeiten:</a:t>
            </a:r>
            <a:r>
              <a:rPr lang="de-DE" sz="1800" b="1" dirty="0"/>
              <a:t>	               </a:t>
            </a:r>
            <a:r>
              <a:rPr lang="de-DE" sz="1800" dirty="0"/>
              <a:t>laut Terminplan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1800" dirty="0"/>
              <a:t>Abschluss:                           	</a:t>
            </a:r>
            <a:r>
              <a:rPr lang="de-DE" dirty="0"/>
              <a:t>IHK-Zertifikat</a:t>
            </a:r>
            <a:endParaRPr lang="de-DE" sz="1800" dirty="0"/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1800" dirty="0"/>
              <a:t>Preis:				</a:t>
            </a:r>
            <a:r>
              <a:rPr lang="de-DE" dirty="0"/>
              <a:t>2525</a:t>
            </a:r>
            <a:r>
              <a:rPr lang="de-DE" sz="1800" dirty="0"/>
              <a:t>,00 Euro</a:t>
            </a:r>
          </a:p>
          <a:p>
            <a:pPr fontAlgn="base">
              <a:spcAft>
                <a:spcPct val="0"/>
              </a:spcAft>
              <a:buSzPct val="90000"/>
            </a:pPr>
            <a:endParaRPr lang="de-DE" sz="1800" dirty="0"/>
          </a:p>
          <a:p>
            <a:pPr fontAlgn="base">
              <a:spcAft>
                <a:spcPct val="0"/>
              </a:spcAft>
              <a:buSzPct val="90000"/>
            </a:pPr>
            <a:endParaRPr lang="de-DE" sz="1800" dirty="0"/>
          </a:p>
          <a:p>
            <a:pPr fontAlgn="base">
              <a:spcAft>
                <a:spcPct val="0"/>
              </a:spcAft>
              <a:buSzPct val="90000"/>
            </a:pPr>
            <a:r>
              <a:rPr lang="de-DE" sz="1800" dirty="0"/>
              <a:t>Zielgruppe:</a:t>
            </a:r>
          </a:p>
          <a:p>
            <a:pPr fontAlgn="base">
              <a:spcAft>
                <a:spcPct val="0"/>
              </a:spcAft>
              <a:buSzPct val="90000"/>
            </a:pPr>
            <a:endParaRPr lang="de-DE" sz="1800" dirty="0"/>
          </a:p>
          <a:p>
            <a:pPr fontAlgn="base">
              <a:spcAft>
                <a:spcPct val="0"/>
              </a:spcAft>
              <a:buSzPct val="90000"/>
            </a:pPr>
            <a:r>
              <a:rPr lang="de-DE" dirty="0">
                <a:effectLst/>
                <a:latin typeface="Arial" panose="020B0604020202020204" pitchFamily="34" charset="0"/>
              </a:rPr>
              <a:t>- Mitarbeiter/innen aus kleinen und mittelständischen Unternehmen, die das Thema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Qualitätsmanagement in ihren Aufgabenbereich integrieren wollen oder bereits in diesem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Bereich tätig sind und sich zum Qualitätsmanager spezialisieren wollen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Fach- und Führungskräfte, die an der Einführung und Aufrechterhaltung von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Managementsystemen mitwirken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968335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6F93E45-9668-F191-6BE9-916A06235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366825"/>
            <a:ext cx="10800000" cy="4477384"/>
          </a:xfrm>
        </p:spPr>
        <p:txBody>
          <a:bodyPr>
            <a:noAutofit/>
          </a:bodyPr>
          <a:lstStyle/>
          <a:p>
            <a:r>
              <a:rPr lang="de-DE" b="1" dirty="0">
                <a:effectLst/>
                <a:latin typeface="Arial" panose="020B0604020202020204" pitchFamily="34" charset="0"/>
              </a:rPr>
              <a:t>Integriertes Management</a:t>
            </a:r>
          </a:p>
          <a:p>
            <a:pPr>
              <a:lnSpc>
                <a:spcPct val="120000"/>
              </a:lnSpc>
            </a:pPr>
            <a:r>
              <a:rPr lang="de-DE" dirty="0">
                <a:effectLst/>
                <a:latin typeface="Arial" panose="020B0604020202020204" pitchFamily="34" charset="0"/>
              </a:rPr>
              <a:t>Grundlagen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Die verschiedenen Managementsysteme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Integration verschiedener Systeme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Gruppenarbeit: Fallbeispiele</a:t>
            </a:r>
          </a:p>
          <a:p>
            <a:pPr>
              <a:lnSpc>
                <a:spcPct val="120000"/>
              </a:lnSpc>
            </a:pPr>
            <a:r>
              <a:rPr lang="de-DE" b="1" dirty="0">
                <a:effectLst/>
                <a:latin typeface="Arial" panose="020B0604020202020204" pitchFamily="34" charset="0"/>
              </a:rPr>
              <a:t>Qualität und Recht</a:t>
            </a:r>
          </a:p>
          <a:p>
            <a:r>
              <a:rPr lang="de-DE" dirty="0">
                <a:effectLst/>
                <a:latin typeface="Arial" panose="020B0604020202020204" pitchFamily="34" charset="0"/>
              </a:rPr>
              <a:t>- Sichtweisen für Qualität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Rechtsbegriffe und Beispiele zum Verständnis von Haftung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Haftung und Vertragsarten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Allgemeine vertragliche Haftung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Besondere vertragliche Haftung bei speziellen Vertragsarten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Haftung wegen unerlaubter Handlung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Produzentenhaftung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Haftminderung durch AGB (Garantie und Gewährleistung, Umwelthaftung)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Verantwortung der Arbeitnehmer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Strafrechtliche Handlung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DC69B50-5CCC-DD1D-2265-564B7CFE4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3F144AB-90F3-9962-DE76-DF9F39F7A8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Qualitätsmanager/-In (IHK)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F20C58-F77E-6FE0-D52A-8B7FBA38DC9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3366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6F93E45-9668-F191-6BE9-916A06235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396090"/>
            <a:ext cx="8911974" cy="39047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e-DE" b="1" dirty="0">
                <a:effectLst/>
                <a:latin typeface="Arial" panose="020B0604020202020204" pitchFamily="34" charset="0"/>
              </a:rPr>
              <a:t>Statistik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Bedeutung der Statistik im Qualitätsmanagement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Grundlagen der beschreibenden Statistik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Grundlagen der beurteilenden Statistik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Verteilungen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AQL-Stichprobensystem</a:t>
            </a:r>
          </a:p>
          <a:p>
            <a:pPr>
              <a:lnSpc>
                <a:spcPct val="100000"/>
              </a:lnSpc>
            </a:pPr>
            <a:r>
              <a:rPr lang="de-DE" dirty="0">
                <a:effectLst/>
                <a:latin typeface="Arial" panose="020B0604020202020204" pitchFamily="34" charset="0"/>
              </a:rPr>
              <a:t>- Qualitätsregelkarten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Prozessfähigkeit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SPC ( Statistische Prozessregelung: Statistical </a:t>
            </a:r>
            <a:r>
              <a:rPr lang="de-DE" dirty="0" err="1">
                <a:effectLst/>
                <a:latin typeface="Arial" panose="020B0604020202020204" pitchFamily="34" charset="0"/>
              </a:rPr>
              <a:t>Process</a:t>
            </a:r>
            <a:r>
              <a:rPr lang="de-DE" dirty="0">
                <a:effectLst/>
                <a:latin typeface="Arial" panose="020B0604020202020204" pitchFamily="34" charset="0"/>
              </a:rPr>
              <a:t> Control)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Prüfmittelfähigkeit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Gruppenarbeiten zur Statistik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DC69B50-5CCC-DD1D-2265-564B7CFE4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3F144AB-90F3-9962-DE76-DF9F39F7A8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Qualitätsmanager/-In (IHK)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F20C58-F77E-6FE0-D52A-8B7FBA38DC9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4123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6F93E45-9668-F191-6BE9-916A06235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396089"/>
            <a:ext cx="10356462" cy="426258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e-DE" b="1" dirty="0">
                <a:effectLst/>
                <a:latin typeface="Arial" panose="020B0604020202020204" pitchFamily="34" charset="0"/>
              </a:rPr>
              <a:t>QM-Systeme in der Anwendung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Beitrag des QM-Systems zur Lösung unternehmerischer Herausforderung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Ist-Analyse des Unternehmens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Entwicklung eines Organisationsmodell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Der Qualitätsmanager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Prozesslandkarte und Prozessarten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Führung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Erstellung und Umsetzung der Strategie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Management von Ressourcen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Mitarbeiter der Organisation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Überwachung, Messung, Analyse und Bewertung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Verbesserung, Innovation und Lernen</a:t>
            </a:r>
          </a:p>
          <a:p>
            <a:pPr>
              <a:lnSpc>
                <a:spcPct val="100000"/>
              </a:lnSpc>
            </a:pPr>
            <a:br>
              <a:rPr lang="de-DE" dirty="0"/>
            </a:br>
            <a:r>
              <a:rPr lang="de-DE" b="1" dirty="0">
                <a:effectLst/>
                <a:latin typeface="Arial" panose="020B0604020202020204" pitchFamily="34" charset="0"/>
              </a:rPr>
              <a:t>Leistungsnachweis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Schriftlicher Test, Projektarbeit + Präsentation und mündlicher Test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DC69B50-5CCC-DD1D-2265-564B7CFE4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3F144AB-90F3-9962-DE76-DF9F39F7A8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Qualitätsmanager/-In (IHK)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F20C58-F77E-6FE0-D52A-8B7FBA38DC9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3990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E66844-1BDD-AECE-3A70-32F403B4C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0" y="210873"/>
            <a:ext cx="10800000" cy="481898"/>
          </a:xfrm>
        </p:spPr>
        <p:txBody>
          <a:bodyPr/>
          <a:lstStyle/>
          <a:p>
            <a:r>
              <a:rPr lang="de-DE" dirty="0"/>
              <a:t>Qualitätsmanagementbeauftragte/-r (IHK)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6EF587-EACA-1A42-4258-6590037BAC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04" y="1020417"/>
            <a:ext cx="11131305" cy="4956313"/>
          </a:xfrm>
        </p:spPr>
        <p:txBody>
          <a:bodyPr>
            <a:normAutofit/>
          </a:bodyPr>
          <a:lstStyle/>
          <a:p>
            <a:pPr algn="l"/>
            <a:endParaRPr lang="de-DE" sz="1800" u="sng" dirty="0">
              <a:solidFill>
                <a:schemeClr val="tx1"/>
              </a:solidFill>
              <a:effectLst/>
            </a:endParaRP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AC385F2-A6C0-5932-A17D-D052C7D02E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72875C3-4EAF-8F5B-892A-DF29F5FF4091}"/>
              </a:ext>
            </a:extLst>
          </p:cNvPr>
          <p:cNvSpPr txBox="1"/>
          <p:nvPr/>
        </p:nvSpPr>
        <p:spPr>
          <a:xfrm>
            <a:off x="556590" y="847023"/>
            <a:ext cx="1146313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1600" dirty="0"/>
              <a:t>Veranstaltungsorte:</a:t>
            </a:r>
          </a:p>
          <a:p>
            <a:pPr lvl="0" fontAlgn="base">
              <a:spcAft>
                <a:spcPct val="0"/>
              </a:spcAft>
              <a:buSzPct val="90000"/>
            </a:pPr>
            <a:r>
              <a:rPr lang="de-DE" sz="1600" dirty="0"/>
              <a:t>     </a:t>
            </a:r>
            <a:r>
              <a:rPr lang="de-DE" sz="1600" b="1" dirty="0"/>
              <a:t>- in Präsenz </a:t>
            </a:r>
            <a:r>
              <a:rPr lang="de-DE" sz="1600" dirty="0"/>
              <a:t>			Kiel, Flensburg, Lübeck, Elmshorn 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1600" dirty="0"/>
              <a:t>Unterrichtseinheiten: </a:t>
            </a:r>
            <a:r>
              <a:rPr lang="de-DE" sz="1600" b="1" dirty="0"/>
              <a:t>	                </a:t>
            </a:r>
            <a:r>
              <a:rPr lang="de-DE" sz="1600" dirty="0"/>
              <a:t>80 Unterrichtseinheiten (1 UE = 45 Minuten)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1600" dirty="0"/>
              <a:t>Unterrichtszeiten:</a:t>
            </a:r>
            <a:r>
              <a:rPr lang="de-DE" sz="1600" b="1" dirty="0"/>
              <a:t>	                </a:t>
            </a:r>
            <a:r>
              <a:rPr lang="de-DE" sz="1600" dirty="0"/>
              <a:t>variieren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1600" dirty="0"/>
              <a:t>Abschluss:                           	IHK-Zertifikat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1600" dirty="0"/>
              <a:t>Preis:				2354,00 Euro</a:t>
            </a:r>
          </a:p>
          <a:p>
            <a:pPr fontAlgn="base">
              <a:spcAft>
                <a:spcPct val="0"/>
              </a:spcAft>
              <a:buSzPct val="90000"/>
            </a:pPr>
            <a:r>
              <a:rPr lang="de-DE" sz="1600" dirty="0"/>
              <a:t>     </a:t>
            </a:r>
            <a:r>
              <a:rPr lang="de-DE" sz="1600" b="1" dirty="0"/>
              <a:t>- Online</a:t>
            </a:r>
          </a:p>
          <a:p>
            <a:pPr marL="285750" lvl="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1600" dirty="0"/>
              <a:t>Unterrichtseinheiten:		64 Unterrichtseinheiten (1 UE = 45 Minuten)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1600" dirty="0"/>
              <a:t>Unterrichtszeiten:</a:t>
            </a:r>
            <a:r>
              <a:rPr lang="de-DE" sz="1600" b="1" dirty="0"/>
              <a:t>	                </a:t>
            </a:r>
            <a:r>
              <a:rPr lang="de-DE" sz="1600" dirty="0"/>
              <a:t>variieren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1600" dirty="0"/>
              <a:t>Abschluss:                           	IHK-Zertifikat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1600" dirty="0"/>
              <a:t>Preis:				2320,50 Euro</a:t>
            </a:r>
          </a:p>
          <a:p>
            <a:pPr fontAlgn="base">
              <a:spcAft>
                <a:spcPct val="0"/>
              </a:spcAft>
              <a:buSzPct val="90000"/>
            </a:pPr>
            <a:endParaRPr lang="de-DE" sz="1600" dirty="0"/>
          </a:p>
          <a:p>
            <a:pPr fontAlgn="base">
              <a:spcAft>
                <a:spcPct val="0"/>
              </a:spcAft>
              <a:buSzPct val="90000"/>
            </a:pPr>
            <a:r>
              <a:rPr lang="de-DE" sz="1600" dirty="0"/>
              <a:t>Zielgruppe:</a:t>
            </a:r>
          </a:p>
          <a:p>
            <a:pPr fontAlgn="base">
              <a:spcAft>
                <a:spcPct val="0"/>
              </a:spcAft>
              <a:buSzPct val="90000"/>
            </a:pPr>
            <a:r>
              <a:rPr lang="de-DE" sz="1600" dirty="0">
                <a:effectLst/>
                <a:latin typeface="Arial" panose="020B0604020202020204" pitchFamily="34" charset="0"/>
              </a:rPr>
              <a:t>- neue und bereits tätige Mitarbeitende im Qualitätswesen aus allen Branchen,</a:t>
            </a:r>
            <a:br>
              <a:rPr lang="de-DE" sz="1600" dirty="0"/>
            </a:br>
            <a:r>
              <a:rPr lang="de-DE" sz="1600" dirty="0">
                <a:effectLst/>
                <a:latin typeface="Arial" panose="020B0604020202020204" pitchFamily="34" charset="0"/>
              </a:rPr>
              <a:t>Organisationen und Unternehmensbereichen geeignet, die sich auf Aufgaben im</a:t>
            </a:r>
            <a:br>
              <a:rPr lang="de-DE" sz="1600" dirty="0"/>
            </a:br>
            <a:r>
              <a:rPr lang="de-DE" sz="1600" dirty="0">
                <a:effectLst/>
                <a:latin typeface="Arial" panose="020B0604020202020204" pitchFamily="34" charset="0"/>
              </a:rPr>
              <a:t>Qualitätsmanagement spezialisieren wollen</a:t>
            </a:r>
            <a:br>
              <a:rPr lang="de-DE" sz="1600" dirty="0"/>
            </a:br>
            <a:r>
              <a:rPr lang="de-DE" sz="1600" dirty="0">
                <a:effectLst/>
                <a:latin typeface="Arial" panose="020B0604020202020204" pitchFamily="34" charset="0"/>
              </a:rPr>
              <a:t>- Mitarbeitende, die sich zum Qualitätsmanager fortbilden wollen und das dafür notwendige</a:t>
            </a:r>
            <a:br>
              <a:rPr lang="de-DE" sz="1600" dirty="0"/>
            </a:br>
            <a:r>
              <a:rPr lang="de-DE" sz="1600" dirty="0">
                <a:effectLst/>
                <a:latin typeface="Arial" panose="020B0604020202020204" pitchFamily="34" charset="0"/>
              </a:rPr>
              <a:t>Grundlagenwissen benötigen</a:t>
            </a:r>
            <a:br>
              <a:rPr lang="de-DE" sz="1600" dirty="0"/>
            </a:br>
            <a:r>
              <a:rPr lang="de-DE" sz="1600" dirty="0">
                <a:effectLst/>
                <a:latin typeface="Arial" panose="020B0604020202020204" pitchFamily="34" charset="0"/>
              </a:rPr>
              <a:t>- Fach- und Führungskräfte, die an der Einführung und Aufrechterhaltung von</a:t>
            </a:r>
            <a:br>
              <a:rPr lang="de-DE" sz="1600" dirty="0"/>
            </a:br>
            <a:r>
              <a:rPr lang="de-DE" sz="1600" dirty="0">
                <a:effectLst/>
                <a:latin typeface="Arial" panose="020B0604020202020204" pitchFamily="34" charset="0"/>
              </a:rPr>
              <a:t>Managementsystemen mitwirken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231547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3c3c3c">
      <a:dk1>
        <a:srgbClr val="000000"/>
      </a:dk1>
      <a:lt1>
        <a:srgbClr val="FFFFFF"/>
      </a:lt1>
      <a:dk2>
        <a:srgbClr val="1A456D"/>
      </a:dk2>
      <a:lt2>
        <a:srgbClr val="E7E6E6"/>
      </a:lt2>
      <a:accent1>
        <a:srgbClr val="1A456D"/>
      </a:accent1>
      <a:accent2>
        <a:srgbClr val="DC071A"/>
      </a:accent2>
      <a:accent3>
        <a:srgbClr val="D3DDEA"/>
      </a:accent3>
      <a:accent4>
        <a:srgbClr val="97C0E0"/>
      </a:accent4>
      <a:accent5>
        <a:srgbClr val="5B9BD5"/>
      </a:accent5>
      <a:accent6>
        <a:srgbClr val="000000"/>
      </a:accent6>
      <a:hlink>
        <a:srgbClr val="0A4479"/>
      </a:hlink>
      <a:folHlink>
        <a:srgbClr val="97C0E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noAutofit/>
      </a:bodyPr>
      <a:lstStyle>
        <a:defPPr algn="l"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1156</Words>
  <Application>Microsoft Office PowerPoint</Application>
  <PresentationFormat>Breitbild</PresentationFormat>
  <Paragraphs>138</Paragraphs>
  <Slides>22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Office</vt:lpstr>
      <vt:lpstr>Herzlich willkommen zur Informationsveranstaltung  Qualitätsmanagement</vt:lpstr>
      <vt:lpstr>Dürfen wir uns vorstellen?</vt:lpstr>
      <vt:lpstr>Über die Wirtschaftsakademie</vt:lpstr>
      <vt:lpstr>Bildungszentren</vt:lpstr>
      <vt:lpstr>Qualitätsmanager/-in (IHK)</vt:lpstr>
      <vt:lpstr>Inhalte</vt:lpstr>
      <vt:lpstr>Inhalte</vt:lpstr>
      <vt:lpstr>Inhalte</vt:lpstr>
      <vt:lpstr>Qualitätsmanagementbeauftragte/-r (IHK)</vt:lpstr>
      <vt:lpstr>Inhalte</vt:lpstr>
      <vt:lpstr>Inhalte</vt:lpstr>
      <vt:lpstr>Interne/-r QM-Auditor/-in (IHK)</vt:lpstr>
      <vt:lpstr>Inhalte</vt:lpstr>
      <vt:lpstr>IHK Zertifikatslehrgänge</vt:lpstr>
      <vt:lpstr>Weitergehende Informationen</vt:lpstr>
      <vt:lpstr>Förderung</vt:lpstr>
      <vt:lpstr>Förderung</vt:lpstr>
      <vt:lpstr>Ansprechpartner:in</vt:lpstr>
      <vt:lpstr>Unternehmensverbund der Wirtschaftsakademie</vt:lpstr>
      <vt:lpstr>Weitere Fragen?</vt:lpstr>
      <vt:lpstr>Wie geht es weiter?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Boortz, Kristiane</cp:lastModifiedBy>
  <cp:revision>142</cp:revision>
  <cp:lastPrinted>2022-07-25T10:35:18Z</cp:lastPrinted>
  <dcterms:created xsi:type="dcterms:W3CDTF">2021-07-08T05:50:53Z</dcterms:created>
  <dcterms:modified xsi:type="dcterms:W3CDTF">2023-09-19T07:42:50Z</dcterms:modified>
</cp:coreProperties>
</file>