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283" r:id="rId2"/>
    <p:sldId id="373" r:id="rId3"/>
    <p:sldId id="329" r:id="rId4"/>
    <p:sldId id="288" r:id="rId5"/>
    <p:sldId id="338" r:id="rId6"/>
    <p:sldId id="332" r:id="rId7"/>
    <p:sldId id="331" r:id="rId8"/>
    <p:sldId id="337" r:id="rId9"/>
    <p:sldId id="307" r:id="rId10"/>
    <p:sldId id="294" r:id="rId11"/>
    <p:sldId id="336" r:id="rId12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4"/>
    <a:srgbClr val="00467A"/>
    <a:srgbClr val="094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19" autoAdjust="0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jpg"/><Relationship Id="rId4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jp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88DF12-621D-4113-9CFE-FDD2D367BBE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0AE03C6-D2F1-4509-A2B5-6A21C19CE79B}">
      <dgm:prSet phldrT="[Text]" custT="1"/>
      <dgm:spPr/>
      <dgm:t>
        <a:bodyPr/>
        <a:lstStyle/>
        <a:p>
          <a:r>
            <a:rPr lang="de-DE" sz="1700" dirty="0"/>
            <a:t>2.675 €   (1.605€ AG | 1.070€ Förderung)</a:t>
          </a:r>
        </a:p>
      </dgm:t>
    </dgm:pt>
    <dgm:pt modelId="{107270FC-9BF8-4D04-8836-5709E0D3F97D}" type="parTrans" cxnId="{8185B40C-920E-4AEE-8355-0F5F212FF5C8}">
      <dgm:prSet/>
      <dgm:spPr/>
      <dgm:t>
        <a:bodyPr/>
        <a:lstStyle/>
        <a:p>
          <a:endParaRPr lang="de-DE"/>
        </a:p>
      </dgm:t>
    </dgm:pt>
    <dgm:pt modelId="{4F3C2C3C-BA5C-491A-815B-6AFDE5D756D0}" type="sibTrans" cxnId="{8185B40C-920E-4AEE-8355-0F5F212FF5C8}">
      <dgm:prSet/>
      <dgm:spPr/>
      <dgm:t>
        <a:bodyPr/>
        <a:lstStyle/>
        <a:p>
          <a:endParaRPr lang="de-DE"/>
        </a:p>
      </dgm:t>
    </dgm:pt>
    <dgm:pt modelId="{840852B7-E59F-46B8-BA34-A97832168EF6}">
      <dgm:prSet custT="1"/>
      <dgm:spPr/>
      <dgm:t>
        <a:bodyPr/>
        <a:lstStyle/>
        <a:p>
          <a:r>
            <a:rPr lang="de-DE" sz="1700" dirty="0"/>
            <a:t>80 Unterrichtsstunden + 35 Unterrichtsstunden Selbststudium</a:t>
          </a:r>
        </a:p>
      </dgm:t>
    </dgm:pt>
    <dgm:pt modelId="{ECA2F3BB-D76E-400E-84BA-B56CD7EE0E2A}" type="parTrans" cxnId="{F7A126FE-3B23-4BF4-BCB1-6379AF9C2558}">
      <dgm:prSet/>
      <dgm:spPr/>
      <dgm:t>
        <a:bodyPr/>
        <a:lstStyle/>
        <a:p>
          <a:endParaRPr lang="de-DE"/>
        </a:p>
      </dgm:t>
    </dgm:pt>
    <dgm:pt modelId="{248B0072-22B3-4BFF-9C08-9BB0C2CE9350}" type="sibTrans" cxnId="{F7A126FE-3B23-4BF4-BCB1-6379AF9C2558}">
      <dgm:prSet/>
      <dgm:spPr/>
      <dgm:t>
        <a:bodyPr/>
        <a:lstStyle/>
        <a:p>
          <a:endParaRPr lang="de-DE"/>
        </a:p>
      </dgm:t>
    </dgm:pt>
    <dgm:pt modelId="{9FD8AE34-3D55-4E28-BA05-D2AC0E69BCCF}">
      <dgm:prSet phldrT="[Text]" custT="1"/>
      <dgm:spPr/>
      <dgm:t>
        <a:bodyPr/>
        <a:lstStyle/>
        <a:p>
          <a:r>
            <a:rPr lang="de-DE" sz="1700" dirty="0"/>
            <a:t>Zugelassen für den Weiterbildungsbonus Schleswig-Holstein</a:t>
          </a:r>
          <a:br>
            <a:rPr lang="de-DE" sz="1700" dirty="0"/>
          </a:br>
          <a:r>
            <a:rPr lang="de-DE" sz="1700" dirty="0"/>
            <a:t>-&gt; Arbeitgeber 60% | Förderung 40%</a:t>
          </a:r>
        </a:p>
      </dgm:t>
    </dgm:pt>
    <dgm:pt modelId="{FAB60612-DCEE-4DC1-A6AC-0315C5382F8E}" type="sibTrans" cxnId="{0D09ADBC-3E2E-4169-B54D-C1E6BDCF4DAE}">
      <dgm:prSet/>
      <dgm:spPr/>
      <dgm:t>
        <a:bodyPr/>
        <a:lstStyle/>
        <a:p>
          <a:endParaRPr lang="de-DE"/>
        </a:p>
      </dgm:t>
    </dgm:pt>
    <dgm:pt modelId="{2DA4B5A7-E659-4C68-B0CA-F5FD3201BD46}" type="parTrans" cxnId="{0D09ADBC-3E2E-4169-B54D-C1E6BDCF4DAE}">
      <dgm:prSet/>
      <dgm:spPr/>
      <dgm:t>
        <a:bodyPr/>
        <a:lstStyle/>
        <a:p>
          <a:endParaRPr lang="de-DE"/>
        </a:p>
      </dgm:t>
    </dgm:pt>
    <dgm:pt modelId="{C30326F4-36AA-471C-B1D5-76BB179E41DC}">
      <dgm:prSet custT="1"/>
      <dgm:spPr/>
      <dgm:t>
        <a:bodyPr/>
        <a:lstStyle/>
        <a:p>
          <a:pPr algn="l"/>
          <a:r>
            <a:rPr lang="de-DE" sz="1500" dirty="0"/>
            <a:t>	04.05.24 - 31.08.24             		jeweils Mi: 17:30 - 20:45</a:t>
          </a:r>
          <a:br>
            <a:rPr lang="de-DE" sz="1500" dirty="0"/>
          </a:br>
          <a:r>
            <a:rPr lang="de-DE" sz="1500" dirty="0"/>
            <a:t>	02.11.24 - 22.03.25    			und Sa: 9:00 - 12:15 Uhr</a:t>
          </a:r>
        </a:p>
      </dgm:t>
    </dgm:pt>
    <dgm:pt modelId="{10B22F0D-1BA8-4AD0-8815-2FC7DA380C44}" type="parTrans" cxnId="{BF699E1B-1B00-4E11-AB7B-F24DCCB32007}">
      <dgm:prSet/>
      <dgm:spPr/>
      <dgm:t>
        <a:bodyPr/>
        <a:lstStyle/>
        <a:p>
          <a:endParaRPr lang="de-DE"/>
        </a:p>
      </dgm:t>
    </dgm:pt>
    <dgm:pt modelId="{10D7E7BD-3BFF-4163-AC5D-51531573A548}" type="sibTrans" cxnId="{BF699E1B-1B00-4E11-AB7B-F24DCCB32007}">
      <dgm:prSet/>
      <dgm:spPr/>
      <dgm:t>
        <a:bodyPr/>
        <a:lstStyle/>
        <a:p>
          <a:endParaRPr lang="de-DE"/>
        </a:p>
      </dgm:t>
    </dgm:pt>
    <dgm:pt modelId="{AF39E82B-D702-40FC-AAB7-FC66070432ED}" type="pres">
      <dgm:prSet presAssocID="{6788DF12-621D-4113-9CFE-FDD2D367BBE4}" presName="linearFlow" presStyleCnt="0">
        <dgm:presLayoutVars>
          <dgm:dir/>
          <dgm:resizeHandles val="exact"/>
        </dgm:presLayoutVars>
      </dgm:prSet>
      <dgm:spPr/>
    </dgm:pt>
    <dgm:pt modelId="{93843E3E-67D0-43CD-AC19-2372BB4BE2EF}" type="pres">
      <dgm:prSet presAssocID="{840852B7-E59F-46B8-BA34-A97832168EF6}" presName="composite" presStyleCnt="0"/>
      <dgm:spPr/>
    </dgm:pt>
    <dgm:pt modelId="{D2A3E349-0A7A-4720-96B9-513D10AE87BF}" type="pres">
      <dgm:prSet presAssocID="{840852B7-E59F-46B8-BA34-A97832168EF6}" presName="imgShp" presStyleLbl="fgImgPlace1" presStyleIdx="0" presStyleCnt="4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6968" t="-2831" r="-99032" b="2831"/>
          </a:stretch>
        </a:blipFill>
      </dgm:spPr>
    </dgm:pt>
    <dgm:pt modelId="{E60D6F7E-E93F-4B97-BCD6-27BE35FAD39A}" type="pres">
      <dgm:prSet presAssocID="{840852B7-E59F-46B8-BA34-A97832168EF6}" presName="txShp" presStyleLbl="node1" presStyleIdx="0" presStyleCnt="4">
        <dgm:presLayoutVars>
          <dgm:bulletEnabled val="1"/>
        </dgm:presLayoutVars>
      </dgm:prSet>
      <dgm:spPr/>
    </dgm:pt>
    <dgm:pt modelId="{A4055EF9-016A-4AC8-8439-A519B99955FE}" type="pres">
      <dgm:prSet presAssocID="{248B0072-22B3-4BFF-9C08-9BB0C2CE9350}" presName="spacing" presStyleCnt="0"/>
      <dgm:spPr/>
    </dgm:pt>
    <dgm:pt modelId="{AC77976D-4061-4728-8C42-BB5BE9A32DE5}" type="pres">
      <dgm:prSet presAssocID="{9FD8AE34-3D55-4E28-BA05-D2AC0E69BCCF}" presName="composite" presStyleCnt="0"/>
      <dgm:spPr/>
    </dgm:pt>
    <dgm:pt modelId="{B8FA633F-512F-4767-BB43-A557B6885DDD}" type="pres">
      <dgm:prSet presAssocID="{9FD8AE34-3D55-4E28-BA05-D2AC0E69BCCF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699C9ED-7D92-4B95-A1CD-B5293017A717}" type="pres">
      <dgm:prSet presAssocID="{9FD8AE34-3D55-4E28-BA05-D2AC0E69BCCF}" presName="txShp" presStyleLbl="node1" presStyleIdx="1" presStyleCnt="4">
        <dgm:presLayoutVars>
          <dgm:bulletEnabled val="1"/>
        </dgm:presLayoutVars>
      </dgm:prSet>
      <dgm:spPr/>
    </dgm:pt>
    <dgm:pt modelId="{09B66086-1B34-4209-A371-3F07C52AD2E7}" type="pres">
      <dgm:prSet presAssocID="{FAB60612-DCEE-4DC1-A6AC-0315C5382F8E}" presName="spacing" presStyleCnt="0"/>
      <dgm:spPr/>
    </dgm:pt>
    <dgm:pt modelId="{4FFB36C2-5891-4E31-A904-827132FDBCE0}" type="pres">
      <dgm:prSet presAssocID="{80AE03C6-D2F1-4509-A2B5-6A21C19CE79B}" presName="composite" presStyleCnt="0"/>
      <dgm:spPr/>
    </dgm:pt>
    <dgm:pt modelId="{14A1E630-D6B7-43EF-BA3C-F9DC898D5DB2}" type="pres">
      <dgm:prSet presAssocID="{80AE03C6-D2F1-4509-A2B5-6A21C19CE79B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63C2A32-BE11-47C7-98BC-17FFCBEA6400}" type="pres">
      <dgm:prSet presAssocID="{80AE03C6-D2F1-4509-A2B5-6A21C19CE79B}" presName="txShp" presStyleLbl="node1" presStyleIdx="2" presStyleCnt="4">
        <dgm:presLayoutVars>
          <dgm:bulletEnabled val="1"/>
        </dgm:presLayoutVars>
      </dgm:prSet>
      <dgm:spPr/>
    </dgm:pt>
    <dgm:pt modelId="{690E3C47-CD39-4D32-8F70-CC7307777F21}" type="pres">
      <dgm:prSet presAssocID="{4F3C2C3C-BA5C-491A-815B-6AFDE5D756D0}" presName="spacing" presStyleCnt="0"/>
      <dgm:spPr/>
    </dgm:pt>
    <dgm:pt modelId="{57BED533-DD43-4A02-84AC-C6E86D83EFE9}" type="pres">
      <dgm:prSet presAssocID="{C30326F4-36AA-471C-B1D5-76BB179E41DC}" presName="composite" presStyleCnt="0"/>
      <dgm:spPr/>
    </dgm:pt>
    <dgm:pt modelId="{29CE7563-6218-46C6-BCFD-1D2D86EE7144}" type="pres">
      <dgm:prSet presAssocID="{C30326F4-36AA-471C-B1D5-76BB179E41DC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8A12D1A-FFE4-4F2B-9858-25EF9666E99C}" type="pres">
      <dgm:prSet presAssocID="{C30326F4-36AA-471C-B1D5-76BB179E41DC}" presName="txShp" presStyleLbl="node1" presStyleIdx="3" presStyleCnt="4">
        <dgm:presLayoutVars>
          <dgm:bulletEnabled val="1"/>
        </dgm:presLayoutVars>
      </dgm:prSet>
      <dgm:spPr/>
    </dgm:pt>
  </dgm:ptLst>
  <dgm:cxnLst>
    <dgm:cxn modelId="{14F9B700-1E4E-45AB-9422-EDD9A9A3B09F}" type="presOf" srcId="{C30326F4-36AA-471C-B1D5-76BB179E41DC}" destId="{88A12D1A-FFE4-4F2B-9858-25EF9666E99C}" srcOrd="0" destOrd="0" presId="urn:microsoft.com/office/officeart/2005/8/layout/vList3"/>
    <dgm:cxn modelId="{8185B40C-920E-4AEE-8355-0F5F212FF5C8}" srcId="{6788DF12-621D-4113-9CFE-FDD2D367BBE4}" destId="{80AE03C6-D2F1-4509-A2B5-6A21C19CE79B}" srcOrd="2" destOrd="0" parTransId="{107270FC-9BF8-4D04-8836-5709E0D3F97D}" sibTransId="{4F3C2C3C-BA5C-491A-815B-6AFDE5D756D0}"/>
    <dgm:cxn modelId="{BF699E1B-1B00-4E11-AB7B-F24DCCB32007}" srcId="{6788DF12-621D-4113-9CFE-FDD2D367BBE4}" destId="{C30326F4-36AA-471C-B1D5-76BB179E41DC}" srcOrd="3" destOrd="0" parTransId="{10B22F0D-1BA8-4AD0-8815-2FC7DA380C44}" sibTransId="{10D7E7BD-3BFF-4163-AC5D-51531573A548}"/>
    <dgm:cxn modelId="{81C8FB63-6250-4619-9936-20934564BB7D}" type="presOf" srcId="{9FD8AE34-3D55-4E28-BA05-D2AC0E69BCCF}" destId="{4699C9ED-7D92-4B95-A1CD-B5293017A717}" srcOrd="0" destOrd="0" presId="urn:microsoft.com/office/officeart/2005/8/layout/vList3"/>
    <dgm:cxn modelId="{C7C4F74B-CCC9-4DCD-8F94-4D1CBA53A9B4}" type="presOf" srcId="{840852B7-E59F-46B8-BA34-A97832168EF6}" destId="{E60D6F7E-E93F-4B97-BCD6-27BE35FAD39A}" srcOrd="0" destOrd="0" presId="urn:microsoft.com/office/officeart/2005/8/layout/vList3"/>
    <dgm:cxn modelId="{0D09ADBC-3E2E-4169-B54D-C1E6BDCF4DAE}" srcId="{6788DF12-621D-4113-9CFE-FDD2D367BBE4}" destId="{9FD8AE34-3D55-4E28-BA05-D2AC0E69BCCF}" srcOrd="1" destOrd="0" parTransId="{2DA4B5A7-E659-4C68-B0CA-F5FD3201BD46}" sibTransId="{FAB60612-DCEE-4DC1-A6AC-0315C5382F8E}"/>
    <dgm:cxn modelId="{7CAD16D0-1194-461C-928E-608F0E2D9618}" type="presOf" srcId="{6788DF12-621D-4113-9CFE-FDD2D367BBE4}" destId="{AF39E82B-D702-40FC-AAB7-FC66070432ED}" srcOrd="0" destOrd="0" presId="urn:microsoft.com/office/officeart/2005/8/layout/vList3"/>
    <dgm:cxn modelId="{3649BFF7-7306-41FB-9FF6-34BCB549D4DD}" type="presOf" srcId="{80AE03C6-D2F1-4509-A2B5-6A21C19CE79B}" destId="{063C2A32-BE11-47C7-98BC-17FFCBEA6400}" srcOrd="0" destOrd="0" presId="urn:microsoft.com/office/officeart/2005/8/layout/vList3"/>
    <dgm:cxn modelId="{F7A126FE-3B23-4BF4-BCB1-6379AF9C2558}" srcId="{6788DF12-621D-4113-9CFE-FDD2D367BBE4}" destId="{840852B7-E59F-46B8-BA34-A97832168EF6}" srcOrd="0" destOrd="0" parTransId="{ECA2F3BB-D76E-400E-84BA-B56CD7EE0E2A}" sibTransId="{248B0072-22B3-4BFF-9C08-9BB0C2CE9350}"/>
    <dgm:cxn modelId="{39D0EB70-D10D-4715-9174-5AAACCD3F4E5}" type="presParOf" srcId="{AF39E82B-D702-40FC-AAB7-FC66070432ED}" destId="{93843E3E-67D0-43CD-AC19-2372BB4BE2EF}" srcOrd="0" destOrd="0" presId="urn:microsoft.com/office/officeart/2005/8/layout/vList3"/>
    <dgm:cxn modelId="{BADF43F7-74F3-4FFB-B525-978E8892C563}" type="presParOf" srcId="{93843E3E-67D0-43CD-AC19-2372BB4BE2EF}" destId="{D2A3E349-0A7A-4720-96B9-513D10AE87BF}" srcOrd="0" destOrd="0" presId="urn:microsoft.com/office/officeart/2005/8/layout/vList3"/>
    <dgm:cxn modelId="{8C25C9FE-64FF-402D-A1D6-CCD34AC78904}" type="presParOf" srcId="{93843E3E-67D0-43CD-AC19-2372BB4BE2EF}" destId="{E60D6F7E-E93F-4B97-BCD6-27BE35FAD39A}" srcOrd="1" destOrd="0" presId="urn:microsoft.com/office/officeart/2005/8/layout/vList3"/>
    <dgm:cxn modelId="{22826E03-5541-4DFC-BF49-ABD5AFCE4C47}" type="presParOf" srcId="{AF39E82B-D702-40FC-AAB7-FC66070432ED}" destId="{A4055EF9-016A-4AC8-8439-A519B99955FE}" srcOrd="1" destOrd="0" presId="urn:microsoft.com/office/officeart/2005/8/layout/vList3"/>
    <dgm:cxn modelId="{343C526F-DBCE-424C-B9AF-8D05AE49C4CB}" type="presParOf" srcId="{AF39E82B-D702-40FC-AAB7-FC66070432ED}" destId="{AC77976D-4061-4728-8C42-BB5BE9A32DE5}" srcOrd="2" destOrd="0" presId="urn:microsoft.com/office/officeart/2005/8/layout/vList3"/>
    <dgm:cxn modelId="{A4101D5A-3895-4453-B0FD-0B9EE7FCB261}" type="presParOf" srcId="{AC77976D-4061-4728-8C42-BB5BE9A32DE5}" destId="{B8FA633F-512F-4767-BB43-A557B6885DDD}" srcOrd="0" destOrd="0" presId="urn:microsoft.com/office/officeart/2005/8/layout/vList3"/>
    <dgm:cxn modelId="{375737A7-B58F-4160-A667-2D85C953ADD9}" type="presParOf" srcId="{AC77976D-4061-4728-8C42-BB5BE9A32DE5}" destId="{4699C9ED-7D92-4B95-A1CD-B5293017A717}" srcOrd="1" destOrd="0" presId="urn:microsoft.com/office/officeart/2005/8/layout/vList3"/>
    <dgm:cxn modelId="{36116EA3-A009-4C24-825E-F2CC8F7E507A}" type="presParOf" srcId="{AF39E82B-D702-40FC-AAB7-FC66070432ED}" destId="{09B66086-1B34-4209-A371-3F07C52AD2E7}" srcOrd="3" destOrd="0" presId="urn:microsoft.com/office/officeart/2005/8/layout/vList3"/>
    <dgm:cxn modelId="{288F7A3F-3C46-4859-AC72-EE11371F6B0D}" type="presParOf" srcId="{AF39E82B-D702-40FC-AAB7-FC66070432ED}" destId="{4FFB36C2-5891-4E31-A904-827132FDBCE0}" srcOrd="4" destOrd="0" presId="urn:microsoft.com/office/officeart/2005/8/layout/vList3"/>
    <dgm:cxn modelId="{54BAD643-4443-4D83-85D8-18E3999138E0}" type="presParOf" srcId="{4FFB36C2-5891-4E31-A904-827132FDBCE0}" destId="{14A1E630-D6B7-43EF-BA3C-F9DC898D5DB2}" srcOrd="0" destOrd="0" presId="urn:microsoft.com/office/officeart/2005/8/layout/vList3"/>
    <dgm:cxn modelId="{DC6741AF-5DD0-4814-B4BB-7728CDFEC9B2}" type="presParOf" srcId="{4FFB36C2-5891-4E31-A904-827132FDBCE0}" destId="{063C2A32-BE11-47C7-98BC-17FFCBEA6400}" srcOrd="1" destOrd="0" presId="urn:microsoft.com/office/officeart/2005/8/layout/vList3"/>
    <dgm:cxn modelId="{7AF5D00C-2388-40AD-9AC3-C1CAF21ED705}" type="presParOf" srcId="{AF39E82B-D702-40FC-AAB7-FC66070432ED}" destId="{690E3C47-CD39-4D32-8F70-CC7307777F21}" srcOrd="5" destOrd="0" presId="urn:microsoft.com/office/officeart/2005/8/layout/vList3"/>
    <dgm:cxn modelId="{C38FC54B-0AE1-4505-8DD0-66FC8A0AD3D6}" type="presParOf" srcId="{AF39E82B-D702-40FC-AAB7-FC66070432ED}" destId="{57BED533-DD43-4A02-84AC-C6E86D83EFE9}" srcOrd="6" destOrd="0" presId="urn:microsoft.com/office/officeart/2005/8/layout/vList3"/>
    <dgm:cxn modelId="{82C2E0E7-9F94-4EBD-B763-262EF5C73B75}" type="presParOf" srcId="{57BED533-DD43-4A02-84AC-C6E86D83EFE9}" destId="{29CE7563-6218-46C6-BCFD-1D2D86EE7144}" srcOrd="0" destOrd="0" presId="urn:microsoft.com/office/officeart/2005/8/layout/vList3"/>
    <dgm:cxn modelId="{808CF55B-61A8-48C4-8683-F76E6056C56F}" type="presParOf" srcId="{57BED533-DD43-4A02-84AC-C6E86D83EFE9}" destId="{88A12D1A-FFE4-4F2B-9858-25EF9666E99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F35254-526A-4DFE-A130-3C0BBEA4D2D9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</dgm:pt>
    <dgm:pt modelId="{1E056628-6F4C-483D-B199-A73370E14FE6}">
      <dgm:prSet phldrT="[Text]"/>
      <dgm:spPr/>
      <dgm:t>
        <a:bodyPr/>
        <a:lstStyle/>
        <a:p>
          <a:r>
            <a:rPr lang="de-DE" dirty="0">
              <a:latin typeface="Arial"/>
              <a:cs typeface="Arial"/>
            </a:rPr>
            <a:t>1 Brand</a:t>
          </a:r>
          <a:r>
            <a:rPr lang="de-DE" spc="-40" dirty="0">
              <a:latin typeface="Arial"/>
              <a:cs typeface="Arial"/>
            </a:rPr>
            <a:t> </a:t>
          </a:r>
          <a:r>
            <a:rPr lang="de-DE" dirty="0">
              <a:latin typeface="Arial"/>
              <a:cs typeface="Arial"/>
            </a:rPr>
            <a:t>your</a:t>
          </a:r>
          <a:r>
            <a:rPr lang="de-DE" spc="-20" dirty="0">
              <a:latin typeface="Arial"/>
              <a:cs typeface="Arial"/>
            </a:rPr>
            <a:t> </a:t>
          </a:r>
          <a:r>
            <a:rPr lang="de-DE" dirty="0">
              <a:latin typeface="Arial"/>
              <a:cs typeface="Arial"/>
            </a:rPr>
            <a:t>District</a:t>
          </a:r>
          <a:r>
            <a:rPr lang="de-DE" spc="-55" dirty="0">
              <a:latin typeface="Arial"/>
              <a:cs typeface="Arial"/>
            </a:rPr>
            <a:t> </a:t>
          </a:r>
          <a:r>
            <a:rPr lang="de-DE" dirty="0">
              <a:latin typeface="Arial"/>
              <a:cs typeface="Arial"/>
            </a:rPr>
            <a:t>–</a:t>
          </a:r>
          <a:r>
            <a:rPr lang="de-DE" spc="-40" dirty="0">
              <a:latin typeface="Arial"/>
              <a:cs typeface="Arial"/>
            </a:rPr>
            <a:t> </a:t>
          </a:r>
          <a:r>
            <a:rPr lang="de-DE" dirty="0">
              <a:latin typeface="Arial"/>
              <a:cs typeface="Arial"/>
            </a:rPr>
            <a:t>Markenbildung</a:t>
          </a:r>
          <a:r>
            <a:rPr lang="de-DE" spc="-40" dirty="0">
              <a:latin typeface="Arial"/>
              <a:cs typeface="Arial"/>
            </a:rPr>
            <a:t> </a:t>
          </a:r>
          <a:r>
            <a:rPr lang="de-DE" dirty="0">
              <a:latin typeface="Arial"/>
              <a:cs typeface="Arial"/>
            </a:rPr>
            <a:t>für</a:t>
          </a:r>
          <a:r>
            <a:rPr lang="de-DE" spc="-35" dirty="0">
              <a:latin typeface="Arial"/>
              <a:cs typeface="Arial"/>
            </a:rPr>
            <a:t> </a:t>
          </a:r>
          <a:r>
            <a:rPr lang="de-DE" spc="-10" dirty="0">
              <a:latin typeface="Arial"/>
              <a:cs typeface="Arial"/>
            </a:rPr>
            <a:t>Stadtquartiere</a:t>
          </a:r>
          <a:endParaRPr lang="de-DE" dirty="0"/>
        </a:p>
      </dgm:t>
    </dgm:pt>
    <dgm:pt modelId="{E7521618-BDF0-4292-AD0E-8348A45713B8}" type="parTrans" cxnId="{AAC32138-498F-4421-8D10-46C51FF177B9}">
      <dgm:prSet/>
      <dgm:spPr/>
      <dgm:t>
        <a:bodyPr/>
        <a:lstStyle/>
        <a:p>
          <a:endParaRPr lang="de-DE"/>
        </a:p>
      </dgm:t>
    </dgm:pt>
    <dgm:pt modelId="{455E8B62-5BE7-461D-ACF1-2C7E1DBB7952}" type="sibTrans" cxnId="{AAC32138-498F-4421-8D10-46C51FF177B9}">
      <dgm:prSet/>
      <dgm:spPr/>
      <dgm:t>
        <a:bodyPr/>
        <a:lstStyle/>
        <a:p>
          <a:endParaRPr lang="de-DE"/>
        </a:p>
      </dgm:t>
    </dgm:pt>
    <dgm:pt modelId="{DE739F79-6EF1-4B89-90A8-89C4A670162A}">
      <dgm:prSet/>
      <dgm:spPr/>
      <dgm:t>
        <a:bodyPr/>
        <a:lstStyle/>
        <a:p>
          <a:r>
            <a:rPr lang="de-DE" spc="-10" dirty="0">
              <a:latin typeface="Arial"/>
              <a:cs typeface="Arial"/>
            </a:rPr>
            <a:t>2 Basiskenntnisse</a:t>
          </a:r>
          <a:r>
            <a:rPr lang="de-DE" spc="-55" dirty="0">
              <a:latin typeface="Arial"/>
              <a:cs typeface="Arial"/>
            </a:rPr>
            <a:t> </a:t>
          </a:r>
          <a:r>
            <a:rPr lang="de-DE" dirty="0">
              <a:latin typeface="Arial"/>
              <a:cs typeface="Arial"/>
            </a:rPr>
            <a:t>und</a:t>
          </a:r>
          <a:r>
            <a:rPr lang="de-DE" spc="10" dirty="0">
              <a:latin typeface="Arial"/>
              <a:cs typeface="Arial"/>
            </a:rPr>
            <a:t> </a:t>
          </a:r>
          <a:r>
            <a:rPr lang="de-DE" spc="-20" dirty="0">
              <a:latin typeface="Arial"/>
              <a:cs typeface="Arial"/>
            </a:rPr>
            <a:t>-</a:t>
          </a:r>
          <a:r>
            <a:rPr lang="de-DE" dirty="0">
              <a:latin typeface="Arial"/>
              <a:cs typeface="Arial"/>
            </a:rPr>
            <a:t>verständnis:</a:t>
          </a:r>
          <a:r>
            <a:rPr lang="de-DE" spc="5" dirty="0">
              <a:latin typeface="Arial"/>
              <a:cs typeface="Arial"/>
            </a:rPr>
            <a:t> </a:t>
          </a:r>
          <a:r>
            <a:rPr lang="de-DE" spc="-10" dirty="0">
              <a:latin typeface="Arial"/>
              <a:cs typeface="Arial"/>
            </a:rPr>
            <a:t>Einzelhandel,</a:t>
          </a:r>
          <a:r>
            <a:rPr lang="de-DE" spc="-45" dirty="0">
              <a:latin typeface="Arial"/>
              <a:cs typeface="Arial"/>
            </a:rPr>
            <a:t> </a:t>
          </a:r>
          <a:r>
            <a:rPr lang="de-DE" spc="-10" dirty="0">
              <a:latin typeface="Arial"/>
              <a:cs typeface="Arial"/>
            </a:rPr>
            <a:t>Gastronomie, Dienstleistung</a:t>
          </a:r>
          <a:endParaRPr lang="de-DE" dirty="0">
            <a:latin typeface="Arial"/>
            <a:cs typeface="Arial"/>
          </a:endParaRPr>
        </a:p>
      </dgm:t>
    </dgm:pt>
    <dgm:pt modelId="{90B30A19-A4AC-4A41-AA96-371A66C97892}" type="parTrans" cxnId="{B4E177C0-DE9B-4213-8D0D-57D0EBBD7F83}">
      <dgm:prSet/>
      <dgm:spPr/>
      <dgm:t>
        <a:bodyPr/>
        <a:lstStyle/>
        <a:p>
          <a:endParaRPr lang="de-DE"/>
        </a:p>
      </dgm:t>
    </dgm:pt>
    <dgm:pt modelId="{EC8C3FCC-96CA-43BE-9535-96C39C1DC111}" type="sibTrans" cxnId="{B4E177C0-DE9B-4213-8D0D-57D0EBBD7F83}">
      <dgm:prSet/>
      <dgm:spPr/>
      <dgm:t>
        <a:bodyPr/>
        <a:lstStyle/>
        <a:p>
          <a:endParaRPr lang="de-DE"/>
        </a:p>
      </dgm:t>
    </dgm:pt>
    <dgm:pt modelId="{46D77879-6F36-4DBD-B215-5F74A375B815}">
      <dgm:prSet/>
      <dgm:spPr/>
      <dgm:t>
        <a:bodyPr/>
        <a:lstStyle/>
        <a:p>
          <a:r>
            <a:rPr lang="de-DE" spc="-10" dirty="0">
              <a:latin typeface="Arial"/>
              <a:cs typeface="Arial"/>
            </a:rPr>
            <a:t>3 Betriebswirtschaftliche</a:t>
          </a:r>
          <a:r>
            <a:rPr lang="de-DE" spc="-15" dirty="0">
              <a:latin typeface="Arial"/>
              <a:cs typeface="Arial"/>
            </a:rPr>
            <a:t> </a:t>
          </a:r>
          <a:r>
            <a:rPr lang="de-DE" spc="-10" dirty="0">
              <a:latin typeface="Arial"/>
              <a:cs typeface="Arial"/>
            </a:rPr>
            <a:t>Grundlagen</a:t>
          </a:r>
          <a:endParaRPr lang="de-DE" dirty="0">
            <a:latin typeface="Arial"/>
            <a:cs typeface="Arial"/>
          </a:endParaRPr>
        </a:p>
      </dgm:t>
    </dgm:pt>
    <dgm:pt modelId="{2874D0FF-FC46-47B7-89DD-82DAC66A37F3}" type="parTrans" cxnId="{ACEC85F8-D825-4B18-A141-FE28EEFDDD4C}">
      <dgm:prSet/>
      <dgm:spPr/>
      <dgm:t>
        <a:bodyPr/>
        <a:lstStyle/>
        <a:p>
          <a:endParaRPr lang="de-DE"/>
        </a:p>
      </dgm:t>
    </dgm:pt>
    <dgm:pt modelId="{9BD5C749-8A0C-4708-AAFB-BC9624ABC8B6}" type="sibTrans" cxnId="{ACEC85F8-D825-4B18-A141-FE28EEFDDD4C}">
      <dgm:prSet/>
      <dgm:spPr/>
      <dgm:t>
        <a:bodyPr/>
        <a:lstStyle/>
        <a:p>
          <a:endParaRPr lang="de-DE"/>
        </a:p>
      </dgm:t>
    </dgm:pt>
    <dgm:pt modelId="{83827E88-8C5F-4328-8628-892BAE545105}">
      <dgm:prSet/>
      <dgm:spPr/>
      <dgm:t>
        <a:bodyPr/>
        <a:lstStyle/>
        <a:p>
          <a:r>
            <a:rPr lang="de-DE" spc="-10" dirty="0">
              <a:latin typeface="Arial"/>
              <a:cs typeface="Arial"/>
            </a:rPr>
            <a:t>4 Basiskenntnisse</a:t>
          </a:r>
          <a:r>
            <a:rPr lang="de-DE" spc="-35" dirty="0">
              <a:latin typeface="Arial"/>
              <a:cs typeface="Arial"/>
            </a:rPr>
            <a:t> </a:t>
          </a:r>
          <a:r>
            <a:rPr lang="de-DE" dirty="0">
              <a:latin typeface="Arial"/>
              <a:cs typeface="Arial"/>
            </a:rPr>
            <a:t>der</a:t>
          </a:r>
          <a:r>
            <a:rPr lang="de-DE" spc="25" dirty="0">
              <a:latin typeface="Arial"/>
              <a:cs typeface="Arial"/>
            </a:rPr>
            <a:t> </a:t>
          </a:r>
          <a:r>
            <a:rPr lang="de-DE" spc="-10" dirty="0">
              <a:latin typeface="Arial"/>
              <a:cs typeface="Arial"/>
            </a:rPr>
            <a:t>innerstädtischen Immobilienwirtschaft</a:t>
          </a:r>
          <a:endParaRPr lang="de-DE" dirty="0">
            <a:latin typeface="Arial"/>
            <a:cs typeface="Arial"/>
          </a:endParaRPr>
        </a:p>
      </dgm:t>
    </dgm:pt>
    <dgm:pt modelId="{34F35C41-2120-4061-91AF-F4B5A4910344}" type="parTrans" cxnId="{DA337ED4-826A-426E-B7FF-0099E9A54D52}">
      <dgm:prSet/>
      <dgm:spPr/>
      <dgm:t>
        <a:bodyPr/>
        <a:lstStyle/>
        <a:p>
          <a:endParaRPr lang="de-DE"/>
        </a:p>
      </dgm:t>
    </dgm:pt>
    <dgm:pt modelId="{181DFA1A-9F46-45A5-8846-46C115EA6B9B}" type="sibTrans" cxnId="{DA337ED4-826A-426E-B7FF-0099E9A54D52}">
      <dgm:prSet/>
      <dgm:spPr/>
      <dgm:t>
        <a:bodyPr/>
        <a:lstStyle/>
        <a:p>
          <a:endParaRPr lang="de-DE"/>
        </a:p>
      </dgm:t>
    </dgm:pt>
    <dgm:pt modelId="{536E7FAF-4F21-4A40-9085-565F80F80A8A}">
      <dgm:prSet/>
      <dgm:spPr/>
      <dgm:t>
        <a:bodyPr/>
        <a:lstStyle/>
        <a:p>
          <a:r>
            <a:rPr lang="de-DE" spc="-10" dirty="0">
              <a:latin typeface="Arial"/>
              <a:cs typeface="Arial"/>
            </a:rPr>
            <a:t>5 Stadtentwicklung</a:t>
          </a:r>
          <a:r>
            <a:rPr lang="de-DE" spc="-25" dirty="0">
              <a:latin typeface="Arial"/>
              <a:cs typeface="Arial"/>
            </a:rPr>
            <a:t> </a:t>
          </a:r>
          <a:r>
            <a:rPr lang="de-DE" dirty="0">
              <a:latin typeface="Arial"/>
              <a:cs typeface="Arial"/>
            </a:rPr>
            <a:t>und</a:t>
          </a:r>
          <a:r>
            <a:rPr lang="de-DE" spc="-10" dirty="0">
              <a:latin typeface="Arial"/>
              <a:cs typeface="Arial"/>
            </a:rPr>
            <a:t> Stadtplanung</a:t>
          </a:r>
        </a:p>
      </dgm:t>
    </dgm:pt>
    <dgm:pt modelId="{5AC212CF-FF66-4713-9E1B-2C7E61FC982A}" type="parTrans" cxnId="{FB0A0890-01EE-4225-BD2B-7C7BF1841300}">
      <dgm:prSet/>
      <dgm:spPr/>
      <dgm:t>
        <a:bodyPr/>
        <a:lstStyle/>
        <a:p>
          <a:endParaRPr lang="de-DE"/>
        </a:p>
      </dgm:t>
    </dgm:pt>
    <dgm:pt modelId="{4EE1C3BE-4770-4647-8D5B-0711C610457F}" type="sibTrans" cxnId="{FB0A0890-01EE-4225-BD2B-7C7BF1841300}">
      <dgm:prSet/>
      <dgm:spPr/>
      <dgm:t>
        <a:bodyPr/>
        <a:lstStyle/>
        <a:p>
          <a:endParaRPr lang="de-DE"/>
        </a:p>
      </dgm:t>
    </dgm:pt>
    <dgm:pt modelId="{C8F19127-0B71-4774-ADCC-619051B666FC}">
      <dgm:prSet/>
      <dgm:spPr/>
      <dgm:t>
        <a:bodyPr/>
        <a:lstStyle/>
        <a:p>
          <a:r>
            <a:rPr lang="de-DE" dirty="0">
              <a:latin typeface="Arial"/>
              <a:cs typeface="Arial"/>
            </a:rPr>
            <a:t>6 Kommunale</a:t>
          </a:r>
          <a:r>
            <a:rPr lang="de-DE" spc="-65" dirty="0">
              <a:latin typeface="Arial"/>
              <a:cs typeface="Arial"/>
            </a:rPr>
            <a:t> </a:t>
          </a:r>
          <a:r>
            <a:rPr lang="de-DE" dirty="0">
              <a:latin typeface="Arial"/>
              <a:cs typeface="Arial"/>
            </a:rPr>
            <a:t>Strukturen</a:t>
          </a:r>
          <a:r>
            <a:rPr lang="de-DE" spc="-25" dirty="0">
              <a:latin typeface="Arial"/>
              <a:cs typeface="Arial"/>
            </a:rPr>
            <a:t> </a:t>
          </a:r>
          <a:r>
            <a:rPr lang="de-DE" dirty="0">
              <a:latin typeface="Arial"/>
              <a:cs typeface="Arial"/>
            </a:rPr>
            <a:t>und</a:t>
          </a:r>
          <a:r>
            <a:rPr lang="de-DE" spc="-55" dirty="0">
              <a:latin typeface="Arial"/>
              <a:cs typeface="Arial"/>
            </a:rPr>
            <a:t> </a:t>
          </a:r>
          <a:r>
            <a:rPr lang="de-DE" dirty="0">
              <a:latin typeface="Arial"/>
              <a:cs typeface="Arial"/>
            </a:rPr>
            <a:t>kommunales</a:t>
          </a:r>
          <a:r>
            <a:rPr lang="de-DE" spc="-55" dirty="0">
              <a:latin typeface="Arial"/>
              <a:cs typeface="Arial"/>
            </a:rPr>
            <a:t> </a:t>
          </a:r>
          <a:r>
            <a:rPr lang="de-DE" spc="-10" dirty="0">
              <a:latin typeface="Arial"/>
              <a:cs typeface="Arial"/>
            </a:rPr>
            <a:t>Handeln</a:t>
          </a:r>
          <a:endParaRPr lang="de-DE" dirty="0">
            <a:latin typeface="Arial"/>
            <a:cs typeface="Arial"/>
          </a:endParaRPr>
        </a:p>
      </dgm:t>
    </dgm:pt>
    <dgm:pt modelId="{D43691B2-754D-4D4D-86AE-21C04A2DC0B1}" type="parTrans" cxnId="{66A4178B-0FBE-4B6F-A30E-30B4CD9A7949}">
      <dgm:prSet/>
      <dgm:spPr/>
      <dgm:t>
        <a:bodyPr/>
        <a:lstStyle/>
        <a:p>
          <a:endParaRPr lang="de-DE"/>
        </a:p>
      </dgm:t>
    </dgm:pt>
    <dgm:pt modelId="{2994A65C-DAC0-4F9B-8009-2FD396303D6A}" type="sibTrans" cxnId="{66A4178B-0FBE-4B6F-A30E-30B4CD9A7949}">
      <dgm:prSet/>
      <dgm:spPr/>
      <dgm:t>
        <a:bodyPr/>
        <a:lstStyle/>
        <a:p>
          <a:endParaRPr lang="de-DE"/>
        </a:p>
      </dgm:t>
    </dgm:pt>
    <dgm:pt modelId="{59EB6D4B-884E-41C7-8EB2-AB4EE3BE88C5}">
      <dgm:prSet/>
      <dgm:spPr/>
      <dgm:t>
        <a:bodyPr/>
        <a:lstStyle/>
        <a:p>
          <a:r>
            <a:rPr lang="de-DE" spc="-10" dirty="0">
              <a:latin typeface="Arial"/>
              <a:cs typeface="Arial"/>
            </a:rPr>
            <a:t>7 Veranstaltungs-</a:t>
          </a:r>
          <a:r>
            <a:rPr lang="de-DE" spc="-25" dirty="0">
              <a:latin typeface="Arial"/>
              <a:cs typeface="Arial"/>
            </a:rPr>
            <a:t> </a:t>
          </a:r>
          <a:r>
            <a:rPr lang="de-DE" dirty="0">
              <a:latin typeface="Arial"/>
              <a:cs typeface="Arial"/>
            </a:rPr>
            <a:t>und</a:t>
          </a:r>
          <a:r>
            <a:rPr lang="de-DE" spc="-35" dirty="0">
              <a:latin typeface="Arial"/>
              <a:cs typeface="Arial"/>
            </a:rPr>
            <a:t> </a:t>
          </a:r>
          <a:r>
            <a:rPr lang="de-DE" spc="-10" dirty="0">
              <a:latin typeface="Arial"/>
              <a:cs typeface="Arial"/>
            </a:rPr>
            <a:t>Eventmanagement</a:t>
          </a:r>
          <a:endParaRPr lang="de-DE" dirty="0">
            <a:latin typeface="Arial"/>
            <a:cs typeface="Arial"/>
          </a:endParaRPr>
        </a:p>
      </dgm:t>
    </dgm:pt>
    <dgm:pt modelId="{F9D54402-D6D6-40D6-B662-9404505ACCAB}" type="parTrans" cxnId="{D9E1F98C-FED4-4540-9FD1-DE2AFC3094DF}">
      <dgm:prSet/>
      <dgm:spPr/>
      <dgm:t>
        <a:bodyPr/>
        <a:lstStyle/>
        <a:p>
          <a:endParaRPr lang="de-DE"/>
        </a:p>
      </dgm:t>
    </dgm:pt>
    <dgm:pt modelId="{F95DE152-F647-45C2-9028-12143FFF3F68}" type="sibTrans" cxnId="{D9E1F98C-FED4-4540-9FD1-DE2AFC3094DF}">
      <dgm:prSet/>
      <dgm:spPr/>
      <dgm:t>
        <a:bodyPr/>
        <a:lstStyle/>
        <a:p>
          <a:endParaRPr lang="de-DE"/>
        </a:p>
      </dgm:t>
    </dgm:pt>
    <dgm:pt modelId="{F3940EA5-1C74-49FC-A3A8-740CDF5D2176}">
      <dgm:prSet/>
      <dgm:spPr/>
      <dgm:t>
        <a:bodyPr/>
        <a:lstStyle/>
        <a:p>
          <a:r>
            <a:rPr lang="de-DE" spc="-10" dirty="0">
              <a:latin typeface="Arial"/>
              <a:cs typeface="Arial"/>
            </a:rPr>
            <a:t>8 Basiskenntnisse</a:t>
          </a:r>
          <a:r>
            <a:rPr lang="de-DE" spc="-55" dirty="0">
              <a:latin typeface="Arial"/>
              <a:cs typeface="Arial"/>
            </a:rPr>
            <a:t> </a:t>
          </a:r>
          <a:r>
            <a:rPr lang="de-DE" dirty="0">
              <a:latin typeface="Arial"/>
              <a:cs typeface="Arial"/>
            </a:rPr>
            <a:t>Korrespondenz,</a:t>
          </a:r>
          <a:r>
            <a:rPr lang="de-DE" spc="5" dirty="0">
              <a:latin typeface="Arial"/>
              <a:cs typeface="Arial"/>
            </a:rPr>
            <a:t> </a:t>
          </a:r>
          <a:r>
            <a:rPr lang="de-DE" spc="-10" dirty="0">
              <a:latin typeface="Arial"/>
              <a:cs typeface="Arial"/>
            </a:rPr>
            <a:t>Öffentlichkeitsarbeit,</a:t>
          </a:r>
          <a:r>
            <a:rPr lang="de-DE" spc="-5" dirty="0">
              <a:latin typeface="Arial"/>
              <a:cs typeface="Arial"/>
            </a:rPr>
            <a:t> </a:t>
          </a:r>
          <a:r>
            <a:rPr lang="de-DE" spc="-10" dirty="0">
              <a:latin typeface="Arial"/>
              <a:cs typeface="Arial"/>
            </a:rPr>
            <a:t>Pressearbeit, </a:t>
          </a:r>
          <a:r>
            <a:rPr lang="de-DE" dirty="0">
              <a:latin typeface="Arial"/>
              <a:cs typeface="Arial"/>
            </a:rPr>
            <a:t>Social</a:t>
          </a:r>
          <a:r>
            <a:rPr lang="de-DE" spc="-60" dirty="0">
              <a:latin typeface="Arial"/>
              <a:cs typeface="Arial"/>
            </a:rPr>
            <a:t> </a:t>
          </a:r>
          <a:r>
            <a:rPr lang="de-DE" spc="-20" dirty="0">
              <a:latin typeface="Arial"/>
              <a:cs typeface="Arial"/>
            </a:rPr>
            <a:t>Media</a:t>
          </a:r>
          <a:endParaRPr lang="de-DE" dirty="0">
            <a:latin typeface="Arial"/>
            <a:cs typeface="Arial"/>
          </a:endParaRPr>
        </a:p>
      </dgm:t>
    </dgm:pt>
    <dgm:pt modelId="{2FA9DD56-549B-4C3B-9951-1E0F6AF02DA3}" type="parTrans" cxnId="{E0251969-0357-419E-B842-0C93C58AF673}">
      <dgm:prSet/>
      <dgm:spPr/>
      <dgm:t>
        <a:bodyPr/>
        <a:lstStyle/>
        <a:p>
          <a:endParaRPr lang="de-DE"/>
        </a:p>
      </dgm:t>
    </dgm:pt>
    <dgm:pt modelId="{258D8827-846D-4266-BB12-A933C3EDFC24}" type="sibTrans" cxnId="{E0251969-0357-419E-B842-0C93C58AF673}">
      <dgm:prSet/>
      <dgm:spPr/>
      <dgm:t>
        <a:bodyPr/>
        <a:lstStyle/>
        <a:p>
          <a:endParaRPr lang="de-DE"/>
        </a:p>
      </dgm:t>
    </dgm:pt>
    <dgm:pt modelId="{C64A3A0F-9616-4065-B032-860FF452207D}">
      <dgm:prSet/>
      <dgm:spPr/>
      <dgm:t>
        <a:bodyPr/>
        <a:lstStyle/>
        <a:p>
          <a:r>
            <a:rPr lang="de-DE" dirty="0">
              <a:latin typeface="Arial"/>
              <a:cs typeface="Arial"/>
            </a:rPr>
            <a:t>9 Richtig</a:t>
          </a:r>
          <a:r>
            <a:rPr lang="de-DE" spc="-40" dirty="0">
              <a:latin typeface="Arial"/>
              <a:cs typeface="Arial"/>
            </a:rPr>
            <a:t> </a:t>
          </a:r>
          <a:r>
            <a:rPr lang="de-DE" dirty="0">
              <a:latin typeface="Arial"/>
              <a:cs typeface="Arial"/>
            </a:rPr>
            <a:t>kommunizieren:</a:t>
          </a:r>
          <a:r>
            <a:rPr lang="de-DE" spc="-45" dirty="0">
              <a:latin typeface="Arial"/>
              <a:cs typeface="Arial"/>
            </a:rPr>
            <a:t> </a:t>
          </a:r>
          <a:r>
            <a:rPr lang="de-DE" spc="-10" dirty="0">
              <a:latin typeface="Arial"/>
              <a:cs typeface="Arial"/>
            </a:rPr>
            <a:t>Kommunikationsgrundlagen</a:t>
          </a:r>
          <a:r>
            <a:rPr lang="de-DE" spc="-55" dirty="0">
              <a:latin typeface="Arial"/>
              <a:cs typeface="Arial"/>
            </a:rPr>
            <a:t> </a:t>
          </a:r>
          <a:r>
            <a:rPr lang="de-DE" spc="-10" dirty="0">
              <a:latin typeface="Arial"/>
              <a:cs typeface="Arial"/>
            </a:rPr>
            <a:t>Bürgerbeteiligung</a:t>
          </a:r>
          <a:endParaRPr lang="de-DE" dirty="0">
            <a:latin typeface="Arial"/>
            <a:cs typeface="Arial"/>
          </a:endParaRPr>
        </a:p>
      </dgm:t>
    </dgm:pt>
    <dgm:pt modelId="{EC69055D-092A-4C09-8042-730FA71C1489}" type="parTrans" cxnId="{636C3FFE-3700-4744-B368-4585F7B498FE}">
      <dgm:prSet/>
      <dgm:spPr/>
      <dgm:t>
        <a:bodyPr/>
        <a:lstStyle/>
        <a:p>
          <a:endParaRPr lang="de-DE"/>
        </a:p>
      </dgm:t>
    </dgm:pt>
    <dgm:pt modelId="{CFC13795-7629-48DD-A167-8AA2F72938F5}" type="sibTrans" cxnId="{636C3FFE-3700-4744-B368-4585F7B498FE}">
      <dgm:prSet/>
      <dgm:spPr/>
      <dgm:t>
        <a:bodyPr/>
        <a:lstStyle/>
        <a:p>
          <a:endParaRPr lang="de-DE"/>
        </a:p>
      </dgm:t>
    </dgm:pt>
    <dgm:pt modelId="{1583698F-5FC3-466F-A300-EA01036781C2}" type="pres">
      <dgm:prSet presAssocID="{9CF35254-526A-4DFE-A130-3C0BBEA4D2D9}" presName="linear" presStyleCnt="0">
        <dgm:presLayoutVars>
          <dgm:animLvl val="lvl"/>
          <dgm:resizeHandles val="exact"/>
        </dgm:presLayoutVars>
      </dgm:prSet>
      <dgm:spPr/>
    </dgm:pt>
    <dgm:pt modelId="{F9F09257-6625-4FFA-B6DC-45648247D256}" type="pres">
      <dgm:prSet presAssocID="{1E056628-6F4C-483D-B199-A73370E14FE6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94164367-14CC-4A3A-A4A3-7D9ED4A72296}" type="pres">
      <dgm:prSet presAssocID="{455E8B62-5BE7-461D-ACF1-2C7E1DBB7952}" presName="spacer" presStyleCnt="0"/>
      <dgm:spPr/>
    </dgm:pt>
    <dgm:pt modelId="{8F4DCEE0-28CE-44E8-A908-7B2A456D0C8E}" type="pres">
      <dgm:prSet presAssocID="{DE739F79-6EF1-4B89-90A8-89C4A670162A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379A7285-5C70-4F4D-99A5-B1048ED5C97D}" type="pres">
      <dgm:prSet presAssocID="{EC8C3FCC-96CA-43BE-9535-96C39C1DC111}" presName="spacer" presStyleCnt="0"/>
      <dgm:spPr/>
    </dgm:pt>
    <dgm:pt modelId="{FDDBA87B-1D65-4D22-91AC-4D17D749EB48}" type="pres">
      <dgm:prSet presAssocID="{46D77879-6F36-4DBD-B215-5F74A375B815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A3C1747F-8C9E-420F-AD53-EEA6226A7FDC}" type="pres">
      <dgm:prSet presAssocID="{9BD5C749-8A0C-4708-AAFB-BC9624ABC8B6}" presName="spacer" presStyleCnt="0"/>
      <dgm:spPr/>
    </dgm:pt>
    <dgm:pt modelId="{7E65C105-A2DD-468E-82E8-2E83F54A0A31}" type="pres">
      <dgm:prSet presAssocID="{83827E88-8C5F-4328-8628-892BAE545105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DE02414A-1EBE-446B-8291-A501F907B5B6}" type="pres">
      <dgm:prSet presAssocID="{181DFA1A-9F46-45A5-8846-46C115EA6B9B}" presName="spacer" presStyleCnt="0"/>
      <dgm:spPr/>
    </dgm:pt>
    <dgm:pt modelId="{1DDCB501-99D6-4FCC-B2D2-9CDE6297E5D7}" type="pres">
      <dgm:prSet presAssocID="{536E7FAF-4F21-4A40-9085-565F80F80A8A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30F5448F-9A8A-4E3B-ABD1-7727659BCA16}" type="pres">
      <dgm:prSet presAssocID="{4EE1C3BE-4770-4647-8D5B-0711C610457F}" presName="spacer" presStyleCnt="0"/>
      <dgm:spPr/>
    </dgm:pt>
    <dgm:pt modelId="{7100354B-6F67-47ED-9AD0-C3F09BD3D874}" type="pres">
      <dgm:prSet presAssocID="{C8F19127-0B71-4774-ADCC-619051B666FC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F3C8F6C5-6D71-4AD5-90B6-7C2B7DCDA654}" type="pres">
      <dgm:prSet presAssocID="{2994A65C-DAC0-4F9B-8009-2FD396303D6A}" presName="spacer" presStyleCnt="0"/>
      <dgm:spPr/>
    </dgm:pt>
    <dgm:pt modelId="{7C0E439A-5FB4-4266-8507-6971E0BE5797}" type="pres">
      <dgm:prSet presAssocID="{59EB6D4B-884E-41C7-8EB2-AB4EE3BE88C5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3ADD4B9D-7E49-4268-803C-21EBBA5FFA9A}" type="pres">
      <dgm:prSet presAssocID="{F95DE152-F647-45C2-9028-12143FFF3F68}" presName="spacer" presStyleCnt="0"/>
      <dgm:spPr/>
    </dgm:pt>
    <dgm:pt modelId="{398DA1AC-A434-4BE8-A182-4FBB4A282150}" type="pres">
      <dgm:prSet presAssocID="{F3940EA5-1C74-49FC-A3A8-740CDF5D2176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AB0E9AC8-05AD-4FFD-ACA3-45B0B5BC5A91}" type="pres">
      <dgm:prSet presAssocID="{258D8827-846D-4266-BB12-A933C3EDFC24}" presName="spacer" presStyleCnt="0"/>
      <dgm:spPr/>
    </dgm:pt>
    <dgm:pt modelId="{993117B2-6525-41A5-9632-6DBDC7A76939}" type="pres">
      <dgm:prSet presAssocID="{C64A3A0F-9616-4065-B032-860FF452207D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7CF81803-95EA-4723-A0AD-8EFF03E395F4}" type="presOf" srcId="{C64A3A0F-9616-4065-B032-860FF452207D}" destId="{993117B2-6525-41A5-9632-6DBDC7A76939}" srcOrd="0" destOrd="0" presId="urn:microsoft.com/office/officeart/2005/8/layout/vList2"/>
    <dgm:cxn modelId="{24CA3203-DDFD-409E-88E1-F43FABFA6FB7}" type="presOf" srcId="{9CF35254-526A-4DFE-A130-3C0BBEA4D2D9}" destId="{1583698F-5FC3-466F-A300-EA01036781C2}" srcOrd="0" destOrd="0" presId="urn:microsoft.com/office/officeart/2005/8/layout/vList2"/>
    <dgm:cxn modelId="{AAC32138-498F-4421-8D10-46C51FF177B9}" srcId="{9CF35254-526A-4DFE-A130-3C0BBEA4D2D9}" destId="{1E056628-6F4C-483D-B199-A73370E14FE6}" srcOrd="0" destOrd="0" parTransId="{E7521618-BDF0-4292-AD0E-8348A45713B8}" sibTransId="{455E8B62-5BE7-461D-ACF1-2C7E1DBB7952}"/>
    <dgm:cxn modelId="{3A75DF5E-F6DD-4694-A92E-4383A3D75098}" type="presOf" srcId="{536E7FAF-4F21-4A40-9085-565F80F80A8A}" destId="{1DDCB501-99D6-4FCC-B2D2-9CDE6297E5D7}" srcOrd="0" destOrd="0" presId="urn:microsoft.com/office/officeart/2005/8/layout/vList2"/>
    <dgm:cxn modelId="{8CF67762-CC97-491F-8ABC-14DAB45384EA}" type="presOf" srcId="{F3940EA5-1C74-49FC-A3A8-740CDF5D2176}" destId="{398DA1AC-A434-4BE8-A182-4FBB4A282150}" srcOrd="0" destOrd="0" presId="urn:microsoft.com/office/officeart/2005/8/layout/vList2"/>
    <dgm:cxn modelId="{E0251969-0357-419E-B842-0C93C58AF673}" srcId="{9CF35254-526A-4DFE-A130-3C0BBEA4D2D9}" destId="{F3940EA5-1C74-49FC-A3A8-740CDF5D2176}" srcOrd="7" destOrd="0" parTransId="{2FA9DD56-549B-4C3B-9951-1E0F6AF02DA3}" sibTransId="{258D8827-846D-4266-BB12-A933C3EDFC24}"/>
    <dgm:cxn modelId="{E8755E81-24C5-469C-AEF3-DC89CA265B02}" type="presOf" srcId="{46D77879-6F36-4DBD-B215-5F74A375B815}" destId="{FDDBA87B-1D65-4D22-91AC-4D17D749EB48}" srcOrd="0" destOrd="0" presId="urn:microsoft.com/office/officeart/2005/8/layout/vList2"/>
    <dgm:cxn modelId="{66A4178B-0FBE-4B6F-A30E-30B4CD9A7949}" srcId="{9CF35254-526A-4DFE-A130-3C0BBEA4D2D9}" destId="{C8F19127-0B71-4774-ADCC-619051B666FC}" srcOrd="5" destOrd="0" parTransId="{D43691B2-754D-4D4D-86AE-21C04A2DC0B1}" sibTransId="{2994A65C-DAC0-4F9B-8009-2FD396303D6A}"/>
    <dgm:cxn modelId="{D9E1F98C-FED4-4540-9FD1-DE2AFC3094DF}" srcId="{9CF35254-526A-4DFE-A130-3C0BBEA4D2D9}" destId="{59EB6D4B-884E-41C7-8EB2-AB4EE3BE88C5}" srcOrd="6" destOrd="0" parTransId="{F9D54402-D6D6-40D6-B662-9404505ACCAB}" sibTransId="{F95DE152-F647-45C2-9028-12143FFF3F68}"/>
    <dgm:cxn modelId="{FB0A0890-01EE-4225-BD2B-7C7BF1841300}" srcId="{9CF35254-526A-4DFE-A130-3C0BBEA4D2D9}" destId="{536E7FAF-4F21-4A40-9085-565F80F80A8A}" srcOrd="4" destOrd="0" parTransId="{5AC212CF-FF66-4713-9E1B-2C7E61FC982A}" sibTransId="{4EE1C3BE-4770-4647-8D5B-0711C610457F}"/>
    <dgm:cxn modelId="{DEDD2996-29AE-4BFE-894C-F97B003E89C3}" type="presOf" srcId="{C8F19127-0B71-4774-ADCC-619051B666FC}" destId="{7100354B-6F67-47ED-9AD0-C3F09BD3D874}" srcOrd="0" destOrd="0" presId="urn:microsoft.com/office/officeart/2005/8/layout/vList2"/>
    <dgm:cxn modelId="{DC2CA299-24D4-4469-9FE0-CE7BB6F11914}" type="presOf" srcId="{DE739F79-6EF1-4B89-90A8-89C4A670162A}" destId="{8F4DCEE0-28CE-44E8-A908-7B2A456D0C8E}" srcOrd="0" destOrd="0" presId="urn:microsoft.com/office/officeart/2005/8/layout/vList2"/>
    <dgm:cxn modelId="{23559AB4-6954-4EA5-9255-2C937EAA31A9}" type="presOf" srcId="{1E056628-6F4C-483D-B199-A73370E14FE6}" destId="{F9F09257-6625-4FFA-B6DC-45648247D256}" srcOrd="0" destOrd="0" presId="urn:microsoft.com/office/officeart/2005/8/layout/vList2"/>
    <dgm:cxn modelId="{17DDC9B6-D435-461C-B495-9CDFCC3B830F}" type="presOf" srcId="{83827E88-8C5F-4328-8628-892BAE545105}" destId="{7E65C105-A2DD-468E-82E8-2E83F54A0A31}" srcOrd="0" destOrd="0" presId="urn:microsoft.com/office/officeart/2005/8/layout/vList2"/>
    <dgm:cxn modelId="{B4E177C0-DE9B-4213-8D0D-57D0EBBD7F83}" srcId="{9CF35254-526A-4DFE-A130-3C0BBEA4D2D9}" destId="{DE739F79-6EF1-4B89-90A8-89C4A670162A}" srcOrd="1" destOrd="0" parTransId="{90B30A19-A4AC-4A41-AA96-371A66C97892}" sibTransId="{EC8C3FCC-96CA-43BE-9535-96C39C1DC111}"/>
    <dgm:cxn modelId="{0A73E9C5-8368-4FC3-B048-F0240ED8CDD2}" type="presOf" srcId="{59EB6D4B-884E-41C7-8EB2-AB4EE3BE88C5}" destId="{7C0E439A-5FB4-4266-8507-6971E0BE5797}" srcOrd="0" destOrd="0" presId="urn:microsoft.com/office/officeart/2005/8/layout/vList2"/>
    <dgm:cxn modelId="{DA337ED4-826A-426E-B7FF-0099E9A54D52}" srcId="{9CF35254-526A-4DFE-A130-3C0BBEA4D2D9}" destId="{83827E88-8C5F-4328-8628-892BAE545105}" srcOrd="3" destOrd="0" parTransId="{34F35C41-2120-4061-91AF-F4B5A4910344}" sibTransId="{181DFA1A-9F46-45A5-8846-46C115EA6B9B}"/>
    <dgm:cxn modelId="{ACEC85F8-D825-4B18-A141-FE28EEFDDD4C}" srcId="{9CF35254-526A-4DFE-A130-3C0BBEA4D2D9}" destId="{46D77879-6F36-4DBD-B215-5F74A375B815}" srcOrd="2" destOrd="0" parTransId="{2874D0FF-FC46-47B7-89DD-82DAC66A37F3}" sibTransId="{9BD5C749-8A0C-4708-AAFB-BC9624ABC8B6}"/>
    <dgm:cxn modelId="{636C3FFE-3700-4744-B368-4585F7B498FE}" srcId="{9CF35254-526A-4DFE-A130-3C0BBEA4D2D9}" destId="{C64A3A0F-9616-4065-B032-860FF452207D}" srcOrd="8" destOrd="0" parTransId="{EC69055D-092A-4C09-8042-730FA71C1489}" sibTransId="{CFC13795-7629-48DD-A167-8AA2F72938F5}"/>
    <dgm:cxn modelId="{6F396F6C-F6C7-4C99-9590-C8B3456C305E}" type="presParOf" srcId="{1583698F-5FC3-466F-A300-EA01036781C2}" destId="{F9F09257-6625-4FFA-B6DC-45648247D256}" srcOrd="0" destOrd="0" presId="urn:microsoft.com/office/officeart/2005/8/layout/vList2"/>
    <dgm:cxn modelId="{30FA5906-9837-4257-8E7B-2711334FF3A0}" type="presParOf" srcId="{1583698F-5FC3-466F-A300-EA01036781C2}" destId="{94164367-14CC-4A3A-A4A3-7D9ED4A72296}" srcOrd="1" destOrd="0" presId="urn:microsoft.com/office/officeart/2005/8/layout/vList2"/>
    <dgm:cxn modelId="{AB5CDAD7-2E84-4390-A549-7EAB46BF3158}" type="presParOf" srcId="{1583698F-5FC3-466F-A300-EA01036781C2}" destId="{8F4DCEE0-28CE-44E8-A908-7B2A456D0C8E}" srcOrd="2" destOrd="0" presId="urn:microsoft.com/office/officeart/2005/8/layout/vList2"/>
    <dgm:cxn modelId="{8C7A38AF-5D64-42A6-A7CC-68E7ACAFED4D}" type="presParOf" srcId="{1583698F-5FC3-466F-A300-EA01036781C2}" destId="{379A7285-5C70-4F4D-99A5-B1048ED5C97D}" srcOrd="3" destOrd="0" presId="urn:microsoft.com/office/officeart/2005/8/layout/vList2"/>
    <dgm:cxn modelId="{03F84A13-91AD-4821-B6CE-5947679C9762}" type="presParOf" srcId="{1583698F-5FC3-466F-A300-EA01036781C2}" destId="{FDDBA87B-1D65-4D22-91AC-4D17D749EB48}" srcOrd="4" destOrd="0" presId="urn:microsoft.com/office/officeart/2005/8/layout/vList2"/>
    <dgm:cxn modelId="{095F9679-A4AE-428D-8CB3-613078E6E650}" type="presParOf" srcId="{1583698F-5FC3-466F-A300-EA01036781C2}" destId="{A3C1747F-8C9E-420F-AD53-EEA6226A7FDC}" srcOrd="5" destOrd="0" presId="urn:microsoft.com/office/officeart/2005/8/layout/vList2"/>
    <dgm:cxn modelId="{AAE9A64C-3EA2-4B1D-870D-57D872457FAA}" type="presParOf" srcId="{1583698F-5FC3-466F-A300-EA01036781C2}" destId="{7E65C105-A2DD-468E-82E8-2E83F54A0A31}" srcOrd="6" destOrd="0" presId="urn:microsoft.com/office/officeart/2005/8/layout/vList2"/>
    <dgm:cxn modelId="{8197BDD5-C4CD-47F3-91CF-C7C58736F86F}" type="presParOf" srcId="{1583698F-5FC3-466F-A300-EA01036781C2}" destId="{DE02414A-1EBE-446B-8291-A501F907B5B6}" srcOrd="7" destOrd="0" presId="urn:microsoft.com/office/officeart/2005/8/layout/vList2"/>
    <dgm:cxn modelId="{E0F25160-7951-431F-B988-73B65C27755E}" type="presParOf" srcId="{1583698F-5FC3-466F-A300-EA01036781C2}" destId="{1DDCB501-99D6-4FCC-B2D2-9CDE6297E5D7}" srcOrd="8" destOrd="0" presId="urn:microsoft.com/office/officeart/2005/8/layout/vList2"/>
    <dgm:cxn modelId="{B915C31E-699F-45D2-B774-57BAFFE41C6B}" type="presParOf" srcId="{1583698F-5FC3-466F-A300-EA01036781C2}" destId="{30F5448F-9A8A-4E3B-ABD1-7727659BCA16}" srcOrd="9" destOrd="0" presId="urn:microsoft.com/office/officeart/2005/8/layout/vList2"/>
    <dgm:cxn modelId="{8F48E87F-7791-4F6A-89D1-4CFCD7D6B179}" type="presParOf" srcId="{1583698F-5FC3-466F-A300-EA01036781C2}" destId="{7100354B-6F67-47ED-9AD0-C3F09BD3D874}" srcOrd="10" destOrd="0" presId="urn:microsoft.com/office/officeart/2005/8/layout/vList2"/>
    <dgm:cxn modelId="{64C48AF6-A3B1-48F8-A12B-69215FDD4D20}" type="presParOf" srcId="{1583698F-5FC3-466F-A300-EA01036781C2}" destId="{F3C8F6C5-6D71-4AD5-90B6-7C2B7DCDA654}" srcOrd="11" destOrd="0" presId="urn:microsoft.com/office/officeart/2005/8/layout/vList2"/>
    <dgm:cxn modelId="{F35EAEED-0B54-4898-AF8B-25DFCFA9547A}" type="presParOf" srcId="{1583698F-5FC3-466F-A300-EA01036781C2}" destId="{7C0E439A-5FB4-4266-8507-6971E0BE5797}" srcOrd="12" destOrd="0" presId="urn:microsoft.com/office/officeart/2005/8/layout/vList2"/>
    <dgm:cxn modelId="{8C7FA32E-D6B2-4E39-B18F-BF533ECD02FF}" type="presParOf" srcId="{1583698F-5FC3-466F-A300-EA01036781C2}" destId="{3ADD4B9D-7E49-4268-803C-21EBBA5FFA9A}" srcOrd="13" destOrd="0" presId="urn:microsoft.com/office/officeart/2005/8/layout/vList2"/>
    <dgm:cxn modelId="{A9ABCE69-0512-4370-84C0-05A39CDAF6EF}" type="presParOf" srcId="{1583698F-5FC3-466F-A300-EA01036781C2}" destId="{398DA1AC-A434-4BE8-A182-4FBB4A282150}" srcOrd="14" destOrd="0" presId="urn:microsoft.com/office/officeart/2005/8/layout/vList2"/>
    <dgm:cxn modelId="{3BA9F943-0241-4DC6-B0E6-BBF06657BE11}" type="presParOf" srcId="{1583698F-5FC3-466F-A300-EA01036781C2}" destId="{AB0E9AC8-05AD-4FFD-ACA3-45B0B5BC5A91}" srcOrd="15" destOrd="0" presId="urn:microsoft.com/office/officeart/2005/8/layout/vList2"/>
    <dgm:cxn modelId="{60155892-8361-4FD2-BE03-8621D61B2841}" type="presParOf" srcId="{1583698F-5FC3-466F-A300-EA01036781C2}" destId="{993117B2-6525-41A5-9632-6DBDC7A76939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3C1C4D-0111-4D64-B23C-67D6484A4B0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C8014D2-0257-497F-8052-CC922D7FC4D7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de-DE" sz="2400" dirty="0"/>
            <a:t>Mind. 80% Anwesenheit im Online Unterricht</a:t>
          </a:r>
        </a:p>
      </dgm:t>
    </dgm:pt>
    <dgm:pt modelId="{DEE5C21F-D055-4045-9976-E731B0890259}" type="parTrans" cxnId="{7B969003-426E-494C-876D-F9C7C8969315}">
      <dgm:prSet/>
      <dgm:spPr/>
      <dgm:t>
        <a:bodyPr/>
        <a:lstStyle/>
        <a:p>
          <a:endParaRPr lang="de-DE"/>
        </a:p>
      </dgm:t>
    </dgm:pt>
    <dgm:pt modelId="{D2F298F7-7B0A-48EF-8E1B-B35ED0020FAA}" type="sibTrans" cxnId="{7B969003-426E-494C-876D-F9C7C8969315}">
      <dgm:prSet/>
      <dgm:spPr/>
      <dgm:t>
        <a:bodyPr/>
        <a:lstStyle/>
        <a:p>
          <a:endParaRPr lang="de-DE"/>
        </a:p>
      </dgm:t>
    </dgm:pt>
    <dgm:pt modelId="{B81363EC-6E4A-4DB5-A613-0D459EDD756D}">
      <dgm:prSet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de-DE" sz="2400" dirty="0">
              <a:latin typeface="Arial"/>
              <a:cs typeface="Arial"/>
            </a:rPr>
            <a:t>Projektarbeit</a:t>
          </a:r>
          <a:r>
            <a:rPr lang="de-DE" sz="2400" spc="-55" dirty="0">
              <a:latin typeface="Arial"/>
              <a:cs typeface="Arial"/>
            </a:rPr>
            <a:t> &amp; Online </a:t>
          </a:r>
          <a:r>
            <a:rPr lang="de-DE" sz="2400" dirty="0">
              <a:latin typeface="Arial"/>
              <a:cs typeface="Arial"/>
            </a:rPr>
            <a:t>Präsentation </a:t>
          </a:r>
        </a:p>
      </dgm:t>
    </dgm:pt>
    <dgm:pt modelId="{8F1A8090-6D02-439F-8C9B-D37A0B03EB81}" type="parTrans" cxnId="{E9C8FADB-C559-4C28-880E-7225B6E13F46}">
      <dgm:prSet/>
      <dgm:spPr/>
      <dgm:t>
        <a:bodyPr/>
        <a:lstStyle/>
        <a:p>
          <a:endParaRPr lang="de-DE"/>
        </a:p>
      </dgm:t>
    </dgm:pt>
    <dgm:pt modelId="{C48CBD49-F5A8-4500-98C2-4AA60F31FF5F}" type="sibTrans" cxnId="{E9C8FADB-C559-4C28-880E-7225B6E13F46}">
      <dgm:prSet/>
      <dgm:spPr/>
      <dgm:t>
        <a:bodyPr/>
        <a:lstStyle/>
        <a:p>
          <a:endParaRPr lang="de-DE"/>
        </a:p>
      </dgm:t>
    </dgm:pt>
    <dgm:pt modelId="{094281C1-B99F-451F-8409-6D2ED15CB518}">
      <dgm:prSet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de-DE" sz="2400" dirty="0">
              <a:latin typeface="Arial"/>
              <a:cs typeface="Arial"/>
            </a:rPr>
            <a:t>IHK-Zertifikat</a:t>
          </a:r>
        </a:p>
      </dgm:t>
    </dgm:pt>
    <dgm:pt modelId="{35E01EB8-E2C1-489E-9585-5C2ACBE7A99A}" type="parTrans" cxnId="{6DF3B019-5C62-4D95-ABD7-40FB3339BD1D}">
      <dgm:prSet/>
      <dgm:spPr/>
      <dgm:t>
        <a:bodyPr/>
        <a:lstStyle/>
        <a:p>
          <a:endParaRPr lang="de-DE"/>
        </a:p>
      </dgm:t>
    </dgm:pt>
    <dgm:pt modelId="{C101B3D3-6FEE-4C15-AB81-C8064FF36F54}" type="sibTrans" cxnId="{6DF3B019-5C62-4D95-ABD7-40FB3339BD1D}">
      <dgm:prSet/>
      <dgm:spPr/>
      <dgm:t>
        <a:bodyPr/>
        <a:lstStyle/>
        <a:p>
          <a:endParaRPr lang="de-DE"/>
        </a:p>
      </dgm:t>
    </dgm:pt>
    <dgm:pt modelId="{98B2BC4B-FD63-4582-A80D-AB22747F85D7}" type="pres">
      <dgm:prSet presAssocID="{CA3C1C4D-0111-4D64-B23C-67D6484A4B00}" presName="Name0" presStyleCnt="0">
        <dgm:presLayoutVars>
          <dgm:dir/>
          <dgm:resizeHandles val="exact"/>
        </dgm:presLayoutVars>
      </dgm:prSet>
      <dgm:spPr/>
    </dgm:pt>
    <dgm:pt modelId="{57501530-1EC5-41C9-994B-56C015598F38}" type="pres">
      <dgm:prSet presAssocID="{8C8014D2-0257-497F-8052-CC922D7FC4D7}" presName="node" presStyleLbl="node1" presStyleIdx="0" presStyleCnt="3">
        <dgm:presLayoutVars>
          <dgm:bulletEnabled val="1"/>
        </dgm:presLayoutVars>
      </dgm:prSet>
      <dgm:spPr/>
    </dgm:pt>
    <dgm:pt modelId="{8B846643-DDA0-499E-B0BD-5741ACAB78BE}" type="pres">
      <dgm:prSet presAssocID="{D2F298F7-7B0A-48EF-8E1B-B35ED0020FAA}" presName="sibTrans" presStyleLbl="sibTrans2D1" presStyleIdx="0" presStyleCnt="2"/>
      <dgm:spPr>
        <a:prstGeom prst="mathPlus">
          <a:avLst/>
        </a:prstGeom>
      </dgm:spPr>
    </dgm:pt>
    <dgm:pt modelId="{12D163D7-55C8-4EE5-A43C-3589594F7D5E}" type="pres">
      <dgm:prSet presAssocID="{D2F298F7-7B0A-48EF-8E1B-B35ED0020FAA}" presName="connectorText" presStyleLbl="sibTrans2D1" presStyleIdx="0" presStyleCnt="2"/>
      <dgm:spPr/>
    </dgm:pt>
    <dgm:pt modelId="{C65DD8A4-3B4E-4C27-B9F6-48A1CDB3164B}" type="pres">
      <dgm:prSet presAssocID="{B81363EC-6E4A-4DB5-A613-0D459EDD756D}" presName="node" presStyleLbl="node1" presStyleIdx="1" presStyleCnt="3">
        <dgm:presLayoutVars>
          <dgm:bulletEnabled val="1"/>
        </dgm:presLayoutVars>
      </dgm:prSet>
      <dgm:spPr/>
    </dgm:pt>
    <dgm:pt modelId="{77CB2474-51BA-400E-913E-0F5ABC7C38F1}" type="pres">
      <dgm:prSet presAssocID="{C48CBD49-F5A8-4500-98C2-4AA60F31FF5F}" presName="sibTrans" presStyleLbl="sibTrans2D1" presStyleIdx="1" presStyleCnt="2"/>
      <dgm:spPr/>
    </dgm:pt>
    <dgm:pt modelId="{6829086B-1746-4B2D-B891-CBE7B537F9BE}" type="pres">
      <dgm:prSet presAssocID="{C48CBD49-F5A8-4500-98C2-4AA60F31FF5F}" presName="connectorText" presStyleLbl="sibTrans2D1" presStyleIdx="1" presStyleCnt="2"/>
      <dgm:spPr/>
    </dgm:pt>
    <dgm:pt modelId="{486A614A-5EB8-4FA1-A5E6-B7E69A0DF7B4}" type="pres">
      <dgm:prSet presAssocID="{094281C1-B99F-451F-8409-6D2ED15CB518}" presName="node" presStyleLbl="node1" presStyleIdx="2" presStyleCnt="3">
        <dgm:presLayoutVars>
          <dgm:bulletEnabled val="1"/>
        </dgm:presLayoutVars>
      </dgm:prSet>
      <dgm:spPr/>
    </dgm:pt>
  </dgm:ptLst>
  <dgm:cxnLst>
    <dgm:cxn modelId="{7B969003-426E-494C-876D-F9C7C8969315}" srcId="{CA3C1C4D-0111-4D64-B23C-67D6484A4B00}" destId="{8C8014D2-0257-497F-8052-CC922D7FC4D7}" srcOrd="0" destOrd="0" parTransId="{DEE5C21F-D055-4045-9976-E731B0890259}" sibTransId="{D2F298F7-7B0A-48EF-8E1B-B35ED0020FAA}"/>
    <dgm:cxn modelId="{BA157714-7CDF-4991-A321-B70454FF842C}" type="presOf" srcId="{B81363EC-6E4A-4DB5-A613-0D459EDD756D}" destId="{C65DD8A4-3B4E-4C27-B9F6-48A1CDB3164B}" srcOrd="0" destOrd="0" presId="urn:microsoft.com/office/officeart/2005/8/layout/process1"/>
    <dgm:cxn modelId="{6DF3B019-5C62-4D95-ABD7-40FB3339BD1D}" srcId="{CA3C1C4D-0111-4D64-B23C-67D6484A4B00}" destId="{094281C1-B99F-451F-8409-6D2ED15CB518}" srcOrd="2" destOrd="0" parTransId="{35E01EB8-E2C1-489E-9585-5C2ACBE7A99A}" sibTransId="{C101B3D3-6FEE-4C15-AB81-C8064FF36F54}"/>
    <dgm:cxn modelId="{BA615027-F8D6-467D-B58D-9A512ED70B41}" type="presOf" srcId="{CA3C1C4D-0111-4D64-B23C-67D6484A4B00}" destId="{98B2BC4B-FD63-4582-A80D-AB22747F85D7}" srcOrd="0" destOrd="0" presId="urn:microsoft.com/office/officeart/2005/8/layout/process1"/>
    <dgm:cxn modelId="{89E94641-C078-4EE1-A2EB-5723A3E7CC15}" type="presOf" srcId="{D2F298F7-7B0A-48EF-8E1B-B35ED0020FAA}" destId="{12D163D7-55C8-4EE5-A43C-3589594F7D5E}" srcOrd="1" destOrd="0" presId="urn:microsoft.com/office/officeart/2005/8/layout/process1"/>
    <dgm:cxn modelId="{6E7C1557-9A6F-42DD-8D6F-88B7581B38B4}" type="presOf" srcId="{C48CBD49-F5A8-4500-98C2-4AA60F31FF5F}" destId="{6829086B-1746-4B2D-B891-CBE7B537F9BE}" srcOrd="1" destOrd="0" presId="urn:microsoft.com/office/officeart/2005/8/layout/process1"/>
    <dgm:cxn modelId="{90155583-875A-486E-BA2C-B6FE334EC0E2}" type="presOf" srcId="{D2F298F7-7B0A-48EF-8E1B-B35ED0020FAA}" destId="{8B846643-DDA0-499E-B0BD-5741ACAB78BE}" srcOrd="0" destOrd="0" presId="urn:microsoft.com/office/officeart/2005/8/layout/process1"/>
    <dgm:cxn modelId="{47ADF584-0374-478D-AF08-4EC07D8D7378}" type="presOf" srcId="{C48CBD49-F5A8-4500-98C2-4AA60F31FF5F}" destId="{77CB2474-51BA-400E-913E-0F5ABC7C38F1}" srcOrd="0" destOrd="0" presId="urn:microsoft.com/office/officeart/2005/8/layout/process1"/>
    <dgm:cxn modelId="{47104396-ACC9-4F20-B138-52532182B29A}" type="presOf" srcId="{094281C1-B99F-451F-8409-6D2ED15CB518}" destId="{486A614A-5EB8-4FA1-A5E6-B7E69A0DF7B4}" srcOrd="0" destOrd="0" presId="urn:microsoft.com/office/officeart/2005/8/layout/process1"/>
    <dgm:cxn modelId="{5185C4A1-311B-4229-A556-9F0319CF6D3B}" type="presOf" srcId="{8C8014D2-0257-497F-8052-CC922D7FC4D7}" destId="{57501530-1EC5-41C9-994B-56C015598F38}" srcOrd="0" destOrd="0" presId="urn:microsoft.com/office/officeart/2005/8/layout/process1"/>
    <dgm:cxn modelId="{E9C8FADB-C559-4C28-880E-7225B6E13F46}" srcId="{CA3C1C4D-0111-4D64-B23C-67D6484A4B00}" destId="{B81363EC-6E4A-4DB5-A613-0D459EDD756D}" srcOrd="1" destOrd="0" parTransId="{8F1A8090-6D02-439F-8C9B-D37A0B03EB81}" sibTransId="{C48CBD49-F5A8-4500-98C2-4AA60F31FF5F}"/>
    <dgm:cxn modelId="{EAB9D910-C2E7-4123-A45C-708B2AE2A6C4}" type="presParOf" srcId="{98B2BC4B-FD63-4582-A80D-AB22747F85D7}" destId="{57501530-1EC5-41C9-994B-56C015598F38}" srcOrd="0" destOrd="0" presId="urn:microsoft.com/office/officeart/2005/8/layout/process1"/>
    <dgm:cxn modelId="{E3262C1E-33C0-46DA-BB8B-8CCC22BFDAE8}" type="presParOf" srcId="{98B2BC4B-FD63-4582-A80D-AB22747F85D7}" destId="{8B846643-DDA0-499E-B0BD-5741ACAB78BE}" srcOrd="1" destOrd="0" presId="urn:microsoft.com/office/officeart/2005/8/layout/process1"/>
    <dgm:cxn modelId="{AD023F8C-A9D2-4F77-9BD5-FA338146BA58}" type="presParOf" srcId="{8B846643-DDA0-499E-B0BD-5741ACAB78BE}" destId="{12D163D7-55C8-4EE5-A43C-3589594F7D5E}" srcOrd="0" destOrd="0" presId="urn:microsoft.com/office/officeart/2005/8/layout/process1"/>
    <dgm:cxn modelId="{7240F019-29D0-4C78-9420-A74E25649E4D}" type="presParOf" srcId="{98B2BC4B-FD63-4582-A80D-AB22747F85D7}" destId="{C65DD8A4-3B4E-4C27-B9F6-48A1CDB3164B}" srcOrd="2" destOrd="0" presId="urn:microsoft.com/office/officeart/2005/8/layout/process1"/>
    <dgm:cxn modelId="{791E1CBF-EC84-4DD9-B09B-3203D1EFB7B5}" type="presParOf" srcId="{98B2BC4B-FD63-4582-A80D-AB22747F85D7}" destId="{77CB2474-51BA-400E-913E-0F5ABC7C38F1}" srcOrd="3" destOrd="0" presId="urn:microsoft.com/office/officeart/2005/8/layout/process1"/>
    <dgm:cxn modelId="{EB57C85B-8FBC-4983-A4D7-6F1FA91FF5A9}" type="presParOf" srcId="{77CB2474-51BA-400E-913E-0F5ABC7C38F1}" destId="{6829086B-1746-4B2D-B891-CBE7B537F9BE}" srcOrd="0" destOrd="0" presId="urn:microsoft.com/office/officeart/2005/8/layout/process1"/>
    <dgm:cxn modelId="{4C62D452-360B-4BDA-A3EB-C6770897546B}" type="presParOf" srcId="{98B2BC4B-FD63-4582-A80D-AB22747F85D7}" destId="{486A614A-5EB8-4FA1-A5E6-B7E69A0DF7B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D6F7E-E93F-4B97-BCD6-27BE35FAD39A}">
      <dsp:nvSpPr>
        <dsp:cNvPr id="0" name=""/>
        <dsp:cNvSpPr/>
      </dsp:nvSpPr>
      <dsp:spPr>
        <a:xfrm rot="10800000">
          <a:off x="2014323" y="263"/>
          <a:ext cx="7181841" cy="82145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237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80 Unterrichtsstunden + 35 Unterrichtsstunden Selbststudium</a:t>
          </a:r>
        </a:p>
      </dsp:txBody>
      <dsp:txXfrm rot="10800000">
        <a:off x="2219686" y="263"/>
        <a:ext cx="6976478" cy="821451"/>
      </dsp:txXfrm>
    </dsp:sp>
    <dsp:sp modelId="{D2A3E349-0A7A-4720-96B9-513D10AE87BF}">
      <dsp:nvSpPr>
        <dsp:cNvPr id="0" name=""/>
        <dsp:cNvSpPr/>
      </dsp:nvSpPr>
      <dsp:spPr>
        <a:xfrm>
          <a:off x="1603597" y="263"/>
          <a:ext cx="821451" cy="821451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6968" t="-2831" r="-99032" b="2831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99C9ED-7D92-4B95-A1CD-B5293017A717}">
      <dsp:nvSpPr>
        <dsp:cNvPr id="0" name=""/>
        <dsp:cNvSpPr/>
      </dsp:nvSpPr>
      <dsp:spPr>
        <a:xfrm rot="10800000">
          <a:off x="2014323" y="1046541"/>
          <a:ext cx="7181841" cy="82145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237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Zugelassen für den Weiterbildungsbonus Schleswig-Holstein</a:t>
          </a:r>
          <a:br>
            <a:rPr lang="de-DE" sz="1700" kern="1200" dirty="0"/>
          </a:br>
          <a:r>
            <a:rPr lang="de-DE" sz="1700" kern="1200" dirty="0"/>
            <a:t>-&gt; Arbeitgeber 60% | Förderung 40%</a:t>
          </a:r>
        </a:p>
      </dsp:txBody>
      <dsp:txXfrm rot="10800000">
        <a:off x="2219686" y="1046541"/>
        <a:ext cx="6976478" cy="821451"/>
      </dsp:txXfrm>
    </dsp:sp>
    <dsp:sp modelId="{B8FA633F-512F-4767-BB43-A557B6885DDD}">
      <dsp:nvSpPr>
        <dsp:cNvPr id="0" name=""/>
        <dsp:cNvSpPr/>
      </dsp:nvSpPr>
      <dsp:spPr>
        <a:xfrm>
          <a:off x="1603597" y="1046541"/>
          <a:ext cx="821451" cy="82145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3C2A32-BE11-47C7-98BC-17FFCBEA6400}">
      <dsp:nvSpPr>
        <dsp:cNvPr id="0" name=""/>
        <dsp:cNvSpPr/>
      </dsp:nvSpPr>
      <dsp:spPr>
        <a:xfrm rot="10800000">
          <a:off x="2014323" y="2092819"/>
          <a:ext cx="7181841" cy="82145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237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2.675 €   (1.605€ AG | 1.070€ Förderung)</a:t>
          </a:r>
        </a:p>
      </dsp:txBody>
      <dsp:txXfrm rot="10800000">
        <a:off x="2219686" y="2092819"/>
        <a:ext cx="6976478" cy="821451"/>
      </dsp:txXfrm>
    </dsp:sp>
    <dsp:sp modelId="{14A1E630-D6B7-43EF-BA3C-F9DC898D5DB2}">
      <dsp:nvSpPr>
        <dsp:cNvPr id="0" name=""/>
        <dsp:cNvSpPr/>
      </dsp:nvSpPr>
      <dsp:spPr>
        <a:xfrm>
          <a:off x="1603597" y="2092819"/>
          <a:ext cx="821451" cy="82145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A12D1A-FFE4-4F2B-9858-25EF9666E99C}">
      <dsp:nvSpPr>
        <dsp:cNvPr id="0" name=""/>
        <dsp:cNvSpPr/>
      </dsp:nvSpPr>
      <dsp:spPr>
        <a:xfrm rot="10800000">
          <a:off x="2014323" y="3139097"/>
          <a:ext cx="7181841" cy="82145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237" tIns="57150" rIns="10668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	04.05.24 - 31.08.24             		jeweils Mi: 17:30 - 20:45</a:t>
          </a:r>
          <a:br>
            <a:rPr lang="de-DE" sz="1500" kern="1200" dirty="0"/>
          </a:br>
          <a:r>
            <a:rPr lang="de-DE" sz="1500" kern="1200" dirty="0"/>
            <a:t>	02.11.24 - 22.03.25    			und Sa: 9:00 - 12:15 Uhr</a:t>
          </a:r>
        </a:p>
      </dsp:txBody>
      <dsp:txXfrm rot="10800000">
        <a:off x="2219686" y="3139097"/>
        <a:ext cx="6976478" cy="821451"/>
      </dsp:txXfrm>
    </dsp:sp>
    <dsp:sp modelId="{29CE7563-6218-46C6-BCFD-1D2D86EE7144}">
      <dsp:nvSpPr>
        <dsp:cNvPr id="0" name=""/>
        <dsp:cNvSpPr/>
      </dsp:nvSpPr>
      <dsp:spPr>
        <a:xfrm>
          <a:off x="1603597" y="3139097"/>
          <a:ext cx="821451" cy="82145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09257-6625-4FFA-B6DC-45648247D256}">
      <dsp:nvSpPr>
        <dsp:cNvPr id="0" name=""/>
        <dsp:cNvSpPr/>
      </dsp:nvSpPr>
      <dsp:spPr>
        <a:xfrm>
          <a:off x="0" y="731380"/>
          <a:ext cx="8259313" cy="397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>
              <a:latin typeface="Arial"/>
              <a:cs typeface="Arial"/>
            </a:rPr>
            <a:t>1 Brand</a:t>
          </a:r>
          <a:r>
            <a:rPr lang="de-DE" sz="1700" kern="1200" spc="-40" dirty="0">
              <a:latin typeface="Arial"/>
              <a:cs typeface="Arial"/>
            </a:rPr>
            <a:t> </a:t>
          </a:r>
          <a:r>
            <a:rPr lang="de-DE" sz="1700" kern="1200" dirty="0">
              <a:latin typeface="Arial"/>
              <a:cs typeface="Arial"/>
            </a:rPr>
            <a:t>your</a:t>
          </a:r>
          <a:r>
            <a:rPr lang="de-DE" sz="1700" kern="1200" spc="-20" dirty="0">
              <a:latin typeface="Arial"/>
              <a:cs typeface="Arial"/>
            </a:rPr>
            <a:t> </a:t>
          </a:r>
          <a:r>
            <a:rPr lang="de-DE" sz="1700" kern="1200" dirty="0">
              <a:latin typeface="Arial"/>
              <a:cs typeface="Arial"/>
            </a:rPr>
            <a:t>District</a:t>
          </a:r>
          <a:r>
            <a:rPr lang="de-DE" sz="1700" kern="1200" spc="-55" dirty="0">
              <a:latin typeface="Arial"/>
              <a:cs typeface="Arial"/>
            </a:rPr>
            <a:t> </a:t>
          </a:r>
          <a:r>
            <a:rPr lang="de-DE" sz="1700" kern="1200" dirty="0">
              <a:latin typeface="Arial"/>
              <a:cs typeface="Arial"/>
            </a:rPr>
            <a:t>–</a:t>
          </a:r>
          <a:r>
            <a:rPr lang="de-DE" sz="1700" kern="1200" spc="-40" dirty="0">
              <a:latin typeface="Arial"/>
              <a:cs typeface="Arial"/>
            </a:rPr>
            <a:t> </a:t>
          </a:r>
          <a:r>
            <a:rPr lang="de-DE" sz="1700" kern="1200" dirty="0">
              <a:latin typeface="Arial"/>
              <a:cs typeface="Arial"/>
            </a:rPr>
            <a:t>Markenbildung</a:t>
          </a:r>
          <a:r>
            <a:rPr lang="de-DE" sz="1700" kern="1200" spc="-40" dirty="0">
              <a:latin typeface="Arial"/>
              <a:cs typeface="Arial"/>
            </a:rPr>
            <a:t> </a:t>
          </a:r>
          <a:r>
            <a:rPr lang="de-DE" sz="1700" kern="1200" dirty="0">
              <a:latin typeface="Arial"/>
              <a:cs typeface="Arial"/>
            </a:rPr>
            <a:t>für</a:t>
          </a:r>
          <a:r>
            <a:rPr lang="de-DE" sz="1700" kern="1200" spc="-35" dirty="0">
              <a:latin typeface="Arial"/>
              <a:cs typeface="Arial"/>
            </a:rPr>
            <a:t> </a:t>
          </a:r>
          <a:r>
            <a:rPr lang="de-DE" sz="1700" kern="1200" spc="-10" dirty="0">
              <a:latin typeface="Arial"/>
              <a:cs typeface="Arial"/>
            </a:rPr>
            <a:t>Stadtquartiere</a:t>
          </a:r>
          <a:endParaRPr lang="de-DE" sz="1700" kern="1200" dirty="0"/>
        </a:p>
      </dsp:txBody>
      <dsp:txXfrm>
        <a:off x="19419" y="750799"/>
        <a:ext cx="8220475" cy="358962"/>
      </dsp:txXfrm>
    </dsp:sp>
    <dsp:sp modelId="{8F4DCEE0-28CE-44E8-A908-7B2A456D0C8E}">
      <dsp:nvSpPr>
        <dsp:cNvPr id="0" name=""/>
        <dsp:cNvSpPr/>
      </dsp:nvSpPr>
      <dsp:spPr>
        <a:xfrm>
          <a:off x="0" y="1178140"/>
          <a:ext cx="8259313" cy="397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spc="-10" dirty="0">
              <a:latin typeface="Arial"/>
              <a:cs typeface="Arial"/>
            </a:rPr>
            <a:t>2 Basiskenntnisse</a:t>
          </a:r>
          <a:r>
            <a:rPr lang="de-DE" sz="1700" kern="1200" spc="-55" dirty="0">
              <a:latin typeface="Arial"/>
              <a:cs typeface="Arial"/>
            </a:rPr>
            <a:t> </a:t>
          </a:r>
          <a:r>
            <a:rPr lang="de-DE" sz="1700" kern="1200" dirty="0">
              <a:latin typeface="Arial"/>
              <a:cs typeface="Arial"/>
            </a:rPr>
            <a:t>und</a:t>
          </a:r>
          <a:r>
            <a:rPr lang="de-DE" sz="1700" kern="1200" spc="10" dirty="0">
              <a:latin typeface="Arial"/>
              <a:cs typeface="Arial"/>
            </a:rPr>
            <a:t> </a:t>
          </a:r>
          <a:r>
            <a:rPr lang="de-DE" sz="1700" kern="1200" spc="-20" dirty="0">
              <a:latin typeface="Arial"/>
              <a:cs typeface="Arial"/>
            </a:rPr>
            <a:t>-</a:t>
          </a:r>
          <a:r>
            <a:rPr lang="de-DE" sz="1700" kern="1200" dirty="0">
              <a:latin typeface="Arial"/>
              <a:cs typeface="Arial"/>
            </a:rPr>
            <a:t>verständnis:</a:t>
          </a:r>
          <a:r>
            <a:rPr lang="de-DE" sz="1700" kern="1200" spc="5" dirty="0">
              <a:latin typeface="Arial"/>
              <a:cs typeface="Arial"/>
            </a:rPr>
            <a:t> </a:t>
          </a:r>
          <a:r>
            <a:rPr lang="de-DE" sz="1700" kern="1200" spc="-10" dirty="0">
              <a:latin typeface="Arial"/>
              <a:cs typeface="Arial"/>
            </a:rPr>
            <a:t>Einzelhandel,</a:t>
          </a:r>
          <a:r>
            <a:rPr lang="de-DE" sz="1700" kern="1200" spc="-45" dirty="0">
              <a:latin typeface="Arial"/>
              <a:cs typeface="Arial"/>
            </a:rPr>
            <a:t> </a:t>
          </a:r>
          <a:r>
            <a:rPr lang="de-DE" sz="1700" kern="1200" spc="-10" dirty="0">
              <a:latin typeface="Arial"/>
              <a:cs typeface="Arial"/>
            </a:rPr>
            <a:t>Gastronomie, Dienstleistung</a:t>
          </a:r>
          <a:endParaRPr lang="de-DE" sz="1700" kern="1200" dirty="0">
            <a:latin typeface="Arial"/>
            <a:cs typeface="Arial"/>
          </a:endParaRPr>
        </a:p>
      </dsp:txBody>
      <dsp:txXfrm>
        <a:off x="19419" y="1197559"/>
        <a:ext cx="8220475" cy="358962"/>
      </dsp:txXfrm>
    </dsp:sp>
    <dsp:sp modelId="{FDDBA87B-1D65-4D22-91AC-4D17D749EB48}">
      <dsp:nvSpPr>
        <dsp:cNvPr id="0" name=""/>
        <dsp:cNvSpPr/>
      </dsp:nvSpPr>
      <dsp:spPr>
        <a:xfrm>
          <a:off x="0" y="1624900"/>
          <a:ext cx="8259313" cy="397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spc="-10" dirty="0">
              <a:latin typeface="Arial"/>
              <a:cs typeface="Arial"/>
            </a:rPr>
            <a:t>3 Betriebswirtschaftliche</a:t>
          </a:r>
          <a:r>
            <a:rPr lang="de-DE" sz="1700" kern="1200" spc="-15" dirty="0">
              <a:latin typeface="Arial"/>
              <a:cs typeface="Arial"/>
            </a:rPr>
            <a:t> </a:t>
          </a:r>
          <a:r>
            <a:rPr lang="de-DE" sz="1700" kern="1200" spc="-10" dirty="0">
              <a:latin typeface="Arial"/>
              <a:cs typeface="Arial"/>
            </a:rPr>
            <a:t>Grundlagen</a:t>
          </a:r>
          <a:endParaRPr lang="de-DE" sz="1700" kern="1200" dirty="0">
            <a:latin typeface="Arial"/>
            <a:cs typeface="Arial"/>
          </a:endParaRPr>
        </a:p>
      </dsp:txBody>
      <dsp:txXfrm>
        <a:off x="19419" y="1644319"/>
        <a:ext cx="8220475" cy="358962"/>
      </dsp:txXfrm>
    </dsp:sp>
    <dsp:sp modelId="{7E65C105-A2DD-468E-82E8-2E83F54A0A31}">
      <dsp:nvSpPr>
        <dsp:cNvPr id="0" name=""/>
        <dsp:cNvSpPr/>
      </dsp:nvSpPr>
      <dsp:spPr>
        <a:xfrm>
          <a:off x="0" y="2071660"/>
          <a:ext cx="8259313" cy="397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spc="-10" dirty="0">
              <a:latin typeface="Arial"/>
              <a:cs typeface="Arial"/>
            </a:rPr>
            <a:t>4 Basiskenntnisse</a:t>
          </a:r>
          <a:r>
            <a:rPr lang="de-DE" sz="1700" kern="1200" spc="-35" dirty="0">
              <a:latin typeface="Arial"/>
              <a:cs typeface="Arial"/>
            </a:rPr>
            <a:t> </a:t>
          </a:r>
          <a:r>
            <a:rPr lang="de-DE" sz="1700" kern="1200" dirty="0">
              <a:latin typeface="Arial"/>
              <a:cs typeface="Arial"/>
            </a:rPr>
            <a:t>der</a:t>
          </a:r>
          <a:r>
            <a:rPr lang="de-DE" sz="1700" kern="1200" spc="25" dirty="0">
              <a:latin typeface="Arial"/>
              <a:cs typeface="Arial"/>
            </a:rPr>
            <a:t> </a:t>
          </a:r>
          <a:r>
            <a:rPr lang="de-DE" sz="1700" kern="1200" spc="-10" dirty="0">
              <a:latin typeface="Arial"/>
              <a:cs typeface="Arial"/>
            </a:rPr>
            <a:t>innerstädtischen Immobilienwirtschaft</a:t>
          </a:r>
          <a:endParaRPr lang="de-DE" sz="1700" kern="1200" dirty="0">
            <a:latin typeface="Arial"/>
            <a:cs typeface="Arial"/>
          </a:endParaRPr>
        </a:p>
      </dsp:txBody>
      <dsp:txXfrm>
        <a:off x="19419" y="2091079"/>
        <a:ext cx="8220475" cy="358962"/>
      </dsp:txXfrm>
    </dsp:sp>
    <dsp:sp modelId="{1DDCB501-99D6-4FCC-B2D2-9CDE6297E5D7}">
      <dsp:nvSpPr>
        <dsp:cNvPr id="0" name=""/>
        <dsp:cNvSpPr/>
      </dsp:nvSpPr>
      <dsp:spPr>
        <a:xfrm>
          <a:off x="0" y="2518420"/>
          <a:ext cx="8259313" cy="397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spc="-10" dirty="0">
              <a:latin typeface="Arial"/>
              <a:cs typeface="Arial"/>
            </a:rPr>
            <a:t>5 Stadtentwicklung</a:t>
          </a:r>
          <a:r>
            <a:rPr lang="de-DE" sz="1700" kern="1200" spc="-25" dirty="0">
              <a:latin typeface="Arial"/>
              <a:cs typeface="Arial"/>
            </a:rPr>
            <a:t> </a:t>
          </a:r>
          <a:r>
            <a:rPr lang="de-DE" sz="1700" kern="1200" dirty="0">
              <a:latin typeface="Arial"/>
              <a:cs typeface="Arial"/>
            </a:rPr>
            <a:t>und</a:t>
          </a:r>
          <a:r>
            <a:rPr lang="de-DE" sz="1700" kern="1200" spc="-10" dirty="0">
              <a:latin typeface="Arial"/>
              <a:cs typeface="Arial"/>
            </a:rPr>
            <a:t> Stadtplanung</a:t>
          </a:r>
        </a:p>
      </dsp:txBody>
      <dsp:txXfrm>
        <a:off x="19419" y="2537839"/>
        <a:ext cx="8220475" cy="358962"/>
      </dsp:txXfrm>
    </dsp:sp>
    <dsp:sp modelId="{7100354B-6F67-47ED-9AD0-C3F09BD3D874}">
      <dsp:nvSpPr>
        <dsp:cNvPr id="0" name=""/>
        <dsp:cNvSpPr/>
      </dsp:nvSpPr>
      <dsp:spPr>
        <a:xfrm>
          <a:off x="0" y="2965180"/>
          <a:ext cx="8259313" cy="397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>
              <a:latin typeface="Arial"/>
              <a:cs typeface="Arial"/>
            </a:rPr>
            <a:t>6 Kommunale</a:t>
          </a:r>
          <a:r>
            <a:rPr lang="de-DE" sz="1700" kern="1200" spc="-65" dirty="0">
              <a:latin typeface="Arial"/>
              <a:cs typeface="Arial"/>
            </a:rPr>
            <a:t> </a:t>
          </a:r>
          <a:r>
            <a:rPr lang="de-DE" sz="1700" kern="1200" dirty="0">
              <a:latin typeface="Arial"/>
              <a:cs typeface="Arial"/>
            </a:rPr>
            <a:t>Strukturen</a:t>
          </a:r>
          <a:r>
            <a:rPr lang="de-DE" sz="1700" kern="1200" spc="-25" dirty="0">
              <a:latin typeface="Arial"/>
              <a:cs typeface="Arial"/>
            </a:rPr>
            <a:t> </a:t>
          </a:r>
          <a:r>
            <a:rPr lang="de-DE" sz="1700" kern="1200" dirty="0">
              <a:latin typeface="Arial"/>
              <a:cs typeface="Arial"/>
            </a:rPr>
            <a:t>und</a:t>
          </a:r>
          <a:r>
            <a:rPr lang="de-DE" sz="1700" kern="1200" spc="-55" dirty="0">
              <a:latin typeface="Arial"/>
              <a:cs typeface="Arial"/>
            </a:rPr>
            <a:t> </a:t>
          </a:r>
          <a:r>
            <a:rPr lang="de-DE" sz="1700" kern="1200" dirty="0">
              <a:latin typeface="Arial"/>
              <a:cs typeface="Arial"/>
            </a:rPr>
            <a:t>kommunales</a:t>
          </a:r>
          <a:r>
            <a:rPr lang="de-DE" sz="1700" kern="1200" spc="-55" dirty="0">
              <a:latin typeface="Arial"/>
              <a:cs typeface="Arial"/>
            </a:rPr>
            <a:t> </a:t>
          </a:r>
          <a:r>
            <a:rPr lang="de-DE" sz="1700" kern="1200" spc="-10" dirty="0">
              <a:latin typeface="Arial"/>
              <a:cs typeface="Arial"/>
            </a:rPr>
            <a:t>Handeln</a:t>
          </a:r>
          <a:endParaRPr lang="de-DE" sz="1700" kern="1200" dirty="0">
            <a:latin typeface="Arial"/>
            <a:cs typeface="Arial"/>
          </a:endParaRPr>
        </a:p>
      </dsp:txBody>
      <dsp:txXfrm>
        <a:off x="19419" y="2984599"/>
        <a:ext cx="8220475" cy="358962"/>
      </dsp:txXfrm>
    </dsp:sp>
    <dsp:sp modelId="{7C0E439A-5FB4-4266-8507-6971E0BE5797}">
      <dsp:nvSpPr>
        <dsp:cNvPr id="0" name=""/>
        <dsp:cNvSpPr/>
      </dsp:nvSpPr>
      <dsp:spPr>
        <a:xfrm>
          <a:off x="0" y="3411940"/>
          <a:ext cx="8259313" cy="397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spc="-10" dirty="0">
              <a:latin typeface="Arial"/>
              <a:cs typeface="Arial"/>
            </a:rPr>
            <a:t>7 Veranstaltungs-</a:t>
          </a:r>
          <a:r>
            <a:rPr lang="de-DE" sz="1700" kern="1200" spc="-25" dirty="0">
              <a:latin typeface="Arial"/>
              <a:cs typeface="Arial"/>
            </a:rPr>
            <a:t> </a:t>
          </a:r>
          <a:r>
            <a:rPr lang="de-DE" sz="1700" kern="1200" dirty="0">
              <a:latin typeface="Arial"/>
              <a:cs typeface="Arial"/>
            </a:rPr>
            <a:t>und</a:t>
          </a:r>
          <a:r>
            <a:rPr lang="de-DE" sz="1700" kern="1200" spc="-35" dirty="0">
              <a:latin typeface="Arial"/>
              <a:cs typeface="Arial"/>
            </a:rPr>
            <a:t> </a:t>
          </a:r>
          <a:r>
            <a:rPr lang="de-DE" sz="1700" kern="1200" spc="-10" dirty="0">
              <a:latin typeface="Arial"/>
              <a:cs typeface="Arial"/>
            </a:rPr>
            <a:t>Eventmanagement</a:t>
          </a:r>
          <a:endParaRPr lang="de-DE" sz="1700" kern="1200" dirty="0">
            <a:latin typeface="Arial"/>
            <a:cs typeface="Arial"/>
          </a:endParaRPr>
        </a:p>
      </dsp:txBody>
      <dsp:txXfrm>
        <a:off x="19419" y="3431359"/>
        <a:ext cx="8220475" cy="358962"/>
      </dsp:txXfrm>
    </dsp:sp>
    <dsp:sp modelId="{398DA1AC-A434-4BE8-A182-4FBB4A282150}">
      <dsp:nvSpPr>
        <dsp:cNvPr id="0" name=""/>
        <dsp:cNvSpPr/>
      </dsp:nvSpPr>
      <dsp:spPr>
        <a:xfrm>
          <a:off x="0" y="3858700"/>
          <a:ext cx="8259313" cy="397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spc="-10" dirty="0">
              <a:latin typeface="Arial"/>
              <a:cs typeface="Arial"/>
            </a:rPr>
            <a:t>8 Basiskenntnisse</a:t>
          </a:r>
          <a:r>
            <a:rPr lang="de-DE" sz="1700" kern="1200" spc="-55" dirty="0">
              <a:latin typeface="Arial"/>
              <a:cs typeface="Arial"/>
            </a:rPr>
            <a:t> </a:t>
          </a:r>
          <a:r>
            <a:rPr lang="de-DE" sz="1700" kern="1200" dirty="0">
              <a:latin typeface="Arial"/>
              <a:cs typeface="Arial"/>
            </a:rPr>
            <a:t>Korrespondenz,</a:t>
          </a:r>
          <a:r>
            <a:rPr lang="de-DE" sz="1700" kern="1200" spc="5" dirty="0">
              <a:latin typeface="Arial"/>
              <a:cs typeface="Arial"/>
            </a:rPr>
            <a:t> </a:t>
          </a:r>
          <a:r>
            <a:rPr lang="de-DE" sz="1700" kern="1200" spc="-10" dirty="0">
              <a:latin typeface="Arial"/>
              <a:cs typeface="Arial"/>
            </a:rPr>
            <a:t>Öffentlichkeitsarbeit,</a:t>
          </a:r>
          <a:r>
            <a:rPr lang="de-DE" sz="1700" kern="1200" spc="-5" dirty="0">
              <a:latin typeface="Arial"/>
              <a:cs typeface="Arial"/>
            </a:rPr>
            <a:t> </a:t>
          </a:r>
          <a:r>
            <a:rPr lang="de-DE" sz="1700" kern="1200" spc="-10" dirty="0">
              <a:latin typeface="Arial"/>
              <a:cs typeface="Arial"/>
            </a:rPr>
            <a:t>Pressearbeit, </a:t>
          </a:r>
          <a:r>
            <a:rPr lang="de-DE" sz="1700" kern="1200" dirty="0">
              <a:latin typeface="Arial"/>
              <a:cs typeface="Arial"/>
            </a:rPr>
            <a:t>Social</a:t>
          </a:r>
          <a:r>
            <a:rPr lang="de-DE" sz="1700" kern="1200" spc="-60" dirty="0">
              <a:latin typeface="Arial"/>
              <a:cs typeface="Arial"/>
            </a:rPr>
            <a:t> </a:t>
          </a:r>
          <a:r>
            <a:rPr lang="de-DE" sz="1700" kern="1200" spc="-20" dirty="0">
              <a:latin typeface="Arial"/>
              <a:cs typeface="Arial"/>
            </a:rPr>
            <a:t>Media</a:t>
          </a:r>
          <a:endParaRPr lang="de-DE" sz="1700" kern="1200" dirty="0">
            <a:latin typeface="Arial"/>
            <a:cs typeface="Arial"/>
          </a:endParaRPr>
        </a:p>
      </dsp:txBody>
      <dsp:txXfrm>
        <a:off x="19419" y="3878119"/>
        <a:ext cx="8220475" cy="358962"/>
      </dsp:txXfrm>
    </dsp:sp>
    <dsp:sp modelId="{993117B2-6525-41A5-9632-6DBDC7A76939}">
      <dsp:nvSpPr>
        <dsp:cNvPr id="0" name=""/>
        <dsp:cNvSpPr/>
      </dsp:nvSpPr>
      <dsp:spPr>
        <a:xfrm>
          <a:off x="0" y="4305460"/>
          <a:ext cx="8259313" cy="397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>
              <a:latin typeface="Arial"/>
              <a:cs typeface="Arial"/>
            </a:rPr>
            <a:t>9 Richtig</a:t>
          </a:r>
          <a:r>
            <a:rPr lang="de-DE" sz="1700" kern="1200" spc="-40" dirty="0">
              <a:latin typeface="Arial"/>
              <a:cs typeface="Arial"/>
            </a:rPr>
            <a:t> </a:t>
          </a:r>
          <a:r>
            <a:rPr lang="de-DE" sz="1700" kern="1200" dirty="0">
              <a:latin typeface="Arial"/>
              <a:cs typeface="Arial"/>
            </a:rPr>
            <a:t>kommunizieren:</a:t>
          </a:r>
          <a:r>
            <a:rPr lang="de-DE" sz="1700" kern="1200" spc="-45" dirty="0">
              <a:latin typeface="Arial"/>
              <a:cs typeface="Arial"/>
            </a:rPr>
            <a:t> </a:t>
          </a:r>
          <a:r>
            <a:rPr lang="de-DE" sz="1700" kern="1200" spc="-10" dirty="0">
              <a:latin typeface="Arial"/>
              <a:cs typeface="Arial"/>
            </a:rPr>
            <a:t>Kommunikationsgrundlagen</a:t>
          </a:r>
          <a:r>
            <a:rPr lang="de-DE" sz="1700" kern="1200" spc="-55" dirty="0">
              <a:latin typeface="Arial"/>
              <a:cs typeface="Arial"/>
            </a:rPr>
            <a:t> </a:t>
          </a:r>
          <a:r>
            <a:rPr lang="de-DE" sz="1700" kern="1200" spc="-10" dirty="0">
              <a:latin typeface="Arial"/>
              <a:cs typeface="Arial"/>
            </a:rPr>
            <a:t>Bürgerbeteiligung</a:t>
          </a:r>
          <a:endParaRPr lang="de-DE" sz="1700" kern="1200" dirty="0">
            <a:latin typeface="Arial"/>
            <a:cs typeface="Arial"/>
          </a:endParaRPr>
        </a:p>
      </dsp:txBody>
      <dsp:txXfrm>
        <a:off x="19419" y="4324879"/>
        <a:ext cx="8220475" cy="3589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01530-1EC5-41C9-994B-56C015598F38}">
      <dsp:nvSpPr>
        <dsp:cNvPr id="0" name=""/>
        <dsp:cNvSpPr/>
      </dsp:nvSpPr>
      <dsp:spPr>
        <a:xfrm>
          <a:off x="8631" y="911350"/>
          <a:ext cx="2579850" cy="1547910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Mind. 80% Anwesenheit im Online Unterricht</a:t>
          </a:r>
        </a:p>
      </dsp:txBody>
      <dsp:txXfrm>
        <a:off x="53968" y="956687"/>
        <a:ext cx="2489176" cy="1457236"/>
      </dsp:txXfrm>
    </dsp:sp>
    <dsp:sp modelId="{8B846643-DDA0-499E-B0BD-5741ACAB78BE}">
      <dsp:nvSpPr>
        <dsp:cNvPr id="0" name=""/>
        <dsp:cNvSpPr/>
      </dsp:nvSpPr>
      <dsp:spPr>
        <a:xfrm>
          <a:off x="2846467" y="1365404"/>
          <a:ext cx="546928" cy="639802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900" kern="1200"/>
        </a:p>
      </dsp:txBody>
      <dsp:txXfrm>
        <a:off x="2846467" y="1493364"/>
        <a:ext cx="382850" cy="383882"/>
      </dsp:txXfrm>
    </dsp:sp>
    <dsp:sp modelId="{C65DD8A4-3B4E-4C27-B9F6-48A1CDB3164B}">
      <dsp:nvSpPr>
        <dsp:cNvPr id="0" name=""/>
        <dsp:cNvSpPr/>
      </dsp:nvSpPr>
      <dsp:spPr>
        <a:xfrm>
          <a:off x="3620422" y="911350"/>
          <a:ext cx="2579850" cy="1547910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Arial"/>
              <a:cs typeface="Arial"/>
            </a:rPr>
            <a:t>Projektarbeit</a:t>
          </a:r>
          <a:r>
            <a:rPr lang="de-DE" sz="2400" kern="1200" spc="-55" dirty="0">
              <a:latin typeface="Arial"/>
              <a:cs typeface="Arial"/>
            </a:rPr>
            <a:t> &amp; Online </a:t>
          </a:r>
          <a:r>
            <a:rPr lang="de-DE" sz="2400" kern="1200" dirty="0">
              <a:latin typeface="Arial"/>
              <a:cs typeface="Arial"/>
            </a:rPr>
            <a:t>Präsentation </a:t>
          </a:r>
        </a:p>
      </dsp:txBody>
      <dsp:txXfrm>
        <a:off x="3665759" y="956687"/>
        <a:ext cx="2489176" cy="1457236"/>
      </dsp:txXfrm>
    </dsp:sp>
    <dsp:sp modelId="{77CB2474-51BA-400E-913E-0F5ABC7C38F1}">
      <dsp:nvSpPr>
        <dsp:cNvPr id="0" name=""/>
        <dsp:cNvSpPr/>
      </dsp:nvSpPr>
      <dsp:spPr>
        <a:xfrm>
          <a:off x="6458257" y="1365404"/>
          <a:ext cx="546928" cy="6398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900" kern="1200"/>
        </a:p>
      </dsp:txBody>
      <dsp:txXfrm>
        <a:off x="6458257" y="1493364"/>
        <a:ext cx="382850" cy="383882"/>
      </dsp:txXfrm>
    </dsp:sp>
    <dsp:sp modelId="{486A614A-5EB8-4FA1-A5E6-B7E69A0DF7B4}">
      <dsp:nvSpPr>
        <dsp:cNvPr id="0" name=""/>
        <dsp:cNvSpPr/>
      </dsp:nvSpPr>
      <dsp:spPr>
        <a:xfrm>
          <a:off x="7232212" y="911350"/>
          <a:ext cx="2579850" cy="1547910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Arial"/>
              <a:cs typeface="Arial"/>
            </a:rPr>
            <a:t>IHK-Zertifikat</a:t>
          </a:r>
        </a:p>
      </dsp:txBody>
      <dsp:txXfrm>
        <a:off x="7277549" y="956687"/>
        <a:ext cx="2489176" cy="1457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35DEB54E-542A-7642-BF2C-60D9533084F0}" type="datetimeFigureOut">
              <a:rPr lang="de-DE" smtClean="0"/>
              <a:t>24.01.2024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5A1EBD4-338A-8042-8C09-29D3BA9754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88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Was ist in</a:t>
            </a:r>
            <a:r>
              <a:rPr lang="de-DE" baseline="0" dirty="0"/>
              <a:t> Ihrem</a:t>
            </a:r>
            <a:r>
              <a:rPr lang="de-DE" dirty="0"/>
              <a:t> District wichtig (Branding und Fokus), Basiskenntnisse Handel</a:t>
            </a:r>
            <a:r>
              <a:rPr lang="de-DE" baseline="0" dirty="0"/>
              <a:t>, </a:t>
            </a:r>
            <a:r>
              <a:rPr lang="de-DE" dirty="0"/>
              <a:t>Betriebswirtschaft, Immobilienwirtschaft, Stadtplanung – Eventmanagement, Öffentlichkeitsarbeit</a:t>
            </a:r>
            <a:r>
              <a:rPr lang="de-DE" baseline="0" dirty="0"/>
              <a:t> &amp; Bürgerbeteiligung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1EBD4-338A-8042-8C09-29D3BA97542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1268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>
                <a:latin typeface="Arial"/>
                <a:cs typeface="Arial"/>
              </a:rPr>
              <a:t>10</a:t>
            </a:r>
            <a:r>
              <a:rPr lang="de-DE" sz="1200" spc="-35" dirty="0">
                <a:latin typeface="Arial"/>
                <a:cs typeface="Arial"/>
              </a:rPr>
              <a:t> </a:t>
            </a:r>
            <a:r>
              <a:rPr lang="de-DE" sz="1200" dirty="0">
                <a:latin typeface="Arial"/>
                <a:cs typeface="Arial"/>
              </a:rPr>
              <a:t>Minuten;</a:t>
            </a:r>
            <a:r>
              <a:rPr lang="de-DE" sz="1200" spc="-35" dirty="0">
                <a:latin typeface="Arial"/>
                <a:cs typeface="Arial"/>
              </a:rPr>
              <a:t> </a:t>
            </a:r>
            <a:r>
              <a:rPr lang="de-DE" sz="1200" dirty="0">
                <a:latin typeface="Arial"/>
                <a:cs typeface="Arial"/>
              </a:rPr>
              <a:t>5</a:t>
            </a:r>
            <a:r>
              <a:rPr lang="de-DE" sz="1200" spc="-35" dirty="0">
                <a:latin typeface="Arial"/>
                <a:cs typeface="Arial"/>
              </a:rPr>
              <a:t> </a:t>
            </a:r>
            <a:r>
              <a:rPr lang="de-DE" sz="1200" dirty="0">
                <a:latin typeface="Arial"/>
                <a:cs typeface="Arial"/>
              </a:rPr>
              <a:t>–</a:t>
            </a:r>
            <a:r>
              <a:rPr lang="de-DE" sz="1200" spc="-35" dirty="0">
                <a:latin typeface="Arial"/>
                <a:cs typeface="Arial"/>
              </a:rPr>
              <a:t> </a:t>
            </a:r>
            <a:r>
              <a:rPr lang="de-DE" sz="1200" dirty="0">
                <a:latin typeface="Arial"/>
                <a:cs typeface="Arial"/>
              </a:rPr>
              <a:t>10</a:t>
            </a:r>
            <a:r>
              <a:rPr lang="de-DE" sz="1200" spc="-35" dirty="0">
                <a:latin typeface="Arial"/>
                <a:cs typeface="Arial"/>
              </a:rPr>
              <a:t> </a:t>
            </a:r>
            <a:r>
              <a:rPr lang="de-DE" sz="1200" spc="-10" dirty="0">
                <a:latin typeface="Arial"/>
                <a:cs typeface="Arial"/>
              </a:rPr>
              <a:t>Seiten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1EBD4-338A-8042-8C09-29D3BA97542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0706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401116F-4B3A-C147-BDFC-F90E5AE79217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990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_So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1EE94C5-FDD1-EA4D-B537-2BE9321CB36E}"/>
              </a:ext>
            </a:extLst>
          </p:cNvPr>
          <p:cNvSpPr txBox="1"/>
          <p:nvPr userDrawn="1"/>
        </p:nvSpPr>
        <p:spPr>
          <a:xfrm>
            <a:off x="7548897" y="6328086"/>
            <a:ext cx="7479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www.wak-sh.de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6494E80-6B1B-DD43-ACF5-A69433BBA4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4294" y="6329239"/>
            <a:ext cx="1963614" cy="32726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4CBC8A1-3F22-9E44-AFFD-5EBBE2018338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619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4F330A8-068E-B642-9E19-47014C175F62}"/>
              </a:ext>
            </a:extLst>
          </p:cNvPr>
          <p:cNvSpPr txBox="1"/>
          <p:nvPr userDrawn="1"/>
        </p:nvSpPr>
        <p:spPr>
          <a:xfrm>
            <a:off x="1562101" y="280006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tx2"/>
                </a:solidFill>
                <a:latin typeface="+mj-lt"/>
              </a:rPr>
              <a:t>Vielen Dank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8604D0E-7150-EE42-8918-7CA71E6755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7426" y="4596540"/>
            <a:ext cx="2673350" cy="450850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29DA0D-76E2-8746-914B-DE4EA129A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8773" y="4154295"/>
            <a:ext cx="5754453" cy="36988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www.wak-sh.de</a:t>
            </a:r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BB45F0C4-9DB1-F94A-838B-73442C60B7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0077" y="3774098"/>
            <a:ext cx="3688047" cy="34337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Weitere Informationen finden Sie hier: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342329-06DC-4246-B27C-39F538692FAE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7082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Höhere Berufsbildung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924F106-D2E7-4476-BA5B-DE4F1BBEFE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9476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(schlic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14400" y="657220"/>
            <a:ext cx="10363200" cy="510307"/>
          </a:xfrm>
          <a:prstGeom prst="rect">
            <a:avLst/>
          </a:prstGeom>
        </p:spPr>
        <p:txBody>
          <a:bodyPr lIns="91411" tIns="45706" rIns="91411" bIns="45706"/>
          <a:lstStyle>
            <a:lvl1pPr algn="l">
              <a:defRPr sz="2800" b="1">
                <a:solidFill>
                  <a:srgbClr val="00377E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Thema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14400" y="1133510"/>
            <a:ext cx="10363200" cy="419587"/>
          </a:xfrm>
          <a:prstGeom prst="rect">
            <a:avLst/>
          </a:prstGeom>
        </p:spPr>
        <p:txBody>
          <a:bodyPr lIns="91411" tIns="45706" rIns="91411" bIns="45706"/>
          <a:lstStyle>
            <a:lvl1pPr marL="0" indent="0" algn="l">
              <a:buNone/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oder weitere Informationen hinzufügen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8"/>
          </p:nvPr>
        </p:nvSpPr>
        <p:spPr>
          <a:xfrm>
            <a:off x="4121158" y="6430970"/>
            <a:ext cx="4396548" cy="365125"/>
          </a:xfrm>
          <a:prstGeom prst="rect">
            <a:avLst/>
          </a:prstGeom>
        </p:spPr>
        <p:txBody>
          <a:bodyPr lIns="91411" tIns="45706" rIns="91411" bIns="45706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Höhere Berufsbildung</a:t>
            </a:r>
            <a:endParaRPr lang="de-DE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5"/>
          </p:nvPr>
        </p:nvSpPr>
        <p:spPr>
          <a:xfrm>
            <a:off x="2789129" y="6430970"/>
            <a:ext cx="1262171" cy="365125"/>
          </a:xfrm>
          <a:prstGeom prst="rect">
            <a:avLst/>
          </a:prstGeom>
        </p:spPr>
        <p:txBody>
          <a:bodyPr lIns="91411" tIns="45706" rIns="91411" bIns="45706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11123111" y="6424614"/>
            <a:ext cx="668056" cy="371475"/>
          </a:xfrm>
          <a:prstGeom prst="rect">
            <a:avLst/>
          </a:prstGeom>
        </p:spPr>
        <p:txBody>
          <a:bodyPr lIns="91411" tIns="45706" rIns="91411" bIns="45706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645562D-3934-FE4F-A40E-BC3E3DC98321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740770"/>
            <a:ext cx="10363200" cy="4275138"/>
          </a:xfrm>
          <a:prstGeom prst="rect">
            <a:avLst/>
          </a:prstGeom>
        </p:spPr>
        <p:txBody>
          <a:bodyPr vert="horz" lIns="91411" tIns="45706" rIns="91411" bIns="45706"/>
          <a:lstStyle>
            <a:lvl1pPr marL="182563" indent="-182563">
              <a:lnSpc>
                <a:spcPct val="120000"/>
              </a:lnSpc>
              <a:buClr>
                <a:srgbClr val="00377E"/>
              </a:buClr>
              <a:buSzPct val="90000"/>
              <a:buFont typeface="Wingdings" charset="2"/>
              <a:buChar char="§"/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4500" indent="-261938">
              <a:lnSpc>
                <a:spcPct val="120000"/>
              </a:lnSpc>
              <a:buClr>
                <a:srgbClr val="00377E"/>
              </a:buClr>
              <a:buSzPct val="9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19138" indent="-184150">
              <a:lnSpc>
                <a:spcPct val="120000"/>
              </a:lnSpc>
              <a:buClr>
                <a:srgbClr val="00377E"/>
              </a:buClr>
              <a:buSzPct val="90000"/>
              <a:defRPr sz="160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46200" indent="-184150">
              <a:lnSpc>
                <a:spcPct val="120000"/>
              </a:lnSpc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/>
            </a:lvl5pPr>
          </a:lstStyle>
          <a:p>
            <a:pPr lvl="0"/>
            <a:r>
              <a:rPr lang="de-DE" dirty="0"/>
              <a:t>Ihren Text hier einfügen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775630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>
            <a:extLst>
              <a:ext uri="{FF2B5EF4-FFF2-40B4-BE49-F238E27FC236}">
                <a16:creationId xmlns:a16="http://schemas.microsoft.com/office/drawing/2014/main" id="{6111D265-DC74-0044-88E9-C5FF81554D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652374"/>
            <a:ext cx="10800000" cy="396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12F0E58-F203-F947-9123-011B12C75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Inhaltsverzeichnis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E120DBD-ED05-4B45-9EEC-949323B5C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66D62174-6F57-2741-8ED3-4A5B292CE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CE12A5C-B7BB-9149-9395-DE1EFF7CB3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r>
              <a:rPr lang="de-DE"/>
              <a:t>Höhere Berufsbildung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38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78D222-E7AB-9042-8A30-EAD24FDDC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621016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3B9D7B0-B87B-6646-9174-AA31327DBA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7E13983-FBF1-F84D-A507-49D72157A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706B852D-5C57-5940-A858-C45F7DE836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0E7D6E5-DF2E-CF4D-918C-090F4054B1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153686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E4ACC5-53F5-2448-94D0-573B06B1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54" y="1709738"/>
            <a:ext cx="108000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666613-A40E-214D-89E6-342B125ED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754" y="4589464"/>
            <a:ext cx="10800000" cy="77970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A673B5-4273-8C42-9478-B224CB51F3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3D722E4-A034-584E-9D88-4EA5F98D71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r>
              <a:rPr lang="de-DE"/>
              <a:t>Höhere Berufsbildung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933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F3AB84-F6EC-1F49-A9A4-FDF71D318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104" y="1825625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8F17AE2-738F-534D-808E-D9BD6B8AF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9104" y="1825624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7389B44-4C16-E74E-BC82-0F6737A636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F94F69A0-7B64-0A4A-AAEB-F8D7E2999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712069B4-C027-694A-A278-0726D74498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3100616-36B6-DC4B-A61E-93E25F25FA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376810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001296A-FE35-894E-9716-9AF49F2EB4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B017DE56-0550-534C-8B0C-FDCB35BD1C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A73A8226-A865-C242-9625-D3869A84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0104C10-107F-804B-AF83-B5B08C89F7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352275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BCBBF55-649B-0F4E-A576-6679309B53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716155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536CFD1-FCD2-2A49-8B73-CA08890D80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453ACC47-2A3F-1E45-BD43-ACBF8AF902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4DD1FFA5-D9D2-9842-9899-3CE83DA32F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4F14996-771F-5B43-8470-350E0E8276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112876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AF406-E5DB-D14A-8992-6BD1E53E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01A57B-8747-2C42-89B8-BFEE88B36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092" y="987425"/>
            <a:ext cx="6480000" cy="439346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BD7925-FAC5-A44B-8FE7-1DBD406E5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2349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527C8A5-4E17-754C-A247-7A9A547158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189754-81B8-834A-B556-3877A72E96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263744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63226-0C34-F841-8CBE-5CE96CFB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BD8F217-4731-1F46-BD38-6FA367FB9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54092" y="987426"/>
            <a:ext cx="6480000" cy="438174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D6432A7-CCC5-2944-9936-BBE738EF7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1176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5A0024-9238-E449-A965-5F825A7A4B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81E1B8-E3D5-7B48-883A-55C9A2A228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19216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0FC7DA-3E7E-5E47-961D-5A74D51E1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33F0921-DB0F-7848-9DBD-95C9F2C4F5B9}"/>
              </a:ext>
            </a:extLst>
          </p:cNvPr>
          <p:cNvSpPr txBox="1">
            <a:spLocks/>
          </p:cNvSpPr>
          <p:nvPr userDrawn="1"/>
        </p:nvSpPr>
        <p:spPr>
          <a:xfrm>
            <a:off x="-251745" y="6518319"/>
            <a:ext cx="741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CF283-0270-2445-BCFF-C4D024AD4DD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0B5811D5-A53A-5D43-9231-5EF770999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E0B2EC2-1FC5-8D41-9EBD-FD9DB045C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4434" y="6492875"/>
            <a:ext cx="3978965" cy="2882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107882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1" r:id="rId4"/>
    <p:sldLayoutId id="2147483652" r:id="rId5"/>
    <p:sldLayoutId id="2147483654" r:id="rId6"/>
    <p:sldLayoutId id="2147483658" r:id="rId7"/>
    <p:sldLayoutId id="2147483656" r:id="rId8"/>
    <p:sldLayoutId id="2147483657" r:id="rId9"/>
    <p:sldLayoutId id="2147483661" r:id="rId10"/>
    <p:sldLayoutId id="2147483662" r:id="rId11"/>
    <p:sldLayoutId id="2147483663" r:id="rId12"/>
    <p:sldLayoutId id="2147483664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71D3DE-A795-4545-B77F-61086642B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1104"/>
            <a:ext cx="9144000" cy="1176951"/>
          </a:xfrm>
        </p:spPr>
        <p:txBody>
          <a:bodyPr/>
          <a:lstStyle/>
          <a:p>
            <a:r>
              <a:rPr lang="de-DE" altLang="de-DE" dirty="0"/>
              <a:t>Herzlich Willkommen zur</a:t>
            </a:r>
            <a:br>
              <a:rPr lang="de-DE" altLang="de-DE" dirty="0"/>
            </a:br>
            <a:r>
              <a:rPr lang="de-DE" dirty="0"/>
              <a:t>Informationsveranstaltung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B622F79-2452-4F40-8050-A72D18045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32500"/>
            <a:ext cx="9144000" cy="2293516"/>
          </a:xfrm>
        </p:spPr>
        <p:txBody>
          <a:bodyPr anchor="ctr">
            <a:normAutofit/>
          </a:bodyPr>
          <a:lstStyle/>
          <a:p>
            <a:r>
              <a:rPr lang="de-DE" sz="2400" dirty="0">
                <a:solidFill>
                  <a:schemeClr val="accent1"/>
                </a:solidFill>
              </a:rPr>
              <a:t>„Citymanager</a:t>
            </a:r>
            <a:r>
              <a:rPr lang="de-DE" sz="2400" spc="-50" dirty="0">
                <a:solidFill>
                  <a:schemeClr val="accent1"/>
                </a:solidFill>
              </a:rPr>
              <a:t> </a:t>
            </a:r>
            <a:r>
              <a:rPr lang="de-DE" sz="2400" dirty="0">
                <a:solidFill>
                  <a:schemeClr val="accent1"/>
                </a:solidFill>
              </a:rPr>
              <a:t>/ Quartiersmanager</a:t>
            </a:r>
            <a:r>
              <a:rPr lang="de-DE" sz="2400" spc="-45" dirty="0">
                <a:solidFill>
                  <a:schemeClr val="accent1"/>
                </a:solidFill>
              </a:rPr>
              <a:t> </a:t>
            </a:r>
            <a:r>
              <a:rPr lang="de-DE" sz="2400" spc="-10" dirty="0">
                <a:solidFill>
                  <a:schemeClr val="accent1"/>
                </a:solidFill>
              </a:rPr>
              <a:t>(IHK)“</a:t>
            </a:r>
            <a:endParaRPr lang="de-DE" altLang="de-DE" sz="2400" dirty="0">
              <a:solidFill>
                <a:schemeClr val="accent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0232666" y="5236280"/>
            <a:ext cx="2414726" cy="7810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de-DE" sz="1600" dirty="0">
                <a:solidFill>
                  <a:schemeClr val="accent1"/>
                </a:solidFill>
              </a:rPr>
              <a:t>Gesa Johannsen</a:t>
            </a:r>
          </a:p>
          <a:p>
            <a:pPr algn="l"/>
            <a:r>
              <a:rPr lang="de-DE" sz="1600" dirty="0">
                <a:solidFill>
                  <a:schemeClr val="accent1"/>
                </a:solidFill>
              </a:rPr>
              <a:t>Kundenberaterin</a:t>
            </a:r>
          </a:p>
        </p:txBody>
      </p:sp>
    </p:spTree>
    <p:extLst>
      <p:ext uri="{BB962C8B-B14F-4D97-AF65-F5344CB8AC3E}">
        <p14:creationId xmlns:p14="http://schemas.microsoft.com/office/powerpoint/2010/main" val="461440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6EAF966-FB5C-D149-8D6F-21FF3D3B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Unternehmensverbund der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F1B518-D05E-8948-A755-A83F49D484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Ein starker Verbund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EC0B48F-3B87-3B45-B7B6-03EEE5686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305" y="4061384"/>
            <a:ext cx="1687504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D580B90-88F7-2647-BF40-4F951438A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112" y="3269963"/>
            <a:ext cx="2334858" cy="432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53CB4BC-4C23-D849-ADD6-49C7BA7C9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319" y="2246368"/>
            <a:ext cx="4565476" cy="576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D3AECDC-D998-E34D-A1CE-ED22D2973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293" y="3283373"/>
            <a:ext cx="2201143" cy="432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904C91B-CF6B-C449-B45D-5C0AC49B5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804" y="3269963"/>
            <a:ext cx="2355429" cy="432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E6B7DF2-1E6D-6D4B-AB2F-7CA9A00892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8451" y="4061384"/>
            <a:ext cx="1993611" cy="432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EDA28D-FF64-C34A-B6F8-75AE20E75C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2601" y="3269963"/>
            <a:ext cx="2345143" cy="432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4E6E2FB8-BFCF-7E41-9F32-727BBEB0E3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5172" y="4040118"/>
            <a:ext cx="1580488" cy="4320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75DDB3E-E0EC-E842-AD58-1D42E71C86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3001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77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Dürfen wir uns vorstellen?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WAK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719" y="3484574"/>
            <a:ext cx="2282621" cy="216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480F4A6-4A2B-7D2D-924B-45351AFBF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106" y="1085799"/>
            <a:ext cx="2318049" cy="216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588B65C-03FD-ADB2-59CD-F3672154F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913" y="1087146"/>
            <a:ext cx="2282182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2E68F60-B4EA-2F48-93EC-D84994F35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9106" y="3573782"/>
            <a:ext cx="2303710" cy="21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80D181B-9925-7043-775C-4433B56A94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7569" y="1085799"/>
            <a:ext cx="2272771" cy="216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650655B-A44B-7F30-0270-CBF8396901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7244" y="3573782"/>
            <a:ext cx="234552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66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23F0D5C-C5F2-A7AE-5F64-BE4E0BCC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 die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23B8CE-37EB-F8CE-757B-F6E950321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Vielfältige Bildungsangebote für Beschäftigte und Unternehmen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C69E29-31CE-E78C-6413-C328FFABEB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WAK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E985B34-E781-3F3A-23B3-062FFAA7B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4" y="1716155"/>
            <a:ext cx="443661" cy="347655"/>
          </a:xfrm>
          <a:prstGeom prst="rect">
            <a:avLst/>
          </a:prstGeom>
        </p:spPr>
      </p:pic>
      <p:sp>
        <p:nvSpPr>
          <p:cNvPr id="11" name="AutoShape 2">
            <a:extLst>
              <a:ext uri="{FF2B5EF4-FFF2-40B4-BE49-F238E27FC236}">
                <a16:creationId xmlns:a16="http://schemas.microsoft.com/office/drawing/2014/main" id="{49B40138-2DF8-7070-C4BA-39C2CA5046E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23359" y="1974922"/>
            <a:ext cx="10154437" cy="6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In Zusammenarbeit mit den drei schleswig-holsteinischen Industrie- und Handelskammern sind wir der Bildungspartner der schleswig-holsteinischen Unternehmen und Beschäftigten.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0908DC4-A6D8-D1AE-AD54-BEB2FB8478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9565" y="1650827"/>
            <a:ext cx="10154438" cy="412983"/>
          </a:xfrm>
        </p:spPr>
        <p:txBody>
          <a:bodyPr/>
          <a:lstStyle/>
          <a:p>
            <a:r>
              <a:rPr lang="de-DE" b="1" dirty="0"/>
              <a:t>Bildungspartner vor Ort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838E092-9DDD-2C16-AB13-2815CE714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3" y="2777103"/>
            <a:ext cx="443661" cy="347655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1DE1D512-60A5-EE3D-DBEE-4B9BA6E1303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49566" y="3003210"/>
            <a:ext cx="10154437" cy="41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Wir gewinnen, qualifizieren und entwickeln Fach- und Führungskräfte.</a:t>
            </a:r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532B9C47-2A7A-6B2A-16C0-C0FE2E74A715}"/>
              </a:ext>
            </a:extLst>
          </p:cNvPr>
          <p:cNvSpPr txBox="1">
            <a:spLocks/>
          </p:cNvSpPr>
          <p:nvPr/>
        </p:nvSpPr>
        <p:spPr>
          <a:xfrm>
            <a:off x="1249565" y="2703137"/>
            <a:ext cx="10154438" cy="412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Fach- und Führungskräfte im Fokus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480C6EB-F8B1-6AB4-3FBB-F435F5929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3859432"/>
            <a:ext cx="443661" cy="347655"/>
          </a:xfrm>
          <a:prstGeom prst="rect">
            <a:avLst/>
          </a:prstGeom>
        </p:spPr>
      </p:pic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62ED48C3-66C1-D528-E3CC-12AB4E320060}"/>
              </a:ext>
            </a:extLst>
          </p:cNvPr>
          <p:cNvSpPr txBox="1">
            <a:spLocks/>
          </p:cNvSpPr>
          <p:nvPr/>
        </p:nvSpPr>
        <p:spPr>
          <a:xfrm>
            <a:off x="1243491" y="3795930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189 Mitarbeitende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5646E366-DE80-075F-E3F4-4A3527DD2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3859432"/>
            <a:ext cx="443661" cy="347655"/>
          </a:xfrm>
          <a:prstGeom prst="rect">
            <a:avLst/>
          </a:prstGeom>
        </p:spPr>
      </p:pic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2AC4FDA3-6064-08BB-B130-A1A486F84D4F}"/>
              </a:ext>
            </a:extLst>
          </p:cNvPr>
          <p:cNvSpPr txBox="1">
            <a:spLocks/>
          </p:cNvSpPr>
          <p:nvPr/>
        </p:nvSpPr>
        <p:spPr>
          <a:xfrm>
            <a:off x="4496929" y="3757231"/>
            <a:ext cx="2156124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ca. 600 freiberufliche Dozierende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C7212538-1979-35B3-4228-F7AE8A9E0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6" y="3859432"/>
            <a:ext cx="443661" cy="347655"/>
          </a:xfrm>
          <a:prstGeom prst="rect">
            <a:avLst/>
          </a:prstGeom>
        </p:spPr>
      </p:pic>
      <p:sp>
        <p:nvSpPr>
          <p:cNvPr id="21" name="Textplatzhalter 11">
            <a:extLst>
              <a:ext uri="{FF2B5EF4-FFF2-40B4-BE49-F238E27FC236}">
                <a16:creationId xmlns:a16="http://schemas.microsoft.com/office/drawing/2014/main" id="{8879F8B7-28A7-A9AB-C7FC-B0781767C288}"/>
              </a:ext>
            </a:extLst>
          </p:cNvPr>
          <p:cNvSpPr txBox="1">
            <a:spLocks/>
          </p:cNvSpPr>
          <p:nvPr/>
        </p:nvSpPr>
        <p:spPr>
          <a:xfrm>
            <a:off x="7845617" y="376786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9 Standorte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65F1A91-8484-513C-604C-5E51D25ED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4887909"/>
            <a:ext cx="443661" cy="347655"/>
          </a:xfrm>
          <a:prstGeom prst="rect">
            <a:avLst/>
          </a:prstGeom>
        </p:spPr>
      </p:pic>
      <p:sp>
        <p:nvSpPr>
          <p:cNvPr id="23" name="Textplatzhalter 11">
            <a:extLst>
              <a:ext uri="{FF2B5EF4-FFF2-40B4-BE49-F238E27FC236}">
                <a16:creationId xmlns:a16="http://schemas.microsoft.com/office/drawing/2014/main" id="{6AEAD4CA-AF3A-B685-9FE7-523B6F902F09}"/>
              </a:ext>
            </a:extLst>
          </p:cNvPr>
          <p:cNvSpPr txBox="1">
            <a:spLocks/>
          </p:cNvSpPr>
          <p:nvPr/>
        </p:nvSpPr>
        <p:spPr>
          <a:xfrm>
            <a:off x="1243491" y="4874806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Gästehäuser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85EB4473-CB80-1438-66FE-69D7590AF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4926816"/>
            <a:ext cx="443661" cy="347655"/>
          </a:xfrm>
          <a:prstGeom prst="rect">
            <a:avLst/>
          </a:prstGeom>
        </p:spPr>
      </p:pic>
      <p:sp>
        <p:nvSpPr>
          <p:cNvPr id="25" name="Textplatzhalter 11">
            <a:extLst>
              <a:ext uri="{FF2B5EF4-FFF2-40B4-BE49-F238E27FC236}">
                <a16:creationId xmlns:a16="http://schemas.microsoft.com/office/drawing/2014/main" id="{5D5B63BD-5D98-3AEB-91A6-AA4DE559F4EA}"/>
              </a:ext>
            </a:extLst>
          </p:cNvPr>
          <p:cNvSpPr txBox="1">
            <a:spLocks/>
          </p:cNvSpPr>
          <p:nvPr/>
        </p:nvSpPr>
        <p:spPr>
          <a:xfrm>
            <a:off x="4496929" y="487480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15.452 Teilnehmende in 2022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FC1D460D-F678-AE46-6604-3BC1A5433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5" y="4926815"/>
            <a:ext cx="443661" cy="347655"/>
          </a:xfrm>
          <a:prstGeom prst="rect">
            <a:avLst/>
          </a:prstGeom>
        </p:spPr>
      </p:pic>
      <p:sp>
        <p:nvSpPr>
          <p:cNvPr id="27" name="Textplatzhalter 11">
            <a:extLst>
              <a:ext uri="{FF2B5EF4-FFF2-40B4-BE49-F238E27FC236}">
                <a16:creationId xmlns:a16="http://schemas.microsoft.com/office/drawing/2014/main" id="{9623EE5A-1D8C-260D-599C-67EEB495C459}"/>
              </a:ext>
            </a:extLst>
          </p:cNvPr>
          <p:cNvSpPr txBox="1">
            <a:spLocks/>
          </p:cNvSpPr>
          <p:nvPr/>
        </p:nvSpPr>
        <p:spPr>
          <a:xfrm>
            <a:off x="7927833" y="4887909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Tochter-gesellschaften</a:t>
            </a:r>
          </a:p>
        </p:txBody>
      </p:sp>
    </p:spTree>
    <p:extLst>
      <p:ext uri="{BB962C8B-B14F-4D97-AF65-F5344CB8AC3E}">
        <p14:creationId xmlns:p14="http://schemas.microsoft.com/office/powerpoint/2010/main" val="1494357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3B55E-6BEF-FF42-9754-8C0D6B74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Bildungszentren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562051-49DD-4F4C-996B-0D7AC07E95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Schleswig-Holstein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B8E43F-4546-5146-9F20-E13CF48D40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WAK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26" y="1116969"/>
            <a:ext cx="5852810" cy="471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7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Citymanager</a:t>
            </a:r>
            <a:r>
              <a:rPr lang="de-DE" spc="130" dirty="0"/>
              <a:t> </a:t>
            </a:r>
            <a:r>
              <a:rPr lang="de-DE" dirty="0"/>
              <a:t>/</a:t>
            </a:r>
            <a:r>
              <a:rPr lang="de-DE" spc="100" dirty="0"/>
              <a:t> </a:t>
            </a:r>
            <a:r>
              <a:rPr lang="de-DE" dirty="0"/>
              <a:t>Quartiersmanager</a:t>
            </a:r>
            <a:r>
              <a:rPr lang="de-DE" spc="155" dirty="0"/>
              <a:t> </a:t>
            </a:r>
            <a:r>
              <a:rPr lang="de-DE" spc="-10" dirty="0"/>
              <a:t>(IHK)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Eckdaten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CQM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1213962"/>
              </p:ext>
            </p:extLst>
          </p:nvPr>
        </p:nvGraphicFramePr>
        <p:xfrm>
          <a:off x="709613" y="1620838"/>
          <a:ext cx="10799762" cy="3960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4431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0" dirty="0"/>
              <a:t>Citymanager</a:t>
            </a:r>
            <a:r>
              <a:rPr lang="de-DE" b="0" spc="130" dirty="0"/>
              <a:t> </a:t>
            </a:r>
            <a:r>
              <a:rPr lang="de-DE" b="0" dirty="0"/>
              <a:t>/</a:t>
            </a:r>
            <a:r>
              <a:rPr lang="de-DE" b="0" spc="100" dirty="0"/>
              <a:t> </a:t>
            </a:r>
            <a:r>
              <a:rPr lang="de-DE" b="0" dirty="0"/>
              <a:t>Quartiersmanager</a:t>
            </a:r>
            <a:r>
              <a:rPr lang="de-DE" b="0" spc="155" dirty="0"/>
              <a:t> </a:t>
            </a:r>
            <a:r>
              <a:rPr lang="de-DE" b="0" spc="-10" dirty="0"/>
              <a:t>(IHK)</a:t>
            </a:r>
            <a:endParaRPr lang="de-DE" b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2000" b="0" dirty="0">
                <a:solidFill>
                  <a:schemeClr val="accent1"/>
                </a:solidFill>
              </a:rPr>
              <a:t>Module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chemeClr val="bg1"/>
                </a:solidFill>
              </a:rPr>
              <a:t>CQM</a:t>
            </a: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3054011116"/>
              </p:ext>
            </p:extLst>
          </p:nvPr>
        </p:nvGraphicFramePr>
        <p:xfrm>
          <a:off x="2032000" y="931652"/>
          <a:ext cx="8259313" cy="5434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1213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0" dirty="0"/>
              <a:t>Citymanager</a:t>
            </a:r>
            <a:r>
              <a:rPr lang="de-DE" b="0" spc="130" dirty="0"/>
              <a:t> </a:t>
            </a:r>
            <a:r>
              <a:rPr lang="de-DE" b="0" dirty="0"/>
              <a:t>/</a:t>
            </a:r>
            <a:r>
              <a:rPr lang="de-DE" b="0" spc="100" dirty="0"/>
              <a:t> </a:t>
            </a:r>
            <a:r>
              <a:rPr lang="de-DE" b="0" dirty="0"/>
              <a:t>Quartiersmanager</a:t>
            </a:r>
            <a:r>
              <a:rPr lang="de-DE" b="0" spc="155" dirty="0"/>
              <a:t> </a:t>
            </a:r>
            <a:r>
              <a:rPr lang="de-DE" b="0" spc="-10" dirty="0"/>
              <a:t>(IHK)</a:t>
            </a:r>
            <a:endParaRPr lang="de-DE" b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2000" b="0" dirty="0">
                <a:solidFill>
                  <a:schemeClr val="accent1"/>
                </a:solidFill>
              </a:rPr>
              <a:t>Voraussetzungen für den Zertifikatserwerb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chemeClr val="bg1"/>
                </a:solidFill>
              </a:rPr>
              <a:t>CQM</a:t>
            </a: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1543550527"/>
              </p:ext>
            </p:extLst>
          </p:nvPr>
        </p:nvGraphicFramePr>
        <p:xfrm>
          <a:off x="1185652" y="1921158"/>
          <a:ext cx="9820695" cy="3370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5725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519322" y="1666858"/>
            <a:ext cx="6588843" cy="4604834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accent1"/>
                </a:solidFill>
              </a:rPr>
              <a:t>„Gefördert werden Seminarkosten der beruflichen Weiterbildung, die dem eigenen beruflichen Fortkommen bzw. der Weiterentwicklung dienen“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accent1"/>
                </a:solidFill>
              </a:rPr>
              <a:t>Voraussetzung:</a:t>
            </a:r>
            <a:br>
              <a:rPr lang="de-DE" dirty="0">
                <a:solidFill>
                  <a:schemeClr val="accent1"/>
                </a:solidFill>
              </a:rPr>
            </a:br>
            <a:endParaRPr lang="de-DE" dirty="0">
              <a:solidFill>
                <a:schemeClr val="accent1"/>
              </a:solidFill>
            </a:endParaRP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</a:rPr>
              <a:t>Arbeitgeber oder selbstständige/r Erwerbstätige/r trägt min. 60% der Kosten  </a:t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dirty="0">
                <a:solidFill>
                  <a:schemeClr val="accent1"/>
                </a:solidFill>
              </a:rPr>
              <a:t>(Förderung bis zu 40% der zuwendungsfähigen Gesamtkosten, maximal jedoch1.500,00 Euro/Kalenderjahr pro Antragstellenden)</a:t>
            </a:r>
            <a:br>
              <a:rPr lang="de-DE" dirty="0">
                <a:solidFill>
                  <a:schemeClr val="accent1"/>
                </a:solidFill>
              </a:rPr>
            </a:br>
            <a:endParaRPr lang="de-DE" dirty="0">
              <a:solidFill>
                <a:schemeClr val="accent1"/>
              </a:solidFill>
            </a:endParaRP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</a:rPr>
              <a:t>Förderungsantrag muss vor Veranstaltungsstart bewilligt worden sein</a:t>
            </a:r>
            <a:br>
              <a:rPr lang="de-DE" dirty="0">
                <a:solidFill>
                  <a:schemeClr val="accent1"/>
                </a:solidFill>
              </a:rPr>
            </a:br>
            <a:endParaRPr lang="de-DE" dirty="0">
              <a:solidFill>
                <a:schemeClr val="accent1"/>
              </a:solidFill>
            </a:endParaRP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</a:rPr>
              <a:t>Weiterbildung muss spätestens am 31.12.2028 abgeschlossen sein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Förderung der Investitionsbank Schleswig-Holstein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Weiterbildungsbonus Schleswig-Holstein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WBB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>
              <a:solidFill>
                <a:schemeClr val="accent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3" r="686"/>
          <a:stretch/>
        </p:blipFill>
        <p:spPr>
          <a:xfrm>
            <a:off x="7108166" y="1366825"/>
            <a:ext cx="4701395" cy="275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01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D33497-9081-444D-B415-50498457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457661"/>
          </a:xfrm>
        </p:spPr>
        <p:txBody>
          <a:bodyPr/>
          <a:lstStyle/>
          <a:p>
            <a:r>
              <a:rPr lang="de-DE" dirty="0"/>
              <a:t>Wie geht es weiter?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1F5AD84-6B7C-A744-AB65-3D965994F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4600" y="1022221"/>
            <a:ext cx="6480175" cy="4324607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CE7320-DF76-7946-9A11-24BF8B42F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Sie erhalten im Nachgang zu diesem Beratungstermin eine Zusammenfassung der Informationen von uns.</a:t>
            </a:r>
            <a:br>
              <a:rPr lang="de-DE" dirty="0">
                <a:solidFill>
                  <a:schemeClr val="accent1"/>
                </a:solidFill>
              </a:rPr>
            </a:br>
            <a:endParaRPr lang="de-DE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Bei Fragen können Sie uns jederzeit kontaktieren. 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9050BB-7ADB-8144-98C3-6520E1D8D0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Abgerundetes Rechteck 5">
            <a:extLst>
              <a:ext uri="{FF2B5EF4-FFF2-40B4-BE49-F238E27FC236}">
                <a16:creationId xmlns:a16="http://schemas.microsoft.com/office/drawing/2014/main" id="{370A27A4-0E39-6D75-A5A6-58038654FA96}"/>
              </a:ext>
            </a:extLst>
          </p:cNvPr>
          <p:cNvSpPr/>
          <p:nvPr/>
        </p:nvSpPr>
        <p:spPr>
          <a:xfrm>
            <a:off x="1339715" y="4050183"/>
            <a:ext cx="2674189" cy="12919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  <a:t>Gesa Johannsen</a:t>
            </a:r>
            <a:br>
              <a:rPr lang="de-DE" sz="16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</a:br>
            <a:r>
              <a:rPr lang="de-DE" sz="12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  <a:t>Kundenberaterin</a:t>
            </a:r>
            <a:br>
              <a:rPr lang="de-DE" sz="12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</a:br>
            <a:endParaRPr lang="de-DE" sz="1200" dirty="0">
              <a:solidFill>
                <a:schemeClr val="accent1"/>
              </a:solidFill>
              <a:ea typeface="Source Sans Pro ExtraLight" panose="020B030303040302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14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  <a:t>Tel.: (0431) 3016 - 287</a:t>
            </a:r>
          </a:p>
          <a:p>
            <a:pPr algn="ctr"/>
            <a:r>
              <a:rPr lang="de-DE" sz="14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  <a:t>gesa.johannsen@wak-sh.de</a:t>
            </a:r>
          </a:p>
        </p:txBody>
      </p:sp>
    </p:spTree>
    <p:extLst>
      <p:ext uri="{BB962C8B-B14F-4D97-AF65-F5344CB8AC3E}">
        <p14:creationId xmlns:p14="http://schemas.microsoft.com/office/powerpoint/2010/main" val="2168344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3c3c3c">
      <a:dk1>
        <a:srgbClr val="000000"/>
      </a:dk1>
      <a:lt1>
        <a:srgbClr val="FFFFFF"/>
      </a:lt1>
      <a:dk2>
        <a:srgbClr val="1A456D"/>
      </a:dk2>
      <a:lt2>
        <a:srgbClr val="E7E6E6"/>
      </a:lt2>
      <a:accent1>
        <a:srgbClr val="1A456D"/>
      </a:accent1>
      <a:accent2>
        <a:srgbClr val="DC071A"/>
      </a:accent2>
      <a:accent3>
        <a:srgbClr val="D3DDEA"/>
      </a:accent3>
      <a:accent4>
        <a:srgbClr val="97C0E0"/>
      </a:accent4>
      <a:accent5>
        <a:srgbClr val="5B9BD5"/>
      </a:accent5>
      <a:accent6>
        <a:srgbClr val="000000"/>
      </a:accent6>
      <a:hlink>
        <a:srgbClr val="0A4479"/>
      </a:hlink>
      <a:folHlink>
        <a:srgbClr val="97C0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no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410</Words>
  <Application>Microsoft Office PowerPoint</Application>
  <PresentationFormat>Breitbild</PresentationFormat>
  <Paragraphs>67</Paragraphs>
  <Slides>11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Source Sans Pro ExtraLight</vt:lpstr>
      <vt:lpstr>Wingdings</vt:lpstr>
      <vt:lpstr>Office</vt:lpstr>
      <vt:lpstr>Herzlich Willkommen zur Informationsveranstaltung</vt:lpstr>
      <vt:lpstr>Dürfen wir uns vorstellen?</vt:lpstr>
      <vt:lpstr>Über die Wirtschaftsakademie</vt:lpstr>
      <vt:lpstr>Bildungszentren</vt:lpstr>
      <vt:lpstr>Citymanager / Quartiersmanager (IHK)</vt:lpstr>
      <vt:lpstr>Citymanager / Quartiersmanager (IHK)</vt:lpstr>
      <vt:lpstr>Citymanager / Quartiersmanager (IHK)</vt:lpstr>
      <vt:lpstr>Förderung der Investitionsbank Schleswig-Holstein</vt:lpstr>
      <vt:lpstr>Wie geht es weiter?</vt:lpstr>
      <vt:lpstr>Unternehmensverbund der Wirtschaftsakademie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Johannsen, Gesa</cp:lastModifiedBy>
  <cp:revision>200</cp:revision>
  <cp:lastPrinted>2023-02-13T13:01:43Z</cp:lastPrinted>
  <dcterms:created xsi:type="dcterms:W3CDTF">2021-07-08T05:50:53Z</dcterms:created>
  <dcterms:modified xsi:type="dcterms:W3CDTF">2024-01-24T09:51:44Z</dcterms:modified>
</cp:coreProperties>
</file>