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83" r:id="rId2"/>
    <p:sldId id="330" r:id="rId3"/>
    <p:sldId id="294" r:id="rId4"/>
    <p:sldId id="288" r:id="rId5"/>
    <p:sldId id="329" r:id="rId6"/>
    <p:sldId id="319" r:id="rId7"/>
    <p:sldId id="325" r:id="rId8"/>
    <p:sldId id="318" r:id="rId9"/>
    <p:sldId id="317" r:id="rId10"/>
    <p:sldId id="326" r:id="rId11"/>
    <p:sldId id="316" r:id="rId12"/>
    <p:sldId id="297" r:id="rId13"/>
    <p:sldId id="299" r:id="rId14"/>
    <p:sldId id="346" r:id="rId15"/>
    <p:sldId id="324" r:id="rId16"/>
    <p:sldId id="347" r:id="rId17"/>
    <p:sldId id="337" r:id="rId18"/>
    <p:sldId id="335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32" r:id="rId27"/>
    <p:sldId id="333" r:id="rId28"/>
    <p:sldId id="289" r:id="rId29"/>
    <p:sldId id="292" r:id="rId30"/>
    <p:sldId id="307" r:id="rId31"/>
    <p:sldId id="293" r:id="rId32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00467A"/>
    <a:srgbClr val="0943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3"/>
    <p:restoredTop sz="94598" autoAdjust="0"/>
  </p:normalViewPr>
  <p:slideViewPr>
    <p:cSldViewPr snapToGrid="0" snapToObjects="1">
      <p:cViewPr varScale="1">
        <p:scale>
          <a:sx n="108" d="100"/>
          <a:sy n="108" d="100"/>
        </p:scale>
        <p:origin x="11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801FF-B00C-C441-B927-93623EDA0D61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8634C72-82B8-E342-BC97-5074CC43138D}">
      <dgm:prSet phldrT="[Text]"/>
      <dgm:spPr/>
      <dgm:t>
        <a:bodyPr/>
        <a:lstStyle/>
        <a:p>
          <a:r>
            <a:rPr lang="de-DE" b="1" dirty="0"/>
            <a:t>Industriemeister-/in</a:t>
          </a:r>
        </a:p>
        <a:p>
          <a:r>
            <a:rPr lang="de-DE" dirty="0"/>
            <a:t>- Metall</a:t>
          </a:r>
        </a:p>
        <a:p>
          <a:r>
            <a:rPr lang="de-DE" dirty="0"/>
            <a:t>- Mechatronik</a:t>
          </a:r>
        </a:p>
        <a:p>
          <a:r>
            <a:rPr lang="de-DE" dirty="0"/>
            <a:t>- Elektrotechnik</a:t>
          </a:r>
        </a:p>
        <a:p>
          <a:r>
            <a:rPr lang="de-DE" dirty="0"/>
            <a:t>- Luftfahrttechnik</a:t>
          </a:r>
        </a:p>
      </dgm:t>
    </dgm:pt>
    <dgm:pt modelId="{48080474-A11B-AA4A-A3E8-707451461B3D}" type="parTrans" cxnId="{5C858390-B05F-D84D-940D-B295A3849C94}">
      <dgm:prSet/>
      <dgm:spPr/>
      <dgm:t>
        <a:bodyPr/>
        <a:lstStyle/>
        <a:p>
          <a:endParaRPr lang="de-DE"/>
        </a:p>
      </dgm:t>
    </dgm:pt>
    <dgm:pt modelId="{DC6C482D-BC43-8749-BCD2-FBCAEF17B515}" type="sibTrans" cxnId="{5C858390-B05F-D84D-940D-B295A3849C94}">
      <dgm:prSet/>
      <dgm:spPr/>
      <dgm:t>
        <a:bodyPr/>
        <a:lstStyle/>
        <a:p>
          <a:endParaRPr lang="de-DE"/>
        </a:p>
      </dgm:t>
    </dgm:pt>
    <dgm:pt modelId="{C27EA326-893E-C84A-97B4-BE6349407477}">
      <dgm:prSet phldrT="[Text]"/>
      <dgm:spPr/>
      <dgm:t>
        <a:bodyPr/>
        <a:lstStyle/>
        <a:p>
          <a:r>
            <a:rPr lang="de-DE" b="1" dirty="0"/>
            <a:t>Fachmeister/-innen</a:t>
          </a:r>
        </a:p>
        <a:p>
          <a:r>
            <a:rPr lang="de-DE" dirty="0"/>
            <a:t>- Logistik</a:t>
          </a:r>
        </a:p>
        <a:p>
          <a:r>
            <a:rPr lang="de-DE" dirty="0"/>
            <a:t>- Taucher</a:t>
          </a:r>
        </a:p>
        <a:p>
          <a:r>
            <a:rPr lang="de-DE" dirty="0"/>
            <a:t>- Möbel-, Küchen-, Umzugsservice</a:t>
          </a:r>
        </a:p>
        <a:p>
          <a:r>
            <a:rPr lang="de-DE" dirty="0"/>
            <a:t>- Abwasser</a:t>
          </a:r>
        </a:p>
      </dgm:t>
    </dgm:pt>
    <dgm:pt modelId="{BB5C6324-9348-C14F-880F-B98ADD8C61B4}" type="parTrans" cxnId="{1D2A0B72-C3E7-EC42-90CC-B1D3738BDDD3}">
      <dgm:prSet/>
      <dgm:spPr/>
      <dgm:t>
        <a:bodyPr/>
        <a:lstStyle/>
        <a:p>
          <a:endParaRPr lang="de-DE"/>
        </a:p>
      </dgm:t>
    </dgm:pt>
    <dgm:pt modelId="{5AAF6159-E083-7340-93DC-4EEAE321F46F}" type="sibTrans" cxnId="{1D2A0B72-C3E7-EC42-90CC-B1D3738BDDD3}">
      <dgm:prSet/>
      <dgm:spPr/>
      <dgm:t>
        <a:bodyPr/>
        <a:lstStyle/>
        <a:p>
          <a:endParaRPr lang="de-DE"/>
        </a:p>
      </dgm:t>
    </dgm:pt>
    <dgm:pt modelId="{03F5517F-D9D6-B743-90A6-D95D0D86F661}" type="pres">
      <dgm:prSet presAssocID="{4BF801FF-B00C-C441-B927-93623EDA0D61}" presName="Name0" presStyleCnt="0">
        <dgm:presLayoutVars>
          <dgm:dir/>
          <dgm:resizeHandles val="exact"/>
        </dgm:presLayoutVars>
      </dgm:prSet>
      <dgm:spPr/>
    </dgm:pt>
    <dgm:pt modelId="{3243A302-D570-C24D-A711-820F5BED7B10}" type="pres">
      <dgm:prSet presAssocID="{E8634C72-82B8-E342-BC97-5074CC43138D}" presName="composite" presStyleCnt="0"/>
      <dgm:spPr/>
    </dgm:pt>
    <dgm:pt modelId="{BEDE280D-23F2-7442-8502-92A857E609EF}" type="pres">
      <dgm:prSet presAssocID="{E8634C72-82B8-E342-BC97-5074CC43138D}" presName="rect1" presStyleLbl="trAlignAcc1" presStyleIdx="0" presStyleCnt="2">
        <dgm:presLayoutVars>
          <dgm:bulletEnabled val="1"/>
        </dgm:presLayoutVars>
      </dgm:prSet>
      <dgm:spPr/>
    </dgm:pt>
    <dgm:pt modelId="{DC72C59D-BC04-6640-BD68-02DD6F22C1D1}" type="pres">
      <dgm:prSet presAssocID="{E8634C72-82B8-E342-BC97-5074CC43138D}" presName="rect2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6BA15EBF-036D-9D46-9330-D936C8CD06D5}" type="pres">
      <dgm:prSet presAssocID="{DC6C482D-BC43-8749-BCD2-FBCAEF17B515}" presName="sibTrans" presStyleCnt="0"/>
      <dgm:spPr/>
    </dgm:pt>
    <dgm:pt modelId="{B3154FEF-FEA2-B446-A032-EEBF422A8C65}" type="pres">
      <dgm:prSet presAssocID="{C27EA326-893E-C84A-97B4-BE6349407477}" presName="composite" presStyleCnt="0"/>
      <dgm:spPr/>
    </dgm:pt>
    <dgm:pt modelId="{B6394A7D-A3C9-2E48-9AC0-B64B8305704D}" type="pres">
      <dgm:prSet presAssocID="{C27EA326-893E-C84A-97B4-BE6349407477}" presName="rect1" presStyleLbl="trAlignAcc1" presStyleIdx="1" presStyleCnt="2">
        <dgm:presLayoutVars>
          <dgm:bulletEnabled val="1"/>
        </dgm:presLayoutVars>
      </dgm:prSet>
      <dgm:spPr/>
    </dgm:pt>
    <dgm:pt modelId="{BE86A03D-E758-BF4A-8C85-7293A465F874}" type="pres">
      <dgm:prSet presAssocID="{C27EA326-893E-C84A-97B4-BE6349407477}" presName="rect2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</dgm:ptLst>
  <dgm:cxnLst>
    <dgm:cxn modelId="{49F47D60-55BB-664C-950C-1F26E3A6B2B4}" type="presOf" srcId="{E8634C72-82B8-E342-BC97-5074CC43138D}" destId="{BEDE280D-23F2-7442-8502-92A857E609EF}" srcOrd="0" destOrd="0" presId="urn:microsoft.com/office/officeart/2008/layout/PictureStrips"/>
    <dgm:cxn modelId="{EBCF556C-B0D5-A345-BB8B-3ED62906AA2B}" type="presOf" srcId="{4BF801FF-B00C-C441-B927-93623EDA0D61}" destId="{03F5517F-D9D6-B743-90A6-D95D0D86F661}" srcOrd="0" destOrd="0" presId="urn:microsoft.com/office/officeart/2008/layout/PictureStrips"/>
    <dgm:cxn modelId="{1D2A0B72-C3E7-EC42-90CC-B1D3738BDDD3}" srcId="{4BF801FF-B00C-C441-B927-93623EDA0D61}" destId="{C27EA326-893E-C84A-97B4-BE6349407477}" srcOrd="1" destOrd="0" parTransId="{BB5C6324-9348-C14F-880F-B98ADD8C61B4}" sibTransId="{5AAF6159-E083-7340-93DC-4EEAE321F46F}"/>
    <dgm:cxn modelId="{8506BB87-46AB-E14A-8D86-B2783D693CAB}" type="presOf" srcId="{C27EA326-893E-C84A-97B4-BE6349407477}" destId="{B6394A7D-A3C9-2E48-9AC0-B64B8305704D}" srcOrd="0" destOrd="0" presId="urn:microsoft.com/office/officeart/2008/layout/PictureStrips"/>
    <dgm:cxn modelId="{5C858390-B05F-D84D-940D-B295A3849C94}" srcId="{4BF801FF-B00C-C441-B927-93623EDA0D61}" destId="{E8634C72-82B8-E342-BC97-5074CC43138D}" srcOrd="0" destOrd="0" parTransId="{48080474-A11B-AA4A-A3E8-707451461B3D}" sibTransId="{DC6C482D-BC43-8749-BCD2-FBCAEF17B515}"/>
    <dgm:cxn modelId="{26834D56-D762-4246-B761-B3866CF2A906}" type="presParOf" srcId="{03F5517F-D9D6-B743-90A6-D95D0D86F661}" destId="{3243A302-D570-C24D-A711-820F5BED7B10}" srcOrd="0" destOrd="0" presId="urn:microsoft.com/office/officeart/2008/layout/PictureStrips"/>
    <dgm:cxn modelId="{DB175919-0520-CB4F-9709-FF5FA7A68EB5}" type="presParOf" srcId="{3243A302-D570-C24D-A711-820F5BED7B10}" destId="{BEDE280D-23F2-7442-8502-92A857E609EF}" srcOrd="0" destOrd="0" presId="urn:microsoft.com/office/officeart/2008/layout/PictureStrips"/>
    <dgm:cxn modelId="{DD8FB18F-DAB2-9840-9438-A7CDF6283F99}" type="presParOf" srcId="{3243A302-D570-C24D-A711-820F5BED7B10}" destId="{DC72C59D-BC04-6640-BD68-02DD6F22C1D1}" srcOrd="1" destOrd="0" presId="urn:microsoft.com/office/officeart/2008/layout/PictureStrips"/>
    <dgm:cxn modelId="{0C80527A-CE26-4445-B5E7-53D677B333FF}" type="presParOf" srcId="{03F5517F-D9D6-B743-90A6-D95D0D86F661}" destId="{6BA15EBF-036D-9D46-9330-D936C8CD06D5}" srcOrd="1" destOrd="0" presId="urn:microsoft.com/office/officeart/2008/layout/PictureStrips"/>
    <dgm:cxn modelId="{6022F073-ADA9-2A4E-B8A9-765E29D61366}" type="presParOf" srcId="{03F5517F-D9D6-B743-90A6-D95D0D86F661}" destId="{B3154FEF-FEA2-B446-A032-EEBF422A8C65}" srcOrd="2" destOrd="0" presId="urn:microsoft.com/office/officeart/2008/layout/PictureStrips"/>
    <dgm:cxn modelId="{22FCC1F4-DC4F-6F47-9042-6B7EA950035F}" type="presParOf" srcId="{B3154FEF-FEA2-B446-A032-EEBF422A8C65}" destId="{B6394A7D-A3C9-2E48-9AC0-B64B8305704D}" srcOrd="0" destOrd="0" presId="urn:microsoft.com/office/officeart/2008/layout/PictureStrips"/>
    <dgm:cxn modelId="{ADCCE22A-4332-2C45-8F49-A9F0A89C71FF}" type="presParOf" srcId="{B3154FEF-FEA2-B446-A032-EEBF422A8C65}" destId="{BE86A03D-E758-BF4A-8C85-7293A465F87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F801FF-B00C-C441-B927-93623EDA0D61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58A22D6-F4E6-BD47-9758-21268E48F9F5}">
      <dgm:prSet phldrT="[Text]" custT="1"/>
      <dgm:spPr/>
      <dgm:t>
        <a:bodyPr/>
        <a:lstStyle/>
        <a:p>
          <a:r>
            <a:rPr lang="de-DE" sz="1500" b="1" dirty="0"/>
            <a:t>Fachwirt/-in</a:t>
          </a:r>
        </a:p>
        <a:p>
          <a:r>
            <a:rPr lang="de-DE" sz="1500" dirty="0"/>
            <a:t>- Immobilien</a:t>
          </a:r>
        </a:p>
        <a:p>
          <a:r>
            <a:rPr lang="de-DE" sz="1500" dirty="0"/>
            <a:t>- Handel</a:t>
          </a:r>
        </a:p>
        <a:p>
          <a:r>
            <a:rPr lang="de-DE" sz="1500" dirty="0"/>
            <a:t>- Industrie</a:t>
          </a:r>
        </a:p>
        <a:p>
          <a:r>
            <a:rPr lang="de-DE" sz="1500" dirty="0"/>
            <a:t>- Wirtschaft</a:t>
          </a:r>
        </a:p>
        <a:p>
          <a:r>
            <a:rPr lang="de-DE" sz="1500" dirty="0"/>
            <a:t>- Energiewirtschaft</a:t>
          </a:r>
        </a:p>
        <a:p>
          <a:r>
            <a:rPr lang="de-DE" sz="1500" dirty="0"/>
            <a:t>- Büro- und Projektorganisation</a:t>
          </a:r>
        </a:p>
        <a:p>
          <a:r>
            <a:rPr lang="de-DE" sz="1500" dirty="0"/>
            <a:t>- Gastgewerbe</a:t>
          </a:r>
        </a:p>
        <a:p>
          <a:r>
            <a:rPr lang="de-DE" sz="1500" dirty="0"/>
            <a:t>- E-Commerce</a:t>
          </a:r>
        </a:p>
        <a:p>
          <a:r>
            <a:rPr lang="de-DE" sz="1500" dirty="0"/>
            <a:t>- Tourismus</a:t>
          </a:r>
        </a:p>
      </dgm:t>
    </dgm:pt>
    <dgm:pt modelId="{5A55906F-20FB-344D-9545-89724C08D968}" type="parTrans" cxnId="{FBB55E31-6986-0A44-ADF9-7ACE59E0B3E6}">
      <dgm:prSet/>
      <dgm:spPr/>
      <dgm:t>
        <a:bodyPr/>
        <a:lstStyle/>
        <a:p>
          <a:endParaRPr lang="de-DE" sz="1500"/>
        </a:p>
      </dgm:t>
    </dgm:pt>
    <dgm:pt modelId="{29183BCE-A461-5D43-A197-4DDDF1C83BB0}" type="sibTrans" cxnId="{FBB55E31-6986-0A44-ADF9-7ACE59E0B3E6}">
      <dgm:prSet/>
      <dgm:spPr/>
      <dgm:t>
        <a:bodyPr/>
        <a:lstStyle/>
        <a:p>
          <a:endParaRPr lang="de-DE" sz="1500"/>
        </a:p>
      </dgm:t>
    </dgm:pt>
    <dgm:pt modelId="{03F5517F-D9D6-B743-90A6-D95D0D86F661}" type="pres">
      <dgm:prSet presAssocID="{4BF801FF-B00C-C441-B927-93623EDA0D61}" presName="Name0" presStyleCnt="0">
        <dgm:presLayoutVars>
          <dgm:dir/>
          <dgm:resizeHandles val="exact"/>
        </dgm:presLayoutVars>
      </dgm:prSet>
      <dgm:spPr/>
    </dgm:pt>
    <dgm:pt modelId="{AEAB6AFA-B626-3A4F-AD50-48AD60E7CC26}" type="pres">
      <dgm:prSet presAssocID="{058A22D6-F4E6-BD47-9758-21268E48F9F5}" presName="composite" presStyleCnt="0"/>
      <dgm:spPr/>
    </dgm:pt>
    <dgm:pt modelId="{A6DE6A79-75F6-E64A-BC67-F2C2DE109164}" type="pres">
      <dgm:prSet presAssocID="{058A22D6-F4E6-BD47-9758-21268E48F9F5}" presName="rect1" presStyleLbl="trAlignAcc1" presStyleIdx="0" presStyleCnt="1" custScaleY="169070">
        <dgm:presLayoutVars>
          <dgm:bulletEnabled val="1"/>
        </dgm:presLayoutVars>
      </dgm:prSet>
      <dgm:spPr/>
    </dgm:pt>
    <dgm:pt modelId="{D4CF1DE3-6F80-C34F-BFA5-5A5A8499F19C}" type="pres">
      <dgm:prSet presAssocID="{058A22D6-F4E6-BD47-9758-21268E48F9F5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</dgm:ptLst>
  <dgm:cxnLst>
    <dgm:cxn modelId="{FBB55E31-6986-0A44-ADF9-7ACE59E0B3E6}" srcId="{4BF801FF-B00C-C441-B927-93623EDA0D61}" destId="{058A22D6-F4E6-BD47-9758-21268E48F9F5}" srcOrd="0" destOrd="0" parTransId="{5A55906F-20FB-344D-9545-89724C08D968}" sibTransId="{29183BCE-A461-5D43-A197-4DDDF1C83BB0}"/>
    <dgm:cxn modelId="{EBCF556C-B0D5-A345-BB8B-3ED62906AA2B}" type="presOf" srcId="{4BF801FF-B00C-C441-B927-93623EDA0D61}" destId="{03F5517F-D9D6-B743-90A6-D95D0D86F661}" srcOrd="0" destOrd="0" presId="urn:microsoft.com/office/officeart/2008/layout/PictureStrips"/>
    <dgm:cxn modelId="{47C3B3D2-1353-3549-AF06-F7D259CC435D}" type="presOf" srcId="{058A22D6-F4E6-BD47-9758-21268E48F9F5}" destId="{A6DE6A79-75F6-E64A-BC67-F2C2DE109164}" srcOrd="0" destOrd="0" presId="urn:microsoft.com/office/officeart/2008/layout/PictureStrips"/>
    <dgm:cxn modelId="{C7AFB5D9-6BD7-CF40-AB62-10F1550AFF4A}" type="presParOf" srcId="{03F5517F-D9D6-B743-90A6-D95D0D86F661}" destId="{AEAB6AFA-B626-3A4F-AD50-48AD60E7CC26}" srcOrd="0" destOrd="0" presId="urn:microsoft.com/office/officeart/2008/layout/PictureStrips"/>
    <dgm:cxn modelId="{4008927B-9C14-F145-911D-1AE857320649}" type="presParOf" srcId="{AEAB6AFA-B626-3A4F-AD50-48AD60E7CC26}" destId="{A6DE6A79-75F6-E64A-BC67-F2C2DE109164}" srcOrd="0" destOrd="0" presId="urn:microsoft.com/office/officeart/2008/layout/PictureStrips"/>
    <dgm:cxn modelId="{EEA89A05-0072-724B-A096-A7E756034108}" type="presParOf" srcId="{AEAB6AFA-B626-3A4F-AD50-48AD60E7CC26}" destId="{D4CF1DE3-6F80-C34F-BFA5-5A5A8499F19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02DA95-ABEA-4F1C-9150-AE1DADB505E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C3525EA-13D0-4BF7-BCC7-685B8022021A}">
      <dgm:prSet/>
      <dgm:spPr/>
      <dgm:t>
        <a:bodyPr/>
        <a:lstStyle/>
        <a:p>
          <a:r>
            <a:rPr lang="de-DE"/>
            <a:t>Bundeseinheitliche Prüfungen </a:t>
          </a:r>
          <a:endParaRPr lang="en-US"/>
        </a:p>
      </dgm:t>
    </dgm:pt>
    <dgm:pt modelId="{2FDE4521-3D86-4C1E-BBFC-0FE6AE6A25D6}" type="parTrans" cxnId="{2653058A-6B7D-41D9-A5CF-89ECB8647019}">
      <dgm:prSet/>
      <dgm:spPr/>
      <dgm:t>
        <a:bodyPr/>
        <a:lstStyle/>
        <a:p>
          <a:endParaRPr lang="en-US"/>
        </a:p>
      </dgm:t>
    </dgm:pt>
    <dgm:pt modelId="{281277CB-164D-4EF3-AD2F-77121A25CB56}" type="sibTrans" cxnId="{2653058A-6B7D-41D9-A5CF-89ECB8647019}">
      <dgm:prSet/>
      <dgm:spPr/>
      <dgm:t>
        <a:bodyPr/>
        <a:lstStyle/>
        <a:p>
          <a:endParaRPr lang="en-US"/>
        </a:p>
      </dgm:t>
    </dgm:pt>
    <dgm:pt modelId="{D926AC46-E7E9-4441-AB27-E056833C08D1}">
      <dgm:prSet/>
      <dgm:spPr/>
      <dgm:t>
        <a:bodyPr/>
        <a:lstStyle/>
        <a:p>
          <a:r>
            <a:rPr lang="de-DE"/>
            <a:t>DIHK-Rahmenplan (Inhalte sind Bundeseinheitlich)</a:t>
          </a:r>
          <a:endParaRPr lang="en-US"/>
        </a:p>
      </dgm:t>
    </dgm:pt>
    <dgm:pt modelId="{EC3859EF-3D32-408E-A942-3C9BB3FE5DB3}" type="parTrans" cxnId="{2E99D22B-8FA0-4D5D-B4AE-15D8AD427C43}">
      <dgm:prSet/>
      <dgm:spPr/>
      <dgm:t>
        <a:bodyPr/>
        <a:lstStyle/>
        <a:p>
          <a:endParaRPr lang="en-US"/>
        </a:p>
      </dgm:t>
    </dgm:pt>
    <dgm:pt modelId="{F84B82AA-08C2-456B-8485-1C43F51AA391}" type="sibTrans" cxnId="{2E99D22B-8FA0-4D5D-B4AE-15D8AD427C43}">
      <dgm:prSet/>
      <dgm:spPr/>
      <dgm:t>
        <a:bodyPr/>
        <a:lstStyle/>
        <a:p>
          <a:endParaRPr lang="en-US"/>
        </a:p>
      </dgm:t>
    </dgm:pt>
    <dgm:pt modelId="{E2680422-B5BD-4D1A-BF8F-B872D1513238}">
      <dgm:prSet/>
      <dgm:spPr/>
      <dgm:t>
        <a:bodyPr/>
        <a:lstStyle/>
        <a:p>
          <a:r>
            <a:rPr lang="de-DE"/>
            <a:t>Hands on Methode</a:t>
          </a:r>
          <a:endParaRPr lang="en-US"/>
        </a:p>
      </dgm:t>
    </dgm:pt>
    <dgm:pt modelId="{01E4AB38-C5F3-4964-9981-D0226F4E1EED}" type="parTrans" cxnId="{D02C6BC7-0681-4306-8265-A367A0656C02}">
      <dgm:prSet/>
      <dgm:spPr/>
      <dgm:t>
        <a:bodyPr/>
        <a:lstStyle/>
        <a:p>
          <a:endParaRPr lang="en-US"/>
        </a:p>
      </dgm:t>
    </dgm:pt>
    <dgm:pt modelId="{74117F85-5D3F-42B5-AB02-BEC8F6BFC4E2}" type="sibTrans" cxnId="{D02C6BC7-0681-4306-8265-A367A0656C02}">
      <dgm:prSet/>
      <dgm:spPr/>
      <dgm:t>
        <a:bodyPr/>
        <a:lstStyle/>
        <a:p>
          <a:endParaRPr lang="en-US"/>
        </a:p>
      </dgm:t>
    </dgm:pt>
    <dgm:pt modelId="{2A1E6B67-2FC0-46C4-AA3F-AB1A5249F2D1}">
      <dgm:prSet/>
      <dgm:spPr/>
      <dgm:t>
        <a:bodyPr/>
        <a:lstStyle/>
        <a:p>
          <a:r>
            <a:rPr lang="de-DE"/>
            <a:t>Bis zu 75% Förderung durch Aufstiegs-Bafög</a:t>
          </a:r>
          <a:endParaRPr lang="en-US"/>
        </a:p>
      </dgm:t>
    </dgm:pt>
    <dgm:pt modelId="{C8729708-B236-4D6C-9E23-F2156BEAF68C}" type="parTrans" cxnId="{95CE92D2-42B0-42B3-AF8A-E2E639272711}">
      <dgm:prSet/>
      <dgm:spPr/>
      <dgm:t>
        <a:bodyPr/>
        <a:lstStyle/>
        <a:p>
          <a:endParaRPr lang="en-US"/>
        </a:p>
      </dgm:t>
    </dgm:pt>
    <dgm:pt modelId="{B2A73136-CEDC-42FF-9ED7-E7CD0F916C75}" type="sibTrans" cxnId="{95CE92D2-42B0-42B3-AF8A-E2E639272711}">
      <dgm:prSet/>
      <dgm:spPr/>
      <dgm:t>
        <a:bodyPr/>
        <a:lstStyle/>
        <a:p>
          <a:endParaRPr lang="en-US"/>
        </a:p>
      </dgm:t>
    </dgm:pt>
    <dgm:pt modelId="{D13BF4C5-9135-4283-B5C6-BC63852DE7D1}">
      <dgm:prSet/>
      <dgm:spPr/>
      <dgm:t>
        <a:bodyPr/>
        <a:lstStyle/>
        <a:p>
          <a:r>
            <a:rPr lang="de-DE"/>
            <a:t>Kurse „berufsbegleitend“ absolvieren = arbeiten und dabei weiterhin Geld verdienen</a:t>
          </a:r>
          <a:endParaRPr lang="en-US"/>
        </a:p>
      </dgm:t>
    </dgm:pt>
    <dgm:pt modelId="{B3859C09-9384-47B1-AA85-457046359814}" type="parTrans" cxnId="{BC6C7AE7-826C-4E38-8CE2-BBA663CF61A4}">
      <dgm:prSet/>
      <dgm:spPr/>
      <dgm:t>
        <a:bodyPr/>
        <a:lstStyle/>
        <a:p>
          <a:endParaRPr lang="en-US"/>
        </a:p>
      </dgm:t>
    </dgm:pt>
    <dgm:pt modelId="{D8EC6960-2F2F-4E67-9DEA-2DA37B360CB7}" type="sibTrans" cxnId="{BC6C7AE7-826C-4E38-8CE2-BBA663CF61A4}">
      <dgm:prSet/>
      <dgm:spPr/>
      <dgm:t>
        <a:bodyPr/>
        <a:lstStyle/>
        <a:p>
          <a:endParaRPr lang="en-US"/>
        </a:p>
      </dgm:t>
    </dgm:pt>
    <dgm:pt modelId="{2DF14521-CD6B-4AC6-BF98-BE07B3925427}">
      <dgm:prSet/>
      <dgm:spPr/>
      <dgm:t>
        <a:bodyPr/>
        <a:lstStyle/>
        <a:p>
          <a:r>
            <a:rPr lang="de-DE"/>
            <a:t>Netzwerke mit gleichgesinnten aufbauen</a:t>
          </a:r>
          <a:endParaRPr lang="en-US"/>
        </a:p>
      </dgm:t>
    </dgm:pt>
    <dgm:pt modelId="{AA43FC69-9C1E-488C-9EE4-04BFB0B85284}" type="parTrans" cxnId="{9E31B1BC-D0AA-4B1D-9CD3-5D504EEB43B3}">
      <dgm:prSet/>
      <dgm:spPr/>
      <dgm:t>
        <a:bodyPr/>
        <a:lstStyle/>
        <a:p>
          <a:endParaRPr lang="en-US"/>
        </a:p>
      </dgm:t>
    </dgm:pt>
    <dgm:pt modelId="{453A070B-5E36-4885-B7C2-784127748854}" type="sibTrans" cxnId="{9E31B1BC-D0AA-4B1D-9CD3-5D504EEB43B3}">
      <dgm:prSet/>
      <dgm:spPr/>
      <dgm:t>
        <a:bodyPr/>
        <a:lstStyle/>
        <a:p>
          <a:endParaRPr lang="en-US"/>
        </a:p>
      </dgm:t>
    </dgm:pt>
    <dgm:pt modelId="{3E874C65-D35A-46F8-8DC9-D4C115AA72C4}">
      <dgm:prSet/>
      <dgm:spPr/>
      <dgm:t>
        <a:bodyPr/>
        <a:lstStyle/>
        <a:p>
          <a:r>
            <a:rPr lang="de-DE"/>
            <a:t>Nach erfolgreichen IHK-Abschluss = Allgemeiner Hochschulzugang</a:t>
          </a:r>
          <a:endParaRPr lang="en-US"/>
        </a:p>
      </dgm:t>
    </dgm:pt>
    <dgm:pt modelId="{0FB49B26-51AF-438C-BA3B-019F6F68E7D5}" type="parTrans" cxnId="{9FF370C6-9E1E-4C18-A33F-C757CCD6C4D9}">
      <dgm:prSet/>
      <dgm:spPr/>
      <dgm:t>
        <a:bodyPr/>
        <a:lstStyle/>
        <a:p>
          <a:endParaRPr lang="en-US"/>
        </a:p>
      </dgm:t>
    </dgm:pt>
    <dgm:pt modelId="{CDC3D668-C867-431D-9B35-A97F6B5B44B7}" type="sibTrans" cxnId="{9FF370C6-9E1E-4C18-A33F-C757CCD6C4D9}">
      <dgm:prSet/>
      <dgm:spPr/>
      <dgm:t>
        <a:bodyPr/>
        <a:lstStyle/>
        <a:p>
          <a:endParaRPr lang="en-US"/>
        </a:p>
      </dgm:t>
    </dgm:pt>
    <dgm:pt modelId="{14464591-C39C-CA4B-BE41-37A5190D985B}" type="pres">
      <dgm:prSet presAssocID="{2702DA95-ABEA-4F1C-9150-AE1DADB505ED}" presName="diagram" presStyleCnt="0">
        <dgm:presLayoutVars>
          <dgm:dir/>
          <dgm:resizeHandles val="exact"/>
        </dgm:presLayoutVars>
      </dgm:prSet>
      <dgm:spPr/>
    </dgm:pt>
    <dgm:pt modelId="{AD56DB3B-EBD4-374A-AEB7-4DC8848B65F6}" type="pres">
      <dgm:prSet presAssocID="{0C3525EA-13D0-4BF7-BCC7-685B8022021A}" presName="node" presStyleLbl="node1" presStyleIdx="0" presStyleCnt="7">
        <dgm:presLayoutVars>
          <dgm:bulletEnabled val="1"/>
        </dgm:presLayoutVars>
      </dgm:prSet>
      <dgm:spPr/>
    </dgm:pt>
    <dgm:pt modelId="{78487FBB-C2EC-B441-A23D-8914FB14A2D7}" type="pres">
      <dgm:prSet presAssocID="{281277CB-164D-4EF3-AD2F-77121A25CB56}" presName="sibTrans" presStyleCnt="0"/>
      <dgm:spPr/>
    </dgm:pt>
    <dgm:pt modelId="{0CF16A85-F5F7-B446-AB7A-AB18CADC2ED9}" type="pres">
      <dgm:prSet presAssocID="{D926AC46-E7E9-4441-AB27-E056833C08D1}" presName="node" presStyleLbl="node1" presStyleIdx="1" presStyleCnt="7">
        <dgm:presLayoutVars>
          <dgm:bulletEnabled val="1"/>
        </dgm:presLayoutVars>
      </dgm:prSet>
      <dgm:spPr/>
    </dgm:pt>
    <dgm:pt modelId="{A5FC217C-8A4D-BA4B-8F19-1A5668A627E2}" type="pres">
      <dgm:prSet presAssocID="{F84B82AA-08C2-456B-8485-1C43F51AA391}" presName="sibTrans" presStyleCnt="0"/>
      <dgm:spPr/>
    </dgm:pt>
    <dgm:pt modelId="{AE6B2876-C36E-CF48-91E9-1CC2B7E72B78}" type="pres">
      <dgm:prSet presAssocID="{E2680422-B5BD-4D1A-BF8F-B872D1513238}" presName="node" presStyleLbl="node1" presStyleIdx="2" presStyleCnt="7">
        <dgm:presLayoutVars>
          <dgm:bulletEnabled val="1"/>
        </dgm:presLayoutVars>
      </dgm:prSet>
      <dgm:spPr/>
    </dgm:pt>
    <dgm:pt modelId="{419C57C8-2CFF-A14A-8428-0EDAE945997E}" type="pres">
      <dgm:prSet presAssocID="{74117F85-5D3F-42B5-AB02-BEC8F6BFC4E2}" presName="sibTrans" presStyleCnt="0"/>
      <dgm:spPr/>
    </dgm:pt>
    <dgm:pt modelId="{5956A577-5969-3D45-8C51-D472E460F655}" type="pres">
      <dgm:prSet presAssocID="{2A1E6B67-2FC0-46C4-AA3F-AB1A5249F2D1}" presName="node" presStyleLbl="node1" presStyleIdx="3" presStyleCnt="7">
        <dgm:presLayoutVars>
          <dgm:bulletEnabled val="1"/>
        </dgm:presLayoutVars>
      </dgm:prSet>
      <dgm:spPr/>
    </dgm:pt>
    <dgm:pt modelId="{340A8003-6209-4441-B4A8-030B21F5672F}" type="pres">
      <dgm:prSet presAssocID="{B2A73136-CEDC-42FF-9ED7-E7CD0F916C75}" presName="sibTrans" presStyleCnt="0"/>
      <dgm:spPr/>
    </dgm:pt>
    <dgm:pt modelId="{85D2C57F-807A-454C-8127-D8F6E7B2CB75}" type="pres">
      <dgm:prSet presAssocID="{D13BF4C5-9135-4283-B5C6-BC63852DE7D1}" presName="node" presStyleLbl="node1" presStyleIdx="4" presStyleCnt="7">
        <dgm:presLayoutVars>
          <dgm:bulletEnabled val="1"/>
        </dgm:presLayoutVars>
      </dgm:prSet>
      <dgm:spPr/>
    </dgm:pt>
    <dgm:pt modelId="{7BC1DE47-5D75-D147-90ED-4389982BCC6D}" type="pres">
      <dgm:prSet presAssocID="{D8EC6960-2F2F-4E67-9DEA-2DA37B360CB7}" presName="sibTrans" presStyleCnt="0"/>
      <dgm:spPr/>
    </dgm:pt>
    <dgm:pt modelId="{27477307-91C9-DF45-91FE-D360860488B7}" type="pres">
      <dgm:prSet presAssocID="{2DF14521-CD6B-4AC6-BF98-BE07B3925427}" presName="node" presStyleLbl="node1" presStyleIdx="5" presStyleCnt="7">
        <dgm:presLayoutVars>
          <dgm:bulletEnabled val="1"/>
        </dgm:presLayoutVars>
      </dgm:prSet>
      <dgm:spPr/>
    </dgm:pt>
    <dgm:pt modelId="{4B78DC2A-6DE4-9341-97A9-2E7C5C483AE5}" type="pres">
      <dgm:prSet presAssocID="{453A070B-5E36-4885-B7C2-784127748854}" presName="sibTrans" presStyleCnt="0"/>
      <dgm:spPr/>
    </dgm:pt>
    <dgm:pt modelId="{FCF0F206-C96F-7D42-ACE2-0965A9D2E1B8}" type="pres">
      <dgm:prSet presAssocID="{3E874C65-D35A-46F8-8DC9-D4C115AA72C4}" presName="node" presStyleLbl="node1" presStyleIdx="6" presStyleCnt="7">
        <dgm:presLayoutVars>
          <dgm:bulletEnabled val="1"/>
        </dgm:presLayoutVars>
      </dgm:prSet>
      <dgm:spPr/>
    </dgm:pt>
  </dgm:ptLst>
  <dgm:cxnLst>
    <dgm:cxn modelId="{2E99D22B-8FA0-4D5D-B4AE-15D8AD427C43}" srcId="{2702DA95-ABEA-4F1C-9150-AE1DADB505ED}" destId="{D926AC46-E7E9-4441-AB27-E056833C08D1}" srcOrd="1" destOrd="0" parTransId="{EC3859EF-3D32-408E-A942-3C9BB3FE5DB3}" sibTransId="{F84B82AA-08C2-456B-8485-1C43F51AA391}"/>
    <dgm:cxn modelId="{9B09AA6F-DEFB-E64E-A776-4CABFBC0B8FB}" type="presOf" srcId="{E2680422-B5BD-4D1A-BF8F-B872D1513238}" destId="{AE6B2876-C36E-CF48-91E9-1CC2B7E72B78}" srcOrd="0" destOrd="0" presId="urn:microsoft.com/office/officeart/2005/8/layout/default"/>
    <dgm:cxn modelId="{2653058A-6B7D-41D9-A5CF-89ECB8647019}" srcId="{2702DA95-ABEA-4F1C-9150-AE1DADB505ED}" destId="{0C3525EA-13D0-4BF7-BCC7-685B8022021A}" srcOrd="0" destOrd="0" parTransId="{2FDE4521-3D86-4C1E-BBFC-0FE6AE6A25D6}" sibTransId="{281277CB-164D-4EF3-AD2F-77121A25CB56}"/>
    <dgm:cxn modelId="{9289E597-595C-C64B-B991-E917B6ABC22B}" type="presOf" srcId="{2DF14521-CD6B-4AC6-BF98-BE07B3925427}" destId="{27477307-91C9-DF45-91FE-D360860488B7}" srcOrd="0" destOrd="0" presId="urn:microsoft.com/office/officeart/2005/8/layout/default"/>
    <dgm:cxn modelId="{D3305DA6-F3F4-4B43-9FAD-8F2BAD8DFE49}" type="presOf" srcId="{D926AC46-E7E9-4441-AB27-E056833C08D1}" destId="{0CF16A85-F5F7-B446-AB7A-AB18CADC2ED9}" srcOrd="0" destOrd="0" presId="urn:microsoft.com/office/officeart/2005/8/layout/default"/>
    <dgm:cxn modelId="{C677E5A7-2394-6840-8F4F-BF6B461F96E7}" type="presOf" srcId="{3E874C65-D35A-46F8-8DC9-D4C115AA72C4}" destId="{FCF0F206-C96F-7D42-ACE2-0965A9D2E1B8}" srcOrd="0" destOrd="0" presId="urn:microsoft.com/office/officeart/2005/8/layout/default"/>
    <dgm:cxn modelId="{6B7CB4AD-910A-D943-BC81-A03A50671DA9}" type="presOf" srcId="{0C3525EA-13D0-4BF7-BCC7-685B8022021A}" destId="{AD56DB3B-EBD4-374A-AEB7-4DC8848B65F6}" srcOrd="0" destOrd="0" presId="urn:microsoft.com/office/officeart/2005/8/layout/default"/>
    <dgm:cxn modelId="{AD86A2BA-B309-D84D-8CC6-F6A9C882575F}" type="presOf" srcId="{2702DA95-ABEA-4F1C-9150-AE1DADB505ED}" destId="{14464591-C39C-CA4B-BE41-37A5190D985B}" srcOrd="0" destOrd="0" presId="urn:microsoft.com/office/officeart/2005/8/layout/default"/>
    <dgm:cxn modelId="{9E31B1BC-D0AA-4B1D-9CD3-5D504EEB43B3}" srcId="{2702DA95-ABEA-4F1C-9150-AE1DADB505ED}" destId="{2DF14521-CD6B-4AC6-BF98-BE07B3925427}" srcOrd="5" destOrd="0" parTransId="{AA43FC69-9C1E-488C-9EE4-04BFB0B85284}" sibTransId="{453A070B-5E36-4885-B7C2-784127748854}"/>
    <dgm:cxn modelId="{9FF370C6-9E1E-4C18-A33F-C757CCD6C4D9}" srcId="{2702DA95-ABEA-4F1C-9150-AE1DADB505ED}" destId="{3E874C65-D35A-46F8-8DC9-D4C115AA72C4}" srcOrd="6" destOrd="0" parTransId="{0FB49B26-51AF-438C-BA3B-019F6F68E7D5}" sibTransId="{CDC3D668-C867-431D-9B35-A97F6B5B44B7}"/>
    <dgm:cxn modelId="{D02C6BC7-0681-4306-8265-A367A0656C02}" srcId="{2702DA95-ABEA-4F1C-9150-AE1DADB505ED}" destId="{E2680422-B5BD-4D1A-BF8F-B872D1513238}" srcOrd="2" destOrd="0" parTransId="{01E4AB38-C5F3-4964-9981-D0226F4E1EED}" sibTransId="{74117F85-5D3F-42B5-AB02-BEC8F6BFC4E2}"/>
    <dgm:cxn modelId="{F65638C9-5FB9-9B4B-8869-0F85A5271619}" type="presOf" srcId="{D13BF4C5-9135-4283-B5C6-BC63852DE7D1}" destId="{85D2C57F-807A-454C-8127-D8F6E7B2CB75}" srcOrd="0" destOrd="0" presId="urn:microsoft.com/office/officeart/2005/8/layout/default"/>
    <dgm:cxn modelId="{0806DCC9-9957-CA40-91DF-2C06D5D2FB86}" type="presOf" srcId="{2A1E6B67-2FC0-46C4-AA3F-AB1A5249F2D1}" destId="{5956A577-5969-3D45-8C51-D472E460F655}" srcOrd="0" destOrd="0" presId="urn:microsoft.com/office/officeart/2005/8/layout/default"/>
    <dgm:cxn modelId="{95CE92D2-42B0-42B3-AF8A-E2E639272711}" srcId="{2702DA95-ABEA-4F1C-9150-AE1DADB505ED}" destId="{2A1E6B67-2FC0-46C4-AA3F-AB1A5249F2D1}" srcOrd="3" destOrd="0" parTransId="{C8729708-B236-4D6C-9E23-F2156BEAF68C}" sibTransId="{B2A73136-CEDC-42FF-9ED7-E7CD0F916C75}"/>
    <dgm:cxn modelId="{BC6C7AE7-826C-4E38-8CE2-BBA663CF61A4}" srcId="{2702DA95-ABEA-4F1C-9150-AE1DADB505ED}" destId="{D13BF4C5-9135-4283-B5C6-BC63852DE7D1}" srcOrd="4" destOrd="0" parTransId="{B3859C09-9384-47B1-AA85-457046359814}" sibTransId="{D8EC6960-2F2F-4E67-9DEA-2DA37B360CB7}"/>
    <dgm:cxn modelId="{0A6279D2-AE74-2A48-89B9-400E92F29818}" type="presParOf" srcId="{14464591-C39C-CA4B-BE41-37A5190D985B}" destId="{AD56DB3B-EBD4-374A-AEB7-4DC8848B65F6}" srcOrd="0" destOrd="0" presId="urn:microsoft.com/office/officeart/2005/8/layout/default"/>
    <dgm:cxn modelId="{C251EBF8-760C-A944-AD5A-2DD7934F395D}" type="presParOf" srcId="{14464591-C39C-CA4B-BE41-37A5190D985B}" destId="{78487FBB-C2EC-B441-A23D-8914FB14A2D7}" srcOrd="1" destOrd="0" presId="urn:microsoft.com/office/officeart/2005/8/layout/default"/>
    <dgm:cxn modelId="{A658F1FC-494B-894D-80CC-23D04A993F83}" type="presParOf" srcId="{14464591-C39C-CA4B-BE41-37A5190D985B}" destId="{0CF16A85-F5F7-B446-AB7A-AB18CADC2ED9}" srcOrd="2" destOrd="0" presId="urn:microsoft.com/office/officeart/2005/8/layout/default"/>
    <dgm:cxn modelId="{CBF36D7A-BFCF-F544-8659-A49864AF246D}" type="presParOf" srcId="{14464591-C39C-CA4B-BE41-37A5190D985B}" destId="{A5FC217C-8A4D-BA4B-8F19-1A5668A627E2}" srcOrd="3" destOrd="0" presId="urn:microsoft.com/office/officeart/2005/8/layout/default"/>
    <dgm:cxn modelId="{AF56090A-D678-4542-A139-7FC9E984F665}" type="presParOf" srcId="{14464591-C39C-CA4B-BE41-37A5190D985B}" destId="{AE6B2876-C36E-CF48-91E9-1CC2B7E72B78}" srcOrd="4" destOrd="0" presId="urn:microsoft.com/office/officeart/2005/8/layout/default"/>
    <dgm:cxn modelId="{2392667A-C3C6-3F40-92C3-E5417170F3CA}" type="presParOf" srcId="{14464591-C39C-CA4B-BE41-37A5190D985B}" destId="{419C57C8-2CFF-A14A-8428-0EDAE945997E}" srcOrd="5" destOrd="0" presId="urn:microsoft.com/office/officeart/2005/8/layout/default"/>
    <dgm:cxn modelId="{BE806338-0FFA-A149-804B-89E7B6DCAFEF}" type="presParOf" srcId="{14464591-C39C-CA4B-BE41-37A5190D985B}" destId="{5956A577-5969-3D45-8C51-D472E460F655}" srcOrd="6" destOrd="0" presId="urn:microsoft.com/office/officeart/2005/8/layout/default"/>
    <dgm:cxn modelId="{435B5B4D-3622-AF4A-9197-649296BA1294}" type="presParOf" srcId="{14464591-C39C-CA4B-BE41-37A5190D985B}" destId="{340A8003-6209-4441-B4A8-030B21F5672F}" srcOrd="7" destOrd="0" presId="urn:microsoft.com/office/officeart/2005/8/layout/default"/>
    <dgm:cxn modelId="{20C307AC-A7D9-C049-BE9E-A49DC591A903}" type="presParOf" srcId="{14464591-C39C-CA4B-BE41-37A5190D985B}" destId="{85D2C57F-807A-454C-8127-D8F6E7B2CB75}" srcOrd="8" destOrd="0" presId="urn:microsoft.com/office/officeart/2005/8/layout/default"/>
    <dgm:cxn modelId="{96471C4F-DD34-7D4D-82E7-B9F0BBD10446}" type="presParOf" srcId="{14464591-C39C-CA4B-BE41-37A5190D985B}" destId="{7BC1DE47-5D75-D147-90ED-4389982BCC6D}" srcOrd="9" destOrd="0" presId="urn:microsoft.com/office/officeart/2005/8/layout/default"/>
    <dgm:cxn modelId="{373A30D2-220B-9444-8D63-0307E5BB610D}" type="presParOf" srcId="{14464591-C39C-CA4B-BE41-37A5190D985B}" destId="{27477307-91C9-DF45-91FE-D360860488B7}" srcOrd="10" destOrd="0" presId="urn:microsoft.com/office/officeart/2005/8/layout/default"/>
    <dgm:cxn modelId="{59A445B3-478D-894B-88F0-45575334EEEE}" type="presParOf" srcId="{14464591-C39C-CA4B-BE41-37A5190D985B}" destId="{4B78DC2A-6DE4-9341-97A9-2E7C5C483AE5}" srcOrd="11" destOrd="0" presId="urn:microsoft.com/office/officeart/2005/8/layout/default"/>
    <dgm:cxn modelId="{251B5E06-7881-0741-A84E-AEDC87881C42}" type="presParOf" srcId="{14464591-C39C-CA4B-BE41-37A5190D985B}" destId="{FCF0F206-C96F-7D42-ACE2-0965A9D2E1B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B77346-5F80-CC4E-A537-09C78E6ACC8F}" type="doc">
      <dgm:prSet loTypeId="urn:microsoft.com/office/officeart/2008/layout/Lin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D31475D-BEDB-454E-A62B-D74CC0973210}">
      <dgm:prSet phldrT="[Text]" custT="1"/>
      <dgm:spPr/>
      <dgm:t>
        <a:bodyPr/>
        <a:lstStyle/>
        <a:p>
          <a:r>
            <a:rPr lang="de-DE" sz="2000" dirty="0"/>
            <a:t>Fakten zur Höheren Berufsbildung</a:t>
          </a:r>
        </a:p>
      </dgm:t>
    </dgm:pt>
    <dgm:pt modelId="{CF719C11-DFDC-1941-A5B2-68B235D027F9}" type="parTrans" cxnId="{52FF6741-4996-BD40-85C6-89840856099A}">
      <dgm:prSet/>
      <dgm:spPr/>
      <dgm:t>
        <a:bodyPr/>
        <a:lstStyle/>
        <a:p>
          <a:endParaRPr lang="de-DE"/>
        </a:p>
      </dgm:t>
    </dgm:pt>
    <dgm:pt modelId="{BAB94D47-9097-8F4F-B535-376E6C41C959}" type="sibTrans" cxnId="{52FF6741-4996-BD40-85C6-89840856099A}">
      <dgm:prSet/>
      <dgm:spPr/>
      <dgm:t>
        <a:bodyPr/>
        <a:lstStyle/>
        <a:p>
          <a:endParaRPr lang="de-DE"/>
        </a:p>
      </dgm:t>
    </dgm:pt>
    <dgm:pt modelId="{99D2FBB2-C3AE-264B-BC86-591D491CFC44}">
      <dgm:prSet phldrT="[Text]"/>
      <dgm:spPr/>
      <dgm:t>
        <a:bodyPr/>
        <a:lstStyle/>
        <a:p>
          <a:r>
            <a:rPr lang="de-DE" dirty="0"/>
            <a:t>Prüfung vor der Industrie- und Handelskammer</a:t>
          </a:r>
        </a:p>
      </dgm:t>
    </dgm:pt>
    <dgm:pt modelId="{6465BA66-CA97-9E49-961C-F53E3A082D6F}" type="parTrans" cxnId="{C9A5B887-3FC0-D04A-BEA2-76BDBE0F5EE6}">
      <dgm:prSet/>
      <dgm:spPr/>
      <dgm:t>
        <a:bodyPr/>
        <a:lstStyle/>
        <a:p>
          <a:endParaRPr lang="de-DE"/>
        </a:p>
      </dgm:t>
    </dgm:pt>
    <dgm:pt modelId="{9E26A71A-7B99-2A4B-96FB-F08567381D13}" type="sibTrans" cxnId="{C9A5B887-3FC0-D04A-BEA2-76BDBE0F5EE6}">
      <dgm:prSet/>
      <dgm:spPr/>
      <dgm:t>
        <a:bodyPr/>
        <a:lstStyle/>
        <a:p>
          <a:endParaRPr lang="de-DE"/>
        </a:p>
      </dgm:t>
    </dgm:pt>
    <dgm:pt modelId="{3DC14703-47C4-7443-97F3-39B33807DC75}">
      <dgm:prSet phldrT="[Text]"/>
      <dgm:spPr/>
      <dgm:t>
        <a:bodyPr/>
        <a:lstStyle/>
        <a:p>
          <a:r>
            <a:rPr lang="de-DE" dirty="0"/>
            <a:t>Zulassung zur Prüfung erforderlich</a:t>
          </a:r>
        </a:p>
      </dgm:t>
    </dgm:pt>
    <dgm:pt modelId="{2E963B6A-B519-DD46-A13B-3D2A08FD2109}" type="parTrans" cxnId="{4F20A3CE-7324-8442-AAAD-B6DECA892494}">
      <dgm:prSet/>
      <dgm:spPr/>
      <dgm:t>
        <a:bodyPr/>
        <a:lstStyle/>
        <a:p>
          <a:endParaRPr lang="de-DE"/>
        </a:p>
      </dgm:t>
    </dgm:pt>
    <dgm:pt modelId="{A75BABF1-9AE2-A64C-8A2B-0CA0B4CC97C2}" type="sibTrans" cxnId="{4F20A3CE-7324-8442-AAAD-B6DECA892494}">
      <dgm:prSet/>
      <dgm:spPr/>
      <dgm:t>
        <a:bodyPr/>
        <a:lstStyle/>
        <a:p>
          <a:endParaRPr lang="de-DE"/>
        </a:p>
      </dgm:t>
    </dgm:pt>
    <dgm:pt modelId="{CDE7DCCC-2844-DE44-8AF3-5BBCA8B27812}">
      <dgm:prSet phldrT="[Text]"/>
      <dgm:spPr/>
      <dgm:t>
        <a:bodyPr/>
        <a:lstStyle/>
        <a:p>
          <a:r>
            <a:rPr lang="de-DE" dirty="0"/>
            <a:t>Bundeseinheitliche Prüfung (2x im Jahr)</a:t>
          </a:r>
        </a:p>
      </dgm:t>
    </dgm:pt>
    <dgm:pt modelId="{1D31C2CB-D506-A540-9508-FC537829E25A}" type="parTrans" cxnId="{9CB9A0E7-D65B-1E4E-809E-23BC79EDB0FC}">
      <dgm:prSet/>
      <dgm:spPr/>
      <dgm:t>
        <a:bodyPr/>
        <a:lstStyle/>
        <a:p>
          <a:endParaRPr lang="de-DE"/>
        </a:p>
      </dgm:t>
    </dgm:pt>
    <dgm:pt modelId="{D53939AF-E485-9B4B-9055-115259D831BA}" type="sibTrans" cxnId="{9CB9A0E7-D65B-1E4E-809E-23BC79EDB0FC}">
      <dgm:prSet/>
      <dgm:spPr/>
      <dgm:t>
        <a:bodyPr/>
        <a:lstStyle/>
        <a:p>
          <a:endParaRPr lang="de-DE"/>
        </a:p>
      </dgm:t>
    </dgm:pt>
    <dgm:pt modelId="{0138EAB0-8364-9241-B15B-D1296955A71D}">
      <dgm:prSet phldrT="[Text]"/>
      <dgm:spPr/>
      <dgm:t>
        <a:bodyPr/>
        <a:lstStyle/>
        <a:p>
          <a:r>
            <a:rPr lang="de-DE" dirty="0"/>
            <a:t>Berufener Prüfungsausschuss</a:t>
          </a:r>
        </a:p>
      </dgm:t>
    </dgm:pt>
    <dgm:pt modelId="{A0B29A13-0568-594B-A460-B3EB4614C73B}" type="parTrans" cxnId="{F0E0EF49-194F-B449-B591-E90E1E4A24D8}">
      <dgm:prSet/>
      <dgm:spPr/>
      <dgm:t>
        <a:bodyPr/>
        <a:lstStyle/>
        <a:p>
          <a:endParaRPr lang="de-DE"/>
        </a:p>
      </dgm:t>
    </dgm:pt>
    <dgm:pt modelId="{B52AFD3A-A7E3-334E-8DB6-F231B78E006A}" type="sibTrans" cxnId="{F0E0EF49-194F-B449-B591-E90E1E4A24D8}">
      <dgm:prSet/>
      <dgm:spPr/>
      <dgm:t>
        <a:bodyPr/>
        <a:lstStyle/>
        <a:p>
          <a:endParaRPr lang="de-DE"/>
        </a:p>
      </dgm:t>
    </dgm:pt>
    <dgm:pt modelId="{42C0B0E7-77AB-C94A-B8E4-412B5288F8AC}">
      <dgm:prSet/>
      <dgm:spPr/>
      <dgm:t>
        <a:bodyPr/>
        <a:lstStyle/>
        <a:p>
          <a:r>
            <a:rPr lang="de-DE" dirty="0"/>
            <a:t>DIHK-Rahmenplan</a:t>
          </a:r>
        </a:p>
      </dgm:t>
    </dgm:pt>
    <dgm:pt modelId="{5A6E7500-62A8-1B44-AF71-3C7E32A2A4CB}" type="parTrans" cxnId="{BB17F6E6-F79E-C349-8606-C3FF4109CBCE}">
      <dgm:prSet/>
      <dgm:spPr/>
      <dgm:t>
        <a:bodyPr/>
        <a:lstStyle/>
        <a:p>
          <a:endParaRPr lang="de-DE"/>
        </a:p>
      </dgm:t>
    </dgm:pt>
    <dgm:pt modelId="{C7CE2A24-DDD8-4B49-B26F-5F144146F2A8}" type="sibTrans" cxnId="{BB17F6E6-F79E-C349-8606-C3FF4109CBCE}">
      <dgm:prSet/>
      <dgm:spPr/>
      <dgm:t>
        <a:bodyPr/>
        <a:lstStyle/>
        <a:p>
          <a:endParaRPr lang="de-DE"/>
        </a:p>
      </dgm:t>
    </dgm:pt>
    <dgm:pt modelId="{81CBAA55-4F88-BC45-80DD-212EECDBE3BD}">
      <dgm:prSet/>
      <dgm:spPr/>
      <dgm:t>
        <a:bodyPr/>
        <a:lstStyle/>
        <a:p>
          <a:r>
            <a:rPr lang="de-DE" dirty="0"/>
            <a:t>Förderung Aufstiegs-BAföG</a:t>
          </a:r>
        </a:p>
      </dgm:t>
    </dgm:pt>
    <dgm:pt modelId="{042443E0-CFB9-5245-A4B8-5972B3C797A9}" type="parTrans" cxnId="{3945CF5D-BA17-2B4C-BBF3-B4B08B5BEDD9}">
      <dgm:prSet/>
      <dgm:spPr/>
      <dgm:t>
        <a:bodyPr/>
        <a:lstStyle/>
        <a:p>
          <a:endParaRPr lang="de-DE"/>
        </a:p>
      </dgm:t>
    </dgm:pt>
    <dgm:pt modelId="{8E926029-4BB3-BB47-A668-F7D2AFD64FFA}" type="sibTrans" cxnId="{3945CF5D-BA17-2B4C-BBF3-B4B08B5BEDD9}">
      <dgm:prSet/>
      <dgm:spPr/>
      <dgm:t>
        <a:bodyPr/>
        <a:lstStyle/>
        <a:p>
          <a:endParaRPr lang="de-DE"/>
        </a:p>
      </dgm:t>
    </dgm:pt>
    <dgm:pt modelId="{220F46A6-7360-8049-BD73-58873D8AE05C}">
      <dgm:prSet/>
      <dgm:spPr/>
      <dgm:t>
        <a:bodyPr/>
        <a:lstStyle/>
        <a:p>
          <a:r>
            <a:rPr lang="de-DE" dirty="0"/>
            <a:t>"berufsbegleitend (Abendschule) oder tagsüber (Vollzeit)</a:t>
          </a:r>
        </a:p>
      </dgm:t>
    </dgm:pt>
    <dgm:pt modelId="{0D133C96-0D4A-B54E-9FD8-3B6E186C87AC}" type="parTrans" cxnId="{54BDE36E-A989-9F43-93B1-0887EB4FCE2F}">
      <dgm:prSet/>
      <dgm:spPr/>
      <dgm:t>
        <a:bodyPr/>
        <a:lstStyle/>
        <a:p>
          <a:endParaRPr lang="de-DE"/>
        </a:p>
      </dgm:t>
    </dgm:pt>
    <dgm:pt modelId="{74D39C68-ADDB-1E42-AFDC-01DDCAD5D3E1}" type="sibTrans" cxnId="{54BDE36E-A989-9F43-93B1-0887EB4FCE2F}">
      <dgm:prSet/>
      <dgm:spPr/>
      <dgm:t>
        <a:bodyPr/>
        <a:lstStyle/>
        <a:p>
          <a:endParaRPr lang="de-DE"/>
        </a:p>
      </dgm:t>
    </dgm:pt>
    <dgm:pt modelId="{60EA01F9-5287-0D42-9302-FD40485EE3DF}">
      <dgm:prSet/>
      <dgm:spPr/>
      <dgm:t>
        <a:bodyPr/>
        <a:lstStyle/>
        <a:p>
          <a:r>
            <a:rPr lang="de-DE" dirty="0"/>
            <a:t>Durchführungsformen</a:t>
          </a:r>
        </a:p>
      </dgm:t>
    </dgm:pt>
    <dgm:pt modelId="{2A74BF63-AE53-6E4B-B48E-CDB1549BB8FC}" type="parTrans" cxnId="{61B08BA2-1F89-8240-B57C-5D59A1B7B5BE}">
      <dgm:prSet/>
      <dgm:spPr/>
      <dgm:t>
        <a:bodyPr/>
        <a:lstStyle/>
        <a:p>
          <a:endParaRPr lang="de-DE"/>
        </a:p>
      </dgm:t>
    </dgm:pt>
    <dgm:pt modelId="{D28A1085-000A-4248-8FDE-DA00D83DE919}" type="sibTrans" cxnId="{61B08BA2-1F89-8240-B57C-5D59A1B7B5BE}">
      <dgm:prSet/>
      <dgm:spPr/>
      <dgm:t>
        <a:bodyPr/>
        <a:lstStyle/>
        <a:p>
          <a:endParaRPr lang="de-DE"/>
        </a:p>
      </dgm:t>
    </dgm:pt>
    <dgm:pt modelId="{FEB79D7E-CC30-5944-ACC8-CA176DEBD1B4}">
      <dgm:prSet/>
      <dgm:spPr/>
      <dgm:t>
        <a:bodyPr/>
        <a:lstStyle/>
        <a:p>
          <a:r>
            <a:rPr lang="de-DE" dirty="0"/>
            <a:t>Präsenz</a:t>
          </a:r>
        </a:p>
      </dgm:t>
    </dgm:pt>
    <dgm:pt modelId="{83F80A0A-7D82-0F47-9A12-5B04485003A3}" type="parTrans" cxnId="{060A1E34-8C4D-0541-A7BF-E8E22A53C6FB}">
      <dgm:prSet/>
      <dgm:spPr/>
      <dgm:t>
        <a:bodyPr/>
        <a:lstStyle/>
        <a:p>
          <a:endParaRPr lang="de-DE"/>
        </a:p>
      </dgm:t>
    </dgm:pt>
    <dgm:pt modelId="{BBCADCE7-063E-A644-ACB9-53542DA4F925}" type="sibTrans" cxnId="{060A1E34-8C4D-0541-A7BF-E8E22A53C6FB}">
      <dgm:prSet/>
      <dgm:spPr/>
      <dgm:t>
        <a:bodyPr/>
        <a:lstStyle/>
        <a:p>
          <a:endParaRPr lang="de-DE"/>
        </a:p>
      </dgm:t>
    </dgm:pt>
    <dgm:pt modelId="{D11CFF88-CD25-E44C-B00E-16A55C5FE277}">
      <dgm:prSet/>
      <dgm:spPr/>
      <dgm:t>
        <a:bodyPr/>
        <a:lstStyle/>
        <a:p>
          <a:r>
            <a:rPr lang="de-DE" dirty="0"/>
            <a:t>Online</a:t>
          </a:r>
        </a:p>
      </dgm:t>
    </dgm:pt>
    <dgm:pt modelId="{C0593BFD-A990-3A45-B89C-21B1E3DD05AF}" type="parTrans" cxnId="{53EEED8C-5A01-B14E-96EE-5040A4F38D8F}">
      <dgm:prSet/>
      <dgm:spPr/>
      <dgm:t>
        <a:bodyPr/>
        <a:lstStyle/>
        <a:p>
          <a:endParaRPr lang="de-DE"/>
        </a:p>
      </dgm:t>
    </dgm:pt>
    <dgm:pt modelId="{BCDD571A-F074-B441-9662-256E31F7EF39}" type="sibTrans" cxnId="{53EEED8C-5A01-B14E-96EE-5040A4F38D8F}">
      <dgm:prSet/>
      <dgm:spPr/>
      <dgm:t>
        <a:bodyPr/>
        <a:lstStyle/>
        <a:p>
          <a:endParaRPr lang="de-DE"/>
        </a:p>
      </dgm:t>
    </dgm:pt>
    <dgm:pt modelId="{30443141-EF03-584D-9E35-F92F48A18607}">
      <dgm:prSet custT="1"/>
      <dgm:spPr/>
      <dgm:t>
        <a:bodyPr/>
        <a:lstStyle/>
        <a:p>
          <a:r>
            <a:rPr lang="de-DE" sz="1200" dirty="0"/>
            <a:t>Kombiniert (Präsenz und Online)</a:t>
          </a:r>
        </a:p>
      </dgm:t>
    </dgm:pt>
    <dgm:pt modelId="{8FC76511-FFF3-4D49-9395-9C0F7DAB026B}" type="parTrans" cxnId="{2734E61D-45C0-1041-9B8D-B89059CEB113}">
      <dgm:prSet/>
      <dgm:spPr/>
      <dgm:t>
        <a:bodyPr/>
        <a:lstStyle/>
        <a:p>
          <a:endParaRPr lang="de-DE"/>
        </a:p>
      </dgm:t>
    </dgm:pt>
    <dgm:pt modelId="{76D15115-B9C8-F444-BF5D-2DA184A23528}" type="sibTrans" cxnId="{2734E61D-45C0-1041-9B8D-B89059CEB113}">
      <dgm:prSet/>
      <dgm:spPr/>
      <dgm:t>
        <a:bodyPr/>
        <a:lstStyle/>
        <a:p>
          <a:endParaRPr lang="de-DE"/>
        </a:p>
      </dgm:t>
    </dgm:pt>
    <dgm:pt modelId="{052F5002-960E-DB4B-9209-C5122A1A8302}">
      <dgm:prSet custT="1"/>
      <dgm:spPr/>
      <dgm:t>
        <a:bodyPr/>
        <a:lstStyle/>
        <a:p>
          <a:r>
            <a:rPr lang="de-DE" sz="1200" dirty="0"/>
            <a:t>Flexibel (Präsenz oder Online)</a:t>
          </a:r>
        </a:p>
      </dgm:t>
    </dgm:pt>
    <dgm:pt modelId="{3C83E43D-FE68-A441-802A-40F5E1445117}" type="parTrans" cxnId="{07B219F1-474C-B34D-AE09-CD2993184DBD}">
      <dgm:prSet/>
      <dgm:spPr/>
      <dgm:t>
        <a:bodyPr/>
        <a:lstStyle/>
        <a:p>
          <a:endParaRPr lang="de-DE"/>
        </a:p>
      </dgm:t>
    </dgm:pt>
    <dgm:pt modelId="{83105EBA-2B08-BD4D-BF11-B11F13C1FD0D}" type="sibTrans" cxnId="{07B219F1-474C-B34D-AE09-CD2993184DBD}">
      <dgm:prSet/>
      <dgm:spPr/>
      <dgm:t>
        <a:bodyPr/>
        <a:lstStyle/>
        <a:p>
          <a:endParaRPr lang="de-DE"/>
        </a:p>
      </dgm:t>
    </dgm:pt>
    <dgm:pt modelId="{215B787A-B681-2643-BE26-6E3599F6518D}" type="pres">
      <dgm:prSet presAssocID="{8FB77346-5F80-CC4E-A537-09C78E6ACC8F}" presName="vert0" presStyleCnt="0">
        <dgm:presLayoutVars>
          <dgm:dir/>
          <dgm:animOne val="branch"/>
          <dgm:animLvl val="lvl"/>
        </dgm:presLayoutVars>
      </dgm:prSet>
      <dgm:spPr/>
    </dgm:pt>
    <dgm:pt modelId="{CCDD3062-AFDD-A243-8531-15FDE1CB880F}" type="pres">
      <dgm:prSet presAssocID="{DD31475D-BEDB-454E-A62B-D74CC0973210}" presName="thickLine" presStyleLbl="alignNode1" presStyleIdx="0" presStyleCnt="1"/>
      <dgm:spPr/>
    </dgm:pt>
    <dgm:pt modelId="{B202B64C-64B2-2A4C-AF8C-99EBA95E6EDB}" type="pres">
      <dgm:prSet presAssocID="{DD31475D-BEDB-454E-A62B-D74CC0973210}" presName="horz1" presStyleCnt="0"/>
      <dgm:spPr/>
    </dgm:pt>
    <dgm:pt modelId="{DB98A207-3329-F146-B57D-FBA03298AE79}" type="pres">
      <dgm:prSet presAssocID="{DD31475D-BEDB-454E-A62B-D74CC0973210}" presName="tx1" presStyleLbl="revTx" presStyleIdx="0" presStyleCnt="13"/>
      <dgm:spPr/>
    </dgm:pt>
    <dgm:pt modelId="{80801628-63AA-BE41-AC3D-C924D637A754}" type="pres">
      <dgm:prSet presAssocID="{DD31475D-BEDB-454E-A62B-D74CC0973210}" presName="vert1" presStyleCnt="0"/>
      <dgm:spPr/>
    </dgm:pt>
    <dgm:pt modelId="{D5D422F4-BE9D-BE44-884E-CC258DECB238}" type="pres">
      <dgm:prSet presAssocID="{99D2FBB2-C3AE-264B-BC86-591D491CFC44}" presName="vertSpace2a" presStyleCnt="0"/>
      <dgm:spPr/>
    </dgm:pt>
    <dgm:pt modelId="{6B9B2BAD-F6FA-2F4D-970E-5CCFB13BBCD6}" type="pres">
      <dgm:prSet presAssocID="{99D2FBB2-C3AE-264B-BC86-591D491CFC44}" presName="horz2" presStyleCnt="0"/>
      <dgm:spPr/>
    </dgm:pt>
    <dgm:pt modelId="{1F1B3FB0-26CE-924D-A667-42DC1B697333}" type="pres">
      <dgm:prSet presAssocID="{99D2FBB2-C3AE-264B-BC86-591D491CFC44}" presName="horzSpace2" presStyleCnt="0"/>
      <dgm:spPr/>
    </dgm:pt>
    <dgm:pt modelId="{096D96EE-A7B3-644D-A753-64C0A8166926}" type="pres">
      <dgm:prSet presAssocID="{99D2FBB2-C3AE-264B-BC86-591D491CFC44}" presName="tx2" presStyleLbl="revTx" presStyleIdx="1" presStyleCnt="13" custScaleX="182507"/>
      <dgm:spPr/>
    </dgm:pt>
    <dgm:pt modelId="{32075F85-FC8A-3740-A85B-7D6891757C43}" type="pres">
      <dgm:prSet presAssocID="{99D2FBB2-C3AE-264B-BC86-591D491CFC44}" presName="vert2" presStyleCnt="0"/>
      <dgm:spPr/>
    </dgm:pt>
    <dgm:pt modelId="{03296B6B-B717-1A43-A9EB-CF1455899714}" type="pres">
      <dgm:prSet presAssocID="{99D2FBB2-C3AE-264B-BC86-591D491CFC44}" presName="thinLine2b" presStyleLbl="callout" presStyleIdx="0" presStyleCnt="9"/>
      <dgm:spPr/>
    </dgm:pt>
    <dgm:pt modelId="{455A5E33-A384-434B-B03E-4A065FB31F21}" type="pres">
      <dgm:prSet presAssocID="{99D2FBB2-C3AE-264B-BC86-591D491CFC44}" presName="vertSpace2b" presStyleCnt="0"/>
      <dgm:spPr/>
    </dgm:pt>
    <dgm:pt modelId="{662F6C7F-9C97-B047-99D4-D057461EF137}" type="pres">
      <dgm:prSet presAssocID="{3DC14703-47C4-7443-97F3-39B33807DC75}" presName="horz2" presStyleCnt="0"/>
      <dgm:spPr/>
    </dgm:pt>
    <dgm:pt modelId="{0A7D190E-09B9-A74D-B168-D5D300ABB0BA}" type="pres">
      <dgm:prSet presAssocID="{3DC14703-47C4-7443-97F3-39B33807DC75}" presName="horzSpace2" presStyleCnt="0"/>
      <dgm:spPr/>
    </dgm:pt>
    <dgm:pt modelId="{5D1DA451-0D22-A14A-B39C-DD1526323EA1}" type="pres">
      <dgm:prSet presAssocID="{3DC14703-47C4-7443-97F3-39B33807DC75}" presName="tx2" presStyleLbl="revTx" presStyleIdx="2" presStyleCnt="13" custScaleX="161112"/>
      <dgm:spPr/>
    </dgm:pt>
    <dgm:pt modelId="{E0CCE47F-EBE7-0A4F-8846-C45F246D0639}" type="pres">
      <dgm:prSet presAssocID="{3DC14703-47C4-7443-97F3-39B33807DC75}" presName="vert2" presStyleCnt="0"/>
      <dgm:spPr/>
    </dgm:pt>
    <dgm:pt modelId="{C441D46B-975D-EF49-8941-3B7DB7280929}" type="pres">
      <dgm:prSet presAssocID="{3DC14703-47C4-7443-97F3-39B33807DC75}" presName="thinLine2b" presStyleLbl="callout" presStyleIdx="1" presStyleCnt="9" custLinFactY="-70709" custLinFactNeighborY="-100000"/>
      <dgm:spPr/>
    </dgm:pt>
    <dgm:pt modelId="{61213F65-AFC3-124C-83BA-C8E3AC782087}" type="pres">
      <dgm:prSet presAssocID="{3DC14703-47C4-7443-97F3-39B33807DC75}" presName="vertSpace2b" presStyleCnt="0"/>
      <dgm:spPr/>
    </dgm:pt>
    <dgm:pt modelId="{A95939A2-3FD7-AE4C-8F18-3B94FEC1CF6D}" type="pres">
      <dgm:prSet presAssocID="{CDE7DCCC-2844-DE44-8AF3-5BBCA8B27812}" presName="horz2" presStyleCnt="0"/>
      <dgm:spPr/>
    </dgm:pt>
    <dgm:pt modelId="{48C95181-9B4A-FF4E-A3F9-99E3906D7078}" type="pres">
      <dgm:prSet presAssocID="{CDE7DCCC-2844-DE44-8AF3-5BBCA8B27812}" presName="horzSpace2" presStyleCnt="0"/>
      <dgm:spPr/>
    </dgm:pt>
    <dgm:pt modelId="{EEAA6026-8842-824E-8666-6E8E242B870F}" type="pres">
      <dgm:prSet presAssocID="{CDE7DCCC-2844-DE44-8AF3-5BBCA8B27812}" presName="tx2" presStyleLbl="revTx" presStyleIdx="3" presStyleCnt="13" custScaleX="174278"/>
      <dgm:spPr/>
    </dgm:pt>
    <dgm:pt modelId="{5B38DF92-ECDF-9045-8407-19A58E351496}" type="pres">
      <dgm:prSet presAssocID="{CDE7DCCC-2844-DE44-8AF3-5BBCA8B27812}" presName="vert2" presStyleCnt="0"/>
      <dgm:spPr/>
    </dgm:pt>
    <dgm:pt modelId="{9C882D7E-75D6-394B-86C5-6BEB2F2F32F9}" type="pres">
      <dgm:prSet presAssocID="{CDE7DCCC-2844-DE44-8AF3-5BBCA8B27812}" presName="thinLine2b" presStyleLbl="callout" presStyleIdx="2" presStyleCnt="9" custLinFactY="-99903" custLinFactNeighborY="-100000"/>
      <dgm:spPr/>
    </dgm:pt>
    <dgm:pt modelId="{11A239B8-20DA-E744-A72F-A40FD7AFBB5C}" type="pres">
      <dgm:prSet presAssocID="{CDE7DCCC-2844-DE44-8AF3-5BBCA8B27812}" presName="vertSpace2b" presStyleCnt="0"/>
      <dgm:spPr/>
    </dgm:pt>
    <dgm:pt modelId="{F9C5E8C2-E8D8-BE45-99BD-216FD84CEBD3}" type="pres">
      <dgm:prSet presAssocID="{0138EAB0-8364-9241-B15B-D1296955A71D}" presName="horz2" presStyleCnt="0"/>
      <dgm:spPr/>
    </dgm:pt>
    <dgm:pt modelId="{67C39450-7D31-D643-905F-D01BD710ABB9}" type="pres">
      <dgm:prSet presAssocID="{0138EAB0-8364-9241-B15B-D1296955A71D}" presName="horzSpace2" presStyleCnt="0"/>
      <dgm:spPr/>
    </dgm:pt>
    <dgm:pt modelId="{9643BF90-A318-884C-9EBE-6386DAEA7F08}" type="pres">
      <dgm:prSet presAssocID="{0138EAB0-8364-9241-B15B-D1296955A71D}" presName="tx2" presStyleLbl="revTx" presStyleIdx="4" presStyleCnt="13" custScaleX="159466"/>
      <dgm:spPr/>
    </dgm:pt>
    <dgm:pt modelId="{BF352881-0081-1449-8349-B2E52137FFA3}" type="pres">
      <dgm:prSet presAssocID="{0138EAB0-8364-9241-B15B-D1296955A71D}" presName="vert2" presStyleCnt="0"/>
      <dgm:spPr/>
    </dgm:pt>
    <dgm:pt modelId="{BFDEF1AA-87BB-FB4A-89DA-A62B8806F033}" type="pres">
      <dgm:prSet presAssocID="{0138EAB0-8364-9241-B15B-D1296955A71D}" presName="thinLine2b" presStyleLbl="callout" presStyleIdx="3" presStyleCnt="9" custLinFactY="-170615" custLinFactNeighborY="-200000"/>
      <dgm:spPr/>
    </dgm:pt>
    <dgm:pt modelId="{5A8D3E6D-77B7-E441-87ED-6AF6CBCA318F}" type="pres">
      <dgm:prSet presAssocID="{0138EAB0-8364-9241-B15B-D1296955A71D}" presName="vertSpace2b" presStyleCnt="0"/>
      <dgm:spPr/>
    </dgm:pt>
    <dgm:pt modelId="{9B2BF7A1-DDA3-B042-B0EE-0E657372A2C0}" type="pres">
      <dgm:prSet presAssocID="{42C0B0E7-77AB-C94A-B8E4-412B5288F8AC}" presName="horz2" presStyleCnt="0"/>
      <dgm:spPr/>
    </dgm:pt>
    <dgm:pt modelId="{2CB5C62E-5F53-674E-AE37-85EBA66DDF77}" type="pres">
      <dgm:prSet presAssocID="{42C0B0E7-77AB-C94A-B8E4-412B5288F8AC}" presName="horzSpace2" presStyleCnt="0"/>
      <dgm:spPr/>
    </dgm:pt>
    <dgm:pt modelId="{C93E992D-35F8-8345-B6A9-C25B9D1FC96E}" type="pres">
      <dgm:prSet presAssocID="{42C0B0E7-77AB-C94A-B8E4-412B5288F8AC}" presName="tx2" presStyleLbl="revTx" presStyleIdx="5" presStyleCnt="13" custLinFactNeighborY="-21339"/>
      <dgm:spPr/>
    </dgm:pt>
    <dgm:pt modelId="{08148EDD-CEE3-EC49-9A5D-2B706D4C0E29}" type="pres">
      <dgm:prSet presAssocID="{42C0B0E7-77AB-C94A-B8E4-412B5288F8AC}" presName="vert2" presStyleCnt="0"/>
      <dgm:spPr/>
    </dgm:pt>
    <dgm:pt modelId="{9855E946-DEDA-D044-ACB8-8F1CF79107A8}" type="pres">
      <dgm:prSet presAssocID="{42C0B0E7-77AB-C94A-B8E4-412B5288F8AC}" presName="thinLine2b" presStyleLbl="callout" presStyleIdx="4" presStyleCnt="9" custLinFactY="-200000" custLinFactNeighborY="-277323"/>
      <dgm:spPr/>
    </dgm:pt>
    <dgm:pt modelId="{5269C192-AAF7-B549-9F89-2C2D21B63FA1}" type="pres">
      <dgm:prSet presAssocID="{42C0B0E7-77AB-C94A-B8E4-412B5288F8AC}" presName="vertSpace2b" presStyleCnt="0"/>
      <dgm:spPr/>
    </dgm:pt>
    <dgm:pt modelId="{4A879E4F-F4E4-4C44-A7AD-03B9EA0F5037}" type="pres">
      <dgm:prSet presAssocID="{81CBAA55-4F88-BC45-80DD-212EECDBE3BD}" presName="horz2" presStyleCnt="0"/>
      <dgm:spPr/>
    </dgm:pt>
    <dgm:pt modelId="{BB15AF51-2A17-2A40-BB38-A6F2AD5D4AD4}" type="pres">
      <dgm:prSet presAssocID="{81CBAA55-4F88-BC45-80DD-212EECDBE3BD}" presName="horzSpace2" presStyleCnt="0"/>
      <dgm:spPr/>
    </dgm:pt>
    <dgm:pt modelId="{7061A330-2F96-9640-875A-194C95648256}" type="pres">
      <dgm:prSet presAssocID="{81CBAA55-4F88-BC45-80DD-212EECDBE3BD}" presName="tx2" presStyleLbl="revTx" presStyleIdx="6" presStyleCnt="13" custLinFactNeighborY="-27160"/>
      <dgm:spPr/>
    </dgm:pt>
    <dgm:pt modelId="{2FEF92CE-0583-F74B-8B65-F5F0955D9F3C}" type="pres">
      <dgm:prSet presAssocID="{81CBAA55-4F88-BC45-80DD-212EECDBE3BD}" presName="vert2" presStyleCnt="0"/>
      <dgm:spPr/>
    </dgm:pt>
    <dgm:pt modelId="{CC2C76C4-4852-CC4D-B43E-C86293F37D52}" type="pres">
      <dgm:prSet presAssocID="{81CBAA55-4F88-BC45-80DD-212EECDBE3BD}" presName="thinLine2b" presStyleLbl="callout" presStyleIdx="5" presStyleCnt="9" custLinFactY="-200000" custLinFactNeighborY="-277323"/>
      <dgm:spPr/>
    </dgm:pt>
    <dgm:pt modelId="{91236AB7-E9F8-9B49-AEB2-3ABC927A2104}" type="pres">
      <dgm:prSet presAssocID="{81CBAA55-4F88-BC45-80DD-212EECDBE3BD}" presName="vertSpace2b" presStyleCnt="0"/>
      <dgm:spPr/>
    </dgm:pt>
    <dgm:pt modelId="{9518CB1F-CA45-954E-A6F3-7FBFC6AC179E}" type="pres">
      <dgm:prSet presAssocID="{220F46A6-7360-8049-BD73-58873D8AE05C}" presName="horz2" presStyleCnt="0"/>
      <dgm:spPr/>
    </dgm:pt>
    <dgm:pt modelId="{781E0B81-9C18-8F40-B7F0-97921935F7A0}" type="pres">
      <dgm:prSet presAssocID="{220F46A6-7360-8049-BD73-58873D8AE05C}" presName="horzSpace2" presStyleCnt="0"/>
      <dgm:spPr/>
    </dgm:pt>
    <dgm:pt modelId="{61079663-1FC3-F641-B659-B55F0F199E3C}" type="pres">
      <dgm:prSet presAssocID="{220F46A6-7360-8049-BD73-58873D8AE05C}" presName="tx2" presStyleLbl="revTx" presStyleIdx="7" presStyleCnt="13" custScaleX="234954" custLinFactNeighborY="-27160"/>
      <dgm:spPr/>
    </dgm:pt>
    <dgm:pt modelId="{8400109E-ABDA-4D40-97FC-61D2C97C1B29}" type="pres">
      <dgm:prSet presAssocID="{220F46A6-7360-8049-BD73-58873D8AE05C}" presName="vert2" presStyleCnt="0"/>
      <dgm:spPr/>
    </dgm:pt>
    <dgm:pt modelId="{F4B93B09-2FF6-9844-9221-D88FA247236C}" type="pres">
      <dgm:prSet presAssocID="{220F46A6-7360-8049-BD73-58873D8AE05C}" presName="thinLine2b" presStyleLbl="callout" presStyleIdx="6" presStyleCnt="9" custLinFactY="-399612" custLinFactNeighborY="-400000"/>
      <dgm:spPr/>
    </dgm:pt>
    <dgm:pt modelId="{CF08FA45-CAD4-1541-97F6-D5A379D3F603}" type="pres">
      <dgm:prSet presAssocID="{220F46A6-7360-8049-BD73-58873D8AE05C}" presName="vertSpace2b" presStyleCnt="0"/>
      <dgm:spPr/>
    </dgm:pt>
    <dgm:pt modelId="{5D4E25F1-C0D5-EB44-8E0D-0C278ECCAAA9}" type="pres">
      <dgm:prSet presAssocID="{60EA01F9-5287-0D42-9302-FD40485EE3DF}" presName="horz2" presStyleCnt="0"/>
      <dgm:spPr/>
    </dgm:pt>
    <dgm:pt modelId="{B5DCC3A8-C0AC-3A4A-84C7-BE5A17985226}" type="pres">
      <dgm:prSet presAssocID="{60EA01F9-5287-0D42-9302-FD40485EE3DF}" presName="horzSpace2" presStyleCnt="0"/>
      <dgm:spPr/>
    </dgm:pt>
    <dgm:pt modelId="{AAF99C75-81FB-6048-8538-6C6CDEF0EED4}" type="pres">
      <dgm:prSet presAssocID="{60EA01F9-5287-0D42-9302-FD40485EE3DF}" presName="tx2" presStyleLbl="revTx" presStyleIdx="8" presStyleCnt="13" custLinFactNeighborY="-40738"/>
      <dgm:spPr/>
    </dgm:pt>
    <dgm:pt modelId="{127F33F1-914B-8D43-BCFF-4691AF4139E8}" type="pres">
      <dgm:prSet presAssocID="{60EA01F9-5287-0D42-9302-FD40485EE3DF}" presName="vert2" presStyleCnt="0"/>
      <dgm:spPr/>
    </dgm:pt>
    <dgm:pt modelId="{3884F5E2-60F7-EA4D-8AF3-A978D2A4D437}" type="pres">
      <dgm:prSet presAssocID="{FEB79D7E-CC30-5944-ACC8-CA176DEBD1B4}" presName="horz3" presStyleCnt="0"/>
      <dgm:spPr/>
    </dgm:pt>
    <dgm:pt modelId="{7454947F-1729-B649-9946-69ECB4676306}" type="pres">
      <dgm:prSet presAssocID="{FEB79D7E-CC30-5944-ACC8-CA176DEBD1B4}" presName="horzSpace3" presStyleCnt="0"/>
      <dgm:spPr/>
    </dgm:pt>
    <dgm:pt modelId="{41E6BD15-71D3-514B-9B47-978737FAFB33}" type="pres">
      <dgm:prSet presAssocID="{FEB79D7E-CC30-5944-ACC8-CA176DEBD1B4}" presName="tx3" presStyleLbl="revTx" presStyleIdx="9" presStyleCnt="13" custLinFactNeighborY="-85338"/>
      <dgm:spPr/>
    </dgm:pt>
    <dgm:pt modelId="{B02AC8C5-C65F-824F-B148-AE06FE61D4BC}" type="pres">
      <dgm:prSet presAssocID="{FEB79D7E-CC30-5944-ACC8-CA176DEBD1B4}" presName="vert3" presStyleCnt="0"/>
      <dgm:spPr/>
    </dgm:pt>
    <dgm:pt modelId="{22BE0F2D-AF5E-4743-9537-694A5461FB2B}" type="pres">
      <dgm:prSet presAssocID="{BBCADCE7-063E-A644-ACB9-53542DA4F925}" presName="thinLine3" presStyleLbl="callout" presStyleIdx="7" presStyleCnt="9" custLinFactNeighborY="-85338"/>
      <dgm:spPr/>
    </dgm:pt>
    <dgm:pt modelId="{A7A6CED0-CA5B-2149-B257-DB7045489012}" type="pres">
      <dgm:prSet presAssocID="{D11CFF88-CD25-E44C-B00E-16A55C5FE277}" presName="horz3" presStyleCnt="0"/>
      <dgm:spPr/>
    </dgm:pt>
    <dgm:pt modelId="{5E42C611-6DFA-B540-98DD-7D7C0C502776}" type="pres">
      <dgm:prSet presAssocID="{D11CFF88-CD25-E44C-B00E-16A55C5FE277}" presName="horzSpace3" presStyleCnt="0"/>
      <dgm:spPr/>
    </dgm:pt>
    <dgm:pt modelId="{4C7709C1-E9E0-774D-8A46-31D2DB73B993}" type="pres">
      <dgm:prSet presAssocID="{D11CFF88-CD25-E44C-B00E-16A55C5FE277}" presName="tx3" presStyleLbl="revTx" presStyleIdx="10" presStyleCnt="13" custLinFactNeighborY="-85338"/>
      <dgm:spPr/>
    </dgm:pt>
    <dgm:pt modelId="{D77F01D1-B41E-AE4D-93E6-17E6026CB33E}" type="pres">
      <dgm:prSet presAssocID="{D11CFF88-CD25-E44C-B00E-16A55C5FE277}" presName="vert3" presStyleCnt="0"/>
      <dgm:spPr/>
    </dgm:pt>
    <dgm:pt modelId="{F88A9870-80C0-9D4D-B945-5184AB209F38}" type="pres">
      <dgm:prSet presAssocID="{30443141-EF03-584D-9E35-F92F48A18607}" presName="horz4" presStyleCnt="0"/>
      <dgm:spPr/>
    </dgm:pt>
    <dgm:pt modelId="{D4CF8B42-D0DD-6A4F-88B5-986B8C8C2C3B}" type="pres">
      <dgm:prSet presAssocID="{30443141-EF03-584D-9E35-F92F48A18607}" presName="horzSpace4" presStyleCnt="0"/>
      <dgm:spPr/>
    </dgm:pt>
    <dgm:pt modelId="{C15B0BB7-7959-BC41-A174-3B502D868BC8}" type="pres">
      <dgm:prSet presAssocID="{30443141-EF03-584D-9E35-F92F48A18607}" presName="tx4" presStyleLbl="revTx" presStyleIdx="11" presStyleCnt="13" custLinFactY="-39645" custLinFactNeighborY="-100000">
        <dgm:presLayoutVars>
          <dgm:bulletEnabled val="1"/>
        </dgm:presLayoutVars>
      </dgm:prSet>
      <dgm:spPr/>
    </dgm:pt>
    <dgm:pt modelId="{2EB54DC9-439B-AB47-9C2C-FBE34FAD9FD0}" type="pres">
      <dgm:prSet presAssocID="{052F5002-960E-DB4B-9209-C5122A1A8302}" presName="horz4" presStyleCnt="0"/>
      <dgm:spPr/>
    </dgm:pt>
    <dgm:pt modelId="{B8255CB9-390E-CB44-9E68-52158741BE80}" type="pres">
      <dgm:prSet presAssocID="{052F5002-960E-DB4B-9209-C5122A1A8302}" presName="horzSpace4" presStyleCnt="0"/>
      <dgm:spPr/>
    </dgm:pt>
    <dgm:pt modelId="{1B5A7232-A6D2-3947-ABCE-165A2FBDCF07}" type="pres">
      <dgm:prSet presAssocID="{052F5002-960E-DB4B-9209-C5122A1A8302}" presName="tx4" presStyleLbl="revTx" presStyleIdx="12" presStyleCnt="13" custLinFactY="-855" custLinFactNeighborY="-100000">
        <dgm:presLayoutVars>
          <dgm:bulletEnabled val="1"/>
        </dgm:presLayoutVars>
      </dgm:prSet>
      <dgm:spPr/>
    </dgm:pt>
    <dgm:pt modelId="{2B0851C1-8E8E-E845-A6A3-C92D4DD13FFD}" type="pres">
      <dgm:prSet presAssocID="{60EA01F9-5287-0D42-9302-FD40485EE3DF}" presName="thinLine2b" presStyleLbl="callout" presStyleIdx="8" presStyleCnt="9" custLinFactY="-100000" custLinFactNeighborY="-138667"/>
      <dgm:spPr/>
    </dgm:pt>
    <dgm:pt modelId="{DD71F40D-D560-8C4F-910A-3E6EF58AFE23}" type="pres">
      <dgm:prSet presAssocID="{60EA01F9-5287-0D42-9302-FD40485EE3DF}" presName="vertSpace2b" presStyleCnt="0"/>
      <dgm:spPr/>
    </dgm:pt>
  </dgm:ptLst>
  <dgm:cxnLst>
    <dgm:cxn modelId="{5ED13F05-1314-D54B-AB46-132D82944F8C}" type="presOf" srcId="{3DC14703-47C4-7443-97F3-39B33807DC75}" destId="{5D1DA451-0D22-A14A-B39C-DD1526323EA1}" srcOrd="0" destOrd="0" presId="urn:microsoft.com/office/officeart/2008/layout/LinedList"/>
    <dgm:cxn modelId="{33326208-AAFF-9940-82AE-6C8B2F69BA8E}" type="presOf" srcId="{D11CFF88-CD25-E44C-B00E-16A55C5FE277}" destId="{4C7709C1-E9E0-774D-8A46-31D2DB73B993}" srcOrd="0" destOrd="0" presId="urn:microsoft.com/office/officeart/2008/layout/LinedList"/>
    <dgm:cxn modelId="{2734E61D-45C0-1041-9B8D-B89059CEB113}" srcId="{D11CFF88-CD25-E44C-B00E-16A55C5FE277}" destId="{30443141-EF03-584D-9E35-F92F48A18607}" srcOrd="0" destOrd="0" parTransId="{8FC76511-FFF3-4D49-9395-9C0F7DAB026B}" sibTransId="{76D15115-B9C8-F444-BF5D-2DA184A23528}"/>
    <dgm:cxn modelId="{060A1E34-8C4D-0541-A7BF-E8E22A53C6FB}" srcId="{60EA01F9-5287-0D42-9302-FD40485EE3DF}" destId="{FEB79D7E-CC30-5944-ACC8-CA176DEBD1B4}" srcOrd="0" destOrd="0" parTransId="{83F80A0A-7D82-0F47-9A12-5B04485003A3}" sibTransId="{BBCADCE7-063E-A644-ACB9-53542DA4F925}"/>
    <dgm:cxn modelId="{3945CF5D-BA17-2B4C-BBF3-B4B08B5BEDD9}" srcId="{DD31475D-BEDB-454E-A62B-D74CC0973210}" destId="{81CBAA55-4F88-BC45-80DD-212EECDBE3BD}" srcOrd="5" destOrd="0" parTransId="{042443E0-CFB9-5245-A4B8-5972B3C797A9}" sibTransId="{8E926029-4BB3-BB47-A668-F7D2AFD64FFA}"/>
    <dgm:cxn modelId="{36AEC060-36A3-C24C-A0E4-0CF7D00AE638}" type="presOf" srcId="{60EA01F9-5287-0D42-9302-FD40485EE3DF}" destId="{AAF99C75-81FB-6048-8538-6C6CDEF0EED4}" srcOrd="0" destOrd="0" presId="urn:microsoft.com/office/officeart/2008/layout/LinedList"/>
    <dgm:cxn modelId="{52FF6741-4996-BD40-85C6-89840856099A}" srcId="{8FB77346-5F80-CC4E-A537-09C78E6ACC8F}" destId="{DD31475D-BEDB-454E-A62B-D74CC0973210}" srcOrd="0" destOrd="0" parTransId="{CF719C11-DFDC-1941-A5B2-68B235D027F9}" sibTransId="{BAB94D47-9097-8F4F-B535-376E6C41C959}"/>
    <dgm:cxn modelId="{A71B9862-C7CA-3B42-8483-52612FF561F3}" type="presOf" srcId="{30443141-EF03-584D-9E35-F92F48A18607}" destId="{C15B0BB7-7959-BC41-A174-3B502D868BC8}" srcOrd="0" destOrd="0" presId="urn:microsoft.com/office/officeart/2008/layout/LinedList"/>
    <dgm:cxn modelId="{0B534146-25F9-3D4D-BC46-9761025C8DCE}" type="presOf" srcId="{CDE7DCCC-2844-DE44-8AF3-5BBCA8B27812}" destId="{EEAA6026-8842-824E-8666-6E8E242B870F}" srcOrd="0" destOrd="0" presId="urn:microsoft.com/office/officeart/2008/layout/LinedList"/>
    <dgm:cxn modelId="{F0E0EF49-194F-B449-B591-E90E1E4A24D8}" srcId="{DD31475D-BEDB-454E-A62B-D74CC0973210}" destId="{0138EAB0-8364-9241-B15B-D1296955A71D}" srcOrd="3" destOrd="0" parTransId="{A0B29A13-0568-594B-A460-B3EB4614C73B}" sibTransId="{B52AFD3A-A7E3-334E-8DB6-F231B78E006A}"/>
    <dgm:cxn modelId="{54BDE36E-A989-9F43-93B1-0887EB4FCE2F}" srcId="{DD31475D-BEDB-454E-A62B-D74CC0973210}" destId="{220F46A6-7360-8049-BD73-58873D8AE05C}" srcOrd="6" destOrd="0" parTransId="{0D133C96-0D4A-B54E-9FD8-3B6E186C87AC}" sibTransId="{74D39C68-ADDB-1E42-AFDC-01DDCAD5D3E1}"/>
    <dgm:cxn modelId="{E9D52672-1ACF-B548-B69F-CAB9DE9A61A7}" type="presOf" srcId="{DD31475D-BEDB-454E-A62B-D74CC0973210}" destId="{DB98A207-3329-F146-B57D-FBA03298AE79}" srcOrd="0" destOrd="0" presId="urn:microsoft.com/office/officeart/2008/layout/LinedList"/>
    <dgm:cxn modelId="{C9A5B887-3FC0-D04A-BEA2-76BDBE0F5EE6}" srcId="{DD31475D-BEDB-454E-A62B-D74CC0973210}" destId="{99D2FBB2-C3AE-264B-BC86-591D491CFC44}" srcOrd="0" destOrd="0" parTransId="{6465BA66-CA97-9E49-961C-F53E3A082D6F}" sibTransId="{9E26A71A-7B99-2A4B-96FB-F08567381D13}"/>
    <dgm:cxn modelId="{53EEED8C-5A01-B14E-96EE-5040A4F38D8F}" srcId="{60EA01F9-5287-0D42-9302-FD40485EE3DF}" destId="{D11CFF88-CD25-E44C-B00E-16A55C5FE277}" srcOrd="1" destOrd="0" parTransId="{C0593BFD-A990-3A45-B89C-21B1E3DD05AF}" sibTransId="{BCDD571A-F074-B441-9662-256E31F7EF39}"/>
    <dgm:cxn modelId="{62A49391-121C-7144-94A8-3E3AF0589C3C}" type="presOf" srcId="{FEB79D7E-CC30-5944-ACC8-CA176DEBD1B4}" destId="{41E6BD15-71D3-514B-9B47-978737FAFB33}" srcOrd="0" destOrd="0" presId="urn:microsoft.com/office/officeart/2008/layout/LinedList"/>
    <dgm:cxn modelId="{F13A8396-C0A3-6149-8D81-694E0F94F41A}" type="presOf" srcId="{220F46A6-7360-8049-BD73-58873D8AE05C}" destId="{61079663-1FC3-F641-B659-B55F0F199E3C}" srcOrd="0" destOrd="0" presId="urn:microsoft.com/office/officeart/2008/layout/LinedList"/>
    <dgm:cxn modelId="{61B08BA2-1F89-8240-B57C-5D59A1B7B5BE}" srcId="{DD31475D-BEDB-454E-A62B-D74CC0973210}" destId="{60EA01F9-5287-0D42-9302-FD40485EE3DF}" srcOrd="7" destOrd="0" parTransId="{2A74BF63-AE53-6E4B-B48E-CDB1549BB8FC}" sibTransId="{D28A1085-000A-4248-8FDE-DA00D83DE919}"/>
    <dgm:cxn modelId="{D544F6CB-0F2C-F841-9BFB-35AAAFB741CA}" type="presOf" srcId="{81CBAA55-4F88-BC45-80DD-212EECDBE3BD}" destId="{7061A330-2F96-9640-875A-194C95648256}" srcOrd="0" destOrd="0" presId="urn:microsoft.com/office/officeart/2008/layout/LinedList"/>
    <dgm:cxn modelId="{E41E77CC-CCB7-6648-AD40-F838C6FD5791}" type="presOf" srcId="{0138EAB0-8364-9241-B15B-D1296955A71D}" destId="{9643BF90-A318-884C-9EBE-6386DAEA7F08}" srcOrd="0" destOrd="0" presId="urn:microsoft.com/office/officeart/2008/layout/LinedList"/>
    <dgm:cxn modelId="{4F20A3CE-7324-8442-AAAD-B6DECA892494}" srcId="{DD31475D-BEDB-454E-A62B-D74CC0973210}" destId="{3DC14703-47C4-7443-97F3-39B33807DC75}" srcOrd="1" destOrd="0" parTransId="{2E963B6A-B519-DD46-A13B-3D2A08FD2109}" sibTransId="{A75BABF1-9AE2-A64C-8A2B-0CA0B4CC97C2}"/>
    <dgm:cxn modelId="{7FF52DDF-E2B6-B54C-9AC1-6EFF2E383668}" type="presOf" srcId="{8FB77346-5F80-CC4E-A537-09C78E6ACC8F}" destId="{215B787A-B681-2643-BE26-6E3599F6518D}" srcOrd="0" destOrd="0" presId="urn:microsoft.com/office/officeart/2008/layout/LinedList"/>
    <dgm:cxn modelId="{881ED9DF-CD73-A040-AC8B-110937D23701}" type="presOf" srcId="{42C0B0E7-77AB-C94A-B8E4-412B5288F8AC}" destId="{C93E992D-35F8-8345-B6A9-C25B9D1FC96E}" srcOrd="0" destOrd="0" presId="urn:microsoft.com/office/officeart/2008/layout/LinedList"/>
    <dgm:cxn modelId="{93F430E4-72EF-0F4B-AEA4-47790EFD89D8}" type="presOf" srcId="{052F5002-960E-DB4B-9209-C5122A1A8302}" destId="{1B5A7232-A6D2-3947-ABCE-165A2FBDCF07}" srcOrd="0" destOrd="0" presId="urn:microsoft.com/office/officeart/2008/layout/LinedList"/>
    <dgm:cxn modelId="{BB17F6E6-F79E-C349-8606-C3FF4109CBCE}" srcId="{DD31475D-BEDB-454E-A62B-D74CC0973210}" destId="{42C0B0E7-77AB-C94A-B8E4-412B5288F8AC}" srcOrd="4" destOrd="0" parTransId="{5A6E7500-62A8-1B44-AF71-3C7E32A2A4CB}" sibTransId="{C7CE2A24-DDD8-4B49-B26F-5F144146F2A8}"/>
    <dgm:cxn modelId="{9CB9A0E7-D65B-1E4E-809E-23BC79EDB0FC}" srcId="{DD31475D-BEDB-454E-A62B-D74CC0973210}" destId="{CDE7DCCC-2844-DE44-8AF3-5BBCA8B27812}" srcOrd="2" destOrd="0" parTransId="{1D31C2CB-D506-A540-9508-FC537829E25A}" sibTransId="{D53939AF-E485-9B4B-9055-115259D831BA}"/>
    <dgm:cxn modelId="{07B219F1-474C-B34D-AE09-CD2993184DBD}" srcId="{D11CFF88-CD25-E44C-B00E-16A55C5FE277}" destId="{052F5002-960E-DB4B-9209-C5122A1A8302}" srcOrd="1" destOrd="0" parTransId="{3C83E43D-FE68-A441-802A-40F5E1445117}" sibTransId="{83105EBA-2B08-BD4D-BF11-B11F13C1FD0D}"/>
    <dgm:cxn modelId="{9896BBF9-924A-BE49-9412-AB3BC3A9878E}" type="presOf" srcId="{99D2FBB2-C3AE-264B-BC86-591D491CFC44}" destId="{096D96EE-A7B3-644D-A753-64C0A8166926}" srcOrd="0" destOrd="0" presId="urn:microsoft.com/office/officeart/2008/layout/LinedList"/>
    <dgm:cxn modelId="{4890ADA6-27DD-D649-93A3-32BB5827A226}" type="presParOf" srcId="{215B787A-B681-2643-BE26-6E3599F6518D}" destId="{CCDD3062-AFDD-A243-8531-15FDE1CB880F}" srcOrd="0" destOrd="0" presId="urn:microsoft.com/office/officeart/2008/layout/LinedList"/>
    <dgm:cxn modelId="{1BBEBEFE-CB2B-8241-9B51-1AC957D1E426}" type="presParOf" srcId="{215B787A-B681-2643-BE26-6E3599F6518D}" destId="{B202B64C-64B2-2A4C-AF8C-99EBA95E6EDB}" srcOrd="1" destOrd="0" presId="urn:microsoft.com/office/officeart/2008/layout/LinedList"/>
    <dgm:cxn modelId="{551BF88C-8327-6C4A-8B94-F780FD7C3C5D}" type="presParOf" srcId="{B202B64C-64B2-2A4C-AF8C-99EBA95E6EDB}" destId="{DB98A207-3329-F146-B57D-FBA03298AE79}" srcOrd="0" destOrd="0" presId="urn:microsoft.com/office/officeart/2008/layout/LinedList"/>
    <dgm:cxn modelId="{5C8D8391-E7DF-A540-A29E-A0C71AC2FF26}" type="presParOf" srcId="{B202B64C-64B2-2A4C-AF8C-99EBA95E6EDB}" destId="{80801628-63AA-BE41-AC3D-C924D637A754}" srcOrd="1" destOrd="0" presId="urn:microsoft.com/office/officeart/2008/layout/LinedList"/>
    <dgm:cxn modelId="{BD6E5FC0-0E6E-9A4E-8216-DF66E73D0F9A}" type="presParOf" srcId="{80801628-63AA-BE41-AC3D-C924D637A754}" destId="{D5D422F4-BE9D-BE44-884E-CC258DECB238}" srcOrd="0" destOrd="0" presId="urn:microsoft.com/office/officeart/2008/layout/LinedList"/>
    <dgm:cxn modelId="{80FEA7E2-C58C-3846-B399-20273BF1A5E5}" type="presParOf" srcId="{80801628-63AA-BE41-AC3D-C924D637A754}" destId="{6B9B2BAD-F6FA-2F4D-970E-5CCFB13BBCD6}" srcOrd="1" destOrd="0" presId="urn:microsoft.com/office/officeart/2008/layout/LinedList"/>
    <dgm:cxn modelId="{53BDC325-C5C9-C846-B1EF-4E6F9AA8056B}" type="presParOf" srcId="{6B9B2BAD-F6FA-2F4D-970E-5CCFB13BBCD6}" destId="{1F1B3FB0-26CE-924D-A667-42DC1B697333}" srcOrd="0" destOrd="0" presId="urn:microsoft.com/office/officeart/2008/layout/LinedList"/>
    <dgm:cxn modelId="{AE8D768F-B425-9944-A290-E211C1C677CD}" type="presParOf" srcId="{6B9B2BAD-F6FA-2F4D-970E-5CCFB13BBCD6}" destId="{096D96EE-A7B3-644D-A753-64C0A8166926}" srcOrd="1" destOrd="0" presId="urn:microsoft.com/office/officeart/2008/layout/LinedList"/>
    <dgm:cxn modelId="{21CD22FE-9E05-8243-B446-34ADE9ABB35C}" type="presParOf" srcId="{6B9B2BAD-F6FA-2F4D-970E-5CCFB13BBCD6}" destId="{32075F85-FC8A-3740-A85B-7D6891757C43}" srcOrd="2" destOrd="0" presId="urn:microsoft.com/office/officeart/2008/layout/LinedList"/>
    <dgm:cxn modelId="{1E2A8BBA-8699-5142-8721-ADD00139DEB5}" type="presParOf" srcId="{80801628-63AA-BE41-AC3D-C924D637A754}" destId="{03296B6B-B717-1A43-A9EB-CF1455899714}" srcOrd="2" destOrd="0" presId="urn:microsoft.com/office/officeart/2008/layout/LinedList"/>
    <dgm:cxn modelId="{BAD1C115-CF81-FE45-AD0A-F56637470BAB}" type="presParOf" srcId="{80801628-63AA-BE41-AC3D-C924D637A754}" destId="{455A5E33-A384-434B-B03E-4A065FB31F21}" srcOrd="3" destOrd="0" presId="urn:microsoft.com/office/officeart/2008/layout/LinedList"/>
    <dgm:cxn modelId="{F142FE03-E675-0E47-A295-5146D6B40896}" type="presParOf" srcId="{80801628-63AA-BE41-AC3D-C924D637A754}" destId="{662F6C7F-9C97-B047-99D4-D057461EF137}" srcOrd="4" destOrd="0" presId="urn:microsoft.com/office/officeart/2008/layout/LinedList"/>
    <dgm:cxn modelId="{BE2E32B7-9D7D-6F42-82B2-06FA1E9282B8}" type="presParOf" srcId="{662F6C7F-9C97-B047-99D4-D057461EF137}" destId="{0A7D190E-09B9-A74D-B168-D5D300ABB0BA}" srcOrd="0" destOrd="0" presId="urn:microsoft.com/office/officeart/2008/layout/LinedList"/>
    <dgm:cxn modelId="{6891DB57-AD19-FA46-92A8-F050486016A5}" type="presParOf" srcId="{662F6C7F-9C97-B047-99D4-D057461EF137}" destId="{5D1DA451-0D22-A14A-B39C-DD1526323EA1}" srcOrd="1" destOrd="0" presId="urn:microsoft.com/office/officeart/2008/layout/LinedList"/>
    <dgm:cxn modelId="{17DF08FB-2E88-8D43-B5A7-690E7BDFF14B}" type="presParOf" srcId="{662F6C7F-9C97-B047-99D4-D057461EF137}" destId="{E0CCE47F-EBE7-0A4F-8846-C45F246D0639}" srcOrd="2" destOrd="0" presId="urn:microsoft.com/office/officeart/2008/layout/LinedList"/>
    <dgm:cxn modelId="{2417899A-D8F7-E849-84F0-9D9B559B3A44}" type="presParOf" srcId="{80801628-63AA-BE41-AC3D-C924D637A754}" destId="{C441D46B-975D-EF49-8941-3B7DB7280929}" srcOrd="5" destOrd="0" presId="urn:microsoft.com/office/officeart/2008/layout/LinedList"/>
    <dgm:cxn modelId="{A69A7BCE-E52F-014C-9AF1-0A9F789546E6}" type="presParOf" srcId="{80801628-63AA-BE41-AC3D-C924D637A754}" destId="{61213F65-AFC3-124C-83BA-C8E3AC782087}" srcOrd="6" destOrd="0" presId="urn:microsoft.com/office/officeart/2008/layout/LinedList"/>
    <dgm:cxn modelId="{DFD47A66-973F-394E-BF18-7AB57EC04ACB}" type="presParOf" srcId="{80801628-63AA-BE41-AC3D-C924D637A754}" destId="{A95939A2-3FD7-AE4C-8F18-3B94FEC1CF6D}" srcOrd="7" destOrd="0" presId="urn:microsoft.com/office/officeart/2008/layout/LinedList"/>
    <dgm:cxn modelId="{C61647E8-79C4-0549-AA53-60FF7E5D75F8}" type="presParOf" srcId="{A95939A2-3FD7-AE4C-8F18-3B94FEC1CF6D}" destId="{48C95181-9B4A-FF4E-A3F9-99E3906D7078}" srcOrd="0" destOrd="0" presId="urn:microsoft.com/office/officeart/2008/layout/LinedList"/>
    <dgm:cxn modelId="{0841EFBB-93A7-C84A-8C35-A52C5E0EB43A}" type="presParOf" srcId="{A95939A2-3FD7-AE4C-8F18-3B94FEC1CF6D}" destId="{EEAA6026-8842-824E-8666-6E8E242B870F}" srcOrd="1" destOrd="0" presId="urn:microsoft.com/office/officeart/2008/layout/LinedList"/>
    <dgm:cxn modelId="{B31BD9A6-B1D5-B048-9C6D-442993C9C2C1}" type="presParOf" srcId="{A95939A2-3FD7-AE4C-8F18-3B94FEC1CF6D}" destId="{5B38DF92-ECDF-9045-8407-19A58E351496}" srcOrd="2" destOrd="0" presId="urn:microsoft.com/office/officeart/2008/layout/LinedList"/>
    <dgm:cxn modelId="{4FA74B00-B6D5-C244-8894-FAF4DD861552}" type="presParOf" srcId="{80801628-63AA-BE41-AC3D-C924D637A754}" destId="{9C882D7E-75D6-394B-86C5-6BEB2F2F32F9}" srcOrd="8" destOrd="0" presId="urn:microsoft.com/office/officeart/2008/layout/LinedList"/>
    <dgm:cxn modelId="{7961F2BD-8FA9-EB42-AA63-5872EEAE8BBE}" type="presParOf" srcId="{80801628-63AA-BE41-AC3D-C924D637A754}" destId="{11A239B8-20DA-E744-A72F-A40FD7AFBB5C}" srcOrd="9" destOrd="0" presId="urn:microsoft.com/office/officeart/2008/layout/LinedList"/>
    <dgm:cxn modelId="{81A7F839-30CD-D64A-82C9-140EB5CC51A3}" type="presParOf" srcId="{80801628-63AA-BE41-AC3D-C924D637A754}" destId="{F9C5E8C2-E8D8-BE45-99BD-216FD84CEBD3}" srcOrd="10" destOrd="0" presId="urn:microsoft.com/office/officeart/2008/layout/LinedList"/>
    <dgm:cxn modelId="{E140B003-72C3-044F-A6A1-E6CD2D7A917B}" type="presParOf" srcId="{F9C5E8C2-E8D8-BE45-99BD-216FD84CEBD3}" destId="{67C39450-7D31-D643-905F-D01BD710ABB9}" srcOrd="0" destOrd="0" presId="urn:microsoft.com/office/officeart/2008/layout/LinedList"/>
    <dgm:cxn modelId="{B34F2117-DFBC-B24D-8158-93CCE5CCE1B0}" type="presParOf" srcId="{F9C5E8C2-E8D8-BE45-99BD-216FD84CEBD3}" destId="{9643BF90-A318-884C-9EBE-6386DAEA7F08}" srcOrd="1" destOrd="0" presId="urn:microsoft.com/office/officeart/2008/layout/LinedList"/>
    <dgm:cxn modelId="{D90BB339-A4A4-8E4E-A74F-4DCABCA4F626}" type="presParOf" srcId="{F9C5E8C2-E8D8-BE45-99BD-216FD84CEBD3}" destId="{BF352881-0081-1449-8349-B2E52137FFA3}" srcOrd="2" destOrd="0" presId="urn:microsoft.com/office/officeart/2008/layout/LinedList"/>
    <dgm:cxn modelId="{76DBF11A-F169-1443-B308-9F0C2EDED384}" type="presParOf" srcId="{80801628-63AA-BE41-AC3D-C924D637A754}" destId="{BFDEF1AA-87BB-FB4A-89DA-A62B8806F033}" srcOrd="11" destOrd="0" presId="urn:microsoft.com/office/officeart/2008/layout/LinedList"/>
    <dgm:cxn modelId="{BFFC1739-23FD-0D47-BFAD-58F698530A21}" type="presParOf" srcId="{80801628-63AA-BE41-AC3D-C924D637A754}" destId="{5A8D3E6D-77B7-E441-87ED-6AF6CBCA318F}" srcOrd="12" destOrd="0" presId="urn:microsoft.com/office/officeart/2008/layout/LinedList"/>
    <dgm:cxn modelId="{3C4EA9F8-FBC5-0F43-9557-2FAAA2C1A281}" type="presParOf" srcId="{80801628-63AA-BE41-AC3D-C924D637A754}" destId="{9B2BF7A1-DDA3-B042-B0EE-0E657372A2C0}" srcOrd="13" destOrd="0" presId="urn:microsoft.com/office/officeart/2008/layout/LinedList"/>
    <dgm:cxn modelId="{C865C212-2ECB-4442-BE69-CA047A797891}" type="presParOf" srcId="{9B2BF7A1-DDA3-B042-B0EE-0E657372A2C0}" destId="{2CB5C62E-5F53-674E-AE37-85EBA66DDF77}" srcOrd="0" destOrd="0" presId="urn:microsoft.com/office/officeart/2008/layout/LinedList"/>
    <dgm:cxn modelId="{64955998-C47B-A24E-8CD9-7CA2B89EE7C2}" type="presParOf" srcId="{9B2BF7A1-DDA3-B042-B0EE-0E657372A2C0}" destId="{C93E992D-35F8-8345-B6A9-C25B9D1FC96E}" srcOrd="1" destOrd="0" presId="urn:microsoft.com/office/officeart/2008/layout/LinedList"/>
    <dgm:cxn modelId="{92E4537E-728C-634F-99EF-61FB72EDF5E8}" type="presParOf" srcId="{9B2BF7A1-DDA3-B042-B0EE-0E657372A2C0}" destId="{08148EDD-CEE3-EC49-9A5D-2B706D4C0E29}" srcOrd="2" destOrd="0" presId="urn:microsoft.com/office/officeart/2008/layout/LinedList"/>
    <dgm:cxn modelId="{7A021EAC-3A53-3243-9975-2B2C66CAB328}" type="presParOf" srcId="{80801628-63AA-BE41-AC3D-C924D637A754}" destId="{9855E946-DEDA-D044-ACB8-8F1CF79107A8}" srcOrd="14" destOrd="0" presId="urn:microsoft.com/office/officeart/2008/layout/LinedList"/>
    <dgm:cxn modelId="{278E00D3-3986-9246-8991-D78E7D86D2BD}" type="presParOf" srcId="{80801628-63AA-BE41-AC3D-C924D637A754}" destId="{5269C192-AAF7-B549-9F89-2C2D21B63FA1}" srcOrd="15" destOrd="0" presId="urn:microsoft.com/office/officeart/2008/layout/LinedList"/>
    <dgm:cxn modelId="{7BF35874-BBD7-7944-AFC8-B4E58A52F092}" type="presParOf" srcId="{80801628-63AA-BE41-AC3D-C924D637A754}" destId="{4A879E4F-F4E4-4C44-A7AD-03B9EA0F5037}" srcOrd="16" destOrd="0" presId="urn:microsoft.com/office/officeart/2008/layout/LinedList"/>
    <dgm:cxn modelId="{91C4CD30-7A85-7641-86F5-54CEFA3675E5}" type="presParOf" srcId="{4A879E4F-F4E4-4C44-A7AD-03B9EA0F5037}" destId="{BB15AF51-2A17-2A40-BB38-A6F2AD5D4AD4}" srcOrd="0" destOrd="0" presId="urn:microsoft.com/office/officeart/2008/layout/LinedList"/>
    <dgm:cxn modelId="{519DC1BB-868E-D14A-BB70-494E0B56B002}" type="presParOf" srcId="{4A879E4F-F4E4-4C44-A7AD-03B9EA0F5037}" destId="{7061A330-2F96-9640-875A-194C95648256}" srcOrd="1" destOrd="0" presId="urn:microsoft.com/office/officeart/2008/layout/LinedList"/>
    <dgm:cxn modelId="{BBCC9F9C-2AE6-9E4C-A411-77A955293561}" type="presParOf" srcId="{4A879E4F-F4E4-4C44-A7AD-03B9EA0F5037}" destId="{2FEF92CE-0583-F74B-8B65-F5F0955D9F3C}" srcOrd="2" destOrd="0" presId="urn:microsoft.com/office/officeart/2008/layout/LinedList"/>
    <dgm:cxn modelId="{E1E1E93A-A89D-054D-B09B-301133082D1C}" type="presParOf" srcId="{80801628-63AA-BE41-AC3D-C924D637A754}" destId="{CC2C76C4-4852-CC4D-B43E-C86293F37D52}" srcOrd="17" destOrd="0" presId="urn:microsoft.com/office/officeart/2008/layout/LinedList"/>
    <dgm:cxn modelId="{3AC632C5-0640-8849-A125-0342FD9D852F}" type="presParOf" srcId="{80801628-63AA-BE41-AC3D-C924D637A754}" destId="{91236AB7-E9F8-9B49-AEB2-3ABC927A2104}" srcOrd="18" destOrd="0" presId="urn:microsoft.com/office/officeart/2008/layout/LinedList"/>
    <dgm:cxn modelId="{FAEA0B47-0DAE-2640-8BFC-1A9ABC102F8F}" type="presParOf" srcId="{80801628-63AA-BE41-AC3D-C924D637A754}" destId="{9518CB1F-CA45-954E-A6F3-7FBFC6AC179E}" srcOrd="19" destOrd="0" presId="urn:microsoft.com/office/officeart/2008/layout/LinedList"/>
    <dgm:cxn modelId="{26FBE75E-F7C7-4941-A18A-621418AE34D7}" type="presParOf" srcId="{9518CB1F-CA45-954E-A6F3-7FBFC6AC179E}" destId="{781E0B81-9C18-8F40-B7F0-97921935F7A0}" srcOrd="0" destOrd="0" presId="urn:microsoft.com/office/officeart/2008/layout/LinedList"/>
    <dgm:cxn modelId="{0E5A48D3-067C-5349-BCF2-EAF765EBD2FF}" type="presParOf" srcId="{9518CB1F-CA45-954E-A6F3-7FBFC6AC179E}" destId="{61079663-1FC3-F641-B659-B55F0F199E3C}" srcOrd="1" destOrd="0" presId="urn:microsoft.com/office/officeart/2008/layout/LinedList"/>
    <dgm:cxn modelId="{0FED91FE-9725-3740-8DE9-A96944C3A139}" type="presParOf" srcId="{9518CB1F-CA45-954E-A6F3-7FBFC6AC179E}" destId="{8400109E-ABDA-4D40-97FC-61D2C97C1B29}" srcOrd="2" destOrd="0" presId="urn:microsoft.com/office/officeart/2008/layout/LinedList"/>
    <dgm:cxn modelId="{CD416964-B72C-6C4A-97C7-2386A2E75C01}" type="presParOf" srcId="{80801628-63AA-BE41-AC3D-C924D637A754}" destId="{F4B93B09-2FF6-9844-9221-D88FA247236C}" srcOrd="20" destOrd="0" presId="urn:microsoft.com/office/officeart/2008/layout/LinedList"/>
    <dgm:cxn modelId="{DC020A21-947D-8946-B2AB-8F08BC69CD42}" type="presParOf" srcId="{80801628-63AA-BE41-AC3D-C924D637A754}" destId="{CF08FA45-CAD4-1541-97F6-D5A379D3F603}" srcOrd="21" destOrd="0" presId="urn:microsoft.com/office/officeart/2008/layout/LinedList"/>
    <dgm:cxn modelId="{596EA83E-F4EC-D34C-87CA-1F28E468B5CD}" type="presParOf" srcId="{80801628-63AA-BE41-AC3D-C924D637A754}" destId="{5D4E25F1-C0D5-EB44-8E0D-0C278ECCAAA9}" srcOrd="22" destOrd="0" presId="urn:microsoft.com/office/officeart/2008/layout/LinedList"/>
    <dgm:cxn modelId="{E0319434-E8F9-1345-B28A-76F9E0C2914B}" type="presParOf" srcId="{5D4E25F1-C0D5-EB44-8E0D-0C278ECCAAA9}" destId="{B5DCC3A8-C0AC-3A4A-84C7-BE5A17985226}" srcOrd="0" destOrd="0" presId="urn:microsoft.com/office/officeart/2008/layout/LinedList"/>
    <dgm:cxn modelId="{9047B335-C85E-D140-AC72-F019E014F3CE}" type="presParOf" srcId="{5D4E25F1-C0D5-EB44-8E0D-0C278ECCAAA9}" destId="{AAF99C75-81FB-6048-8538-6C6CDEF0EED4}" srcOrd="1" destOrd="0" presId="urn:microsoft.com/office/officeart/2008/layout/LinedList"/>
    <dgm:cxn modelId="{60695C9F-6592-7649-B8F8-E9D2EA142DCD}" type="presParOf" srcId="{5D4E25F1-C0D5-EB44-8E0D-0C278ECCAAA9}" destId="{127F33F1-914B-8D43-BCFF-4691AF4139E8}" srcOrd="2" destOrd="0" presId="urn:microsoft.com/office/officeart/2008/layout/LinedList"/>
    <dgm:cxn modelId="{6DB47867-82C7-2A4A-8802-45A075FA7C28}" type="presParOf" srcId="{127F33F1-914B-8D43-BCFF-4691AF4139E8}" destId="{3884F5E2-60F7-EA4D-8AF3-A978D2A4D437}" srcOrd="0" destOrd="0" presId="urn:microsoft.com/office/officeart/2008/layout/LinedList"/>
    <dgm:cxn modelId="{64800B83-C56F-304A-AB50-79D03BA9592E}" type="presParOf" srcId="{3884F5E2-60F7-EA4D-8AF3-A978D2A4D437}" destId="{7454947F-1729-B649-9946-69ECB4676306}" srcOrd="0" destOrd="0" presId="urn:microsoft.com/office/officeart/2008/layout/LinedList"/>
    <dgm:cxn modelId="{2DA8A919-CDCF-684B-B86A-FC418C9B4A97}" type="presParOf" srcId="{3884F5E2-60F7-EA4D-8AF3-A978D2A4D437}" destId="{41E6BD15-71D3-514B-9B47-978737FAFB33}" srcOrd="1" destOrd="0" presId="urn:microsoft.com/office/officeart/2008/layout/LinedList"/>
    <dgm:cxn modelId="{8F4F2AD7-98DA-F54F-952A-F6E8BB775D45}" type="presParOf" srcId="{3884F5E2-60F7-EA4D-8AF3-A978D2A4D437}" destId="{B02AC8C5-C65F-824F-B148-AE06FE61D4BC}" srcOrd="2" destOrd="0" presId="urn:microsoft.com/office/officeart/2008/layout/LinedList"/>
    <dgm:cxn modelId="{C3E9F66B-CB5F-1640-91CC-1398E4E86977}" type="presParOf" srcId="{127F33F1-914B-8D43-BCFF-4691AF4139E8}" destId="{22BE0F2D-AF5E-4743-9537-694A5461FB2B}" srcOrd="1" destOrd="0" presId="urn:microsoft.com/office/officeart/2008/layout/LinedList"/>
    <dgm:cxn modelId="{73BCEFC5-4AE6-414F-A3F4-3BD56B37CD62}" type="presParOf" srcId="{127F33F1-914B-8D43-BCFF-4691AF4139E8}" destId="{A7A6CED0-CA5B-2149-B257-DB7045489012}" srcOrd="2" destOrd="0" presId="urn:microsoft.com/office/officeart/2008/layout/LinedList"/>
    <dgm:cxn modelId="{B3B1A7B0-71AE-D748-BA36-5494F4456406}" type="presParOf" srcId="{A7A6CED0-CA5B-2149-B257-DB7045489012}" destId="{5E42C611-6DFA-B540-98DD-7D7C0C502776}" srcOrd="0" destOrd="0" presId="urn:microsoft.com/office/officeart/2008/layout/LinedList"/>
    <dgm:cxn modelId="{8774C80E-EF8F-0048-9C3B-B56C1FD2B0C8}" type="presParOf" srcId="{A7A6CED0-CA5B-2149-B257-DB7045489012}" destId="{4C7709C1-E9E0-774D-8A46-31D2DB73B993}" srcOrd="1" destOrd="0" presId="urn:microsoft.com/office/officeart/2008/layout/LinedList"/>
    <dgm:cxn modelId="{96395608-696E-E143-9F14-636F33EC00AF}" type="presParOf" srcId="{A7A6CED0-CA5B-2149-B257-DB7045489012}" destId="{D77F01D1-B41E-AE4D-93E6-17E6026CB33E}" srcOrd="2" destOrd="0" presId="urn:microsoft.com/office/officeart/2008/layout/LinedList"/>
    <dgm:cxn modelId="{78D8BE83-1B1C-524F-95F5-5DEFC9091DA6}" type="presParOf" srcId="{D77F01D1-B41E-AE4D-93E6-17E6026CB33E}" destId="{F88A9870-80C0-9D4D-B945-5184AB209F38}" srcOrd="0" destOrd="0" presId="urn:microsoft.com/office/officeart/2008/layout/LinedList"/>
    <dgm:cxn modelId="{0554455D-D9E9-DC49-A1CE-43D2EA0EBEC5}" type="presParOf" srcId="{F88A9870-80C0-9D4D-B945-5184AB209F38}" destId="{D4CF8B42-D0DD-6A4F-88B5-986B8C8C2C3B}" srcOrd="0" destOrd="0" presId="urn:microsoft.com/office/officeart/2008/layout/LinedList"/>
    <dgm:cxn modelId="{4579B387-E60C-8445-861F-F24B7C20FA9A}" type="presParOf" srcId="{F88A9870-80C0-9D4D-B945-5184AB209F38}" destId="{C15B0BB7-7959-BC41-A174-3B502D868BC8}" srcOrd="1" destOrd="0" presId="urn:microsoft.com/office/officeart/2008/layout/LinedList"/>
    <dgm:cxn modelId="{E6DD581E-5CB2-7243-9FA3-5138BF2BA13A}" type="presParOf" srcId="{D77F01D1-B41E-AE4D-93E6-17E6026CB33E}" destId="{2EB54DC9-439B-AB47-9C2C-FBE34FAD9FD0}" srcOrd="1" destOrd="0" presId="urn:microsoft.com/office/officeart/2008/layout/LinedList"/>
    <dgm:cxn modelId="{3FC1FD2F-9254-8748-AC06-A8E54DE298BD}" type="presParOf" srcId="{2EB54DC9-439B-AB47-9C2C-FBE34FAD9FD0}" destId="{B8255CB9-390E-CB44-9E68-52158741BE80}" srcOrd="0" destOrd="0" presId="urn:microsoft.com/office/officeart/2008/layout/LinedList"/>
    <dgm:cxn modelId="{6F90185C-34CA-3D4A-A488-4E55FE9F827F}" type="presParOf" srcId="{2EB54DC9-439B-AB47-9C2C-FBE34FAD9FD0}" destId="{1B5A7232-A6D2-3947-ABCE-165A2FBDCF07}" srcOrd="1" destOrd="0" presId="urn:microsoft.com/office/officeart/2008/layout/LinedList"/>
    <dgm:cxn modelId="{C2B81F4E-2356-784B-9DB4-8F2F81F363AC}" type="presParOf" srcId="{80801628-63AA-BE41-AC3D-C924D637A754}" destId="{2B0851C1-8E8E-E845-A6A3-C92D4DD13FFD}" srcOrd="23" destOrd="0" presId="urn:microsoft.com/office/officeart/2008/layout/LinedList"/>
    <dgm:cxn modelId="{4AA3B261-4216-524F-82B1-AD4A9BE872D4}" type="presParOf" srcId="{80801628-63AA-BE41-AC3D-C924D637A754}" destId="{DD71F40D-D560-8C4F-910A-3E6EF58AFE23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45B85A-9BEC-4082-9BD5-DF728B88653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0CC74C-9CC8-454F-A61B-614DE2AF5857}">
      <dgm:prSet/>
      <dgm:spPr/>
      <dgm:t>
        <a:bodyPr/>
        <a:lstStyle/>
        <a:p>
          <a:r>
            <a:rPr lang="de-DE"/>
            <a:t>Ihr berufliches Engagement wird unterstützt: Sowohl das Land Schleswig-Holstein als auch die Bundesrepublik Deutschland bieten durch verschiedene Förderprogramme finanzielle Unterstützung bei beruflicher Weiterbildung.</a:t>
          </a:r>
          <a:endParaRPr lang="en-US"/>
        </a:p>
      </dgm:t>
    </dgm:pt>
    <dgm:pt modelId="{7F2CCD8E-F4BF-4922-94B9-7F877584D5A4}" type="parTrans" cxnId="{0D9B65D6-D4FC-48AE-9821-4B423AEC1899}">
      <dgm:prSet/>
      <dgm:spPr/>
      <dgm:t>
        <a:bodyPr/>
        <a:lstStyle/>
        <a:p>
          <a:endParaRPr lang="en-US"/>
        </a:p>
      </dgm:t>
    </dgm:pt>
    <dgm:pt modelId="{412E5DDA-1A18-479E-8C33-0CF457B93FB7}" type="sibTrans" cxnId="{0D9B65D6-D4FC-48AE-9821-4B423AEC1899}">
      <dgm:prSet/>
      <dgm:spPr/>
      <dgm:t>
        <a:bodyPr/>
        <a:lstStyle/>
        <a:p>
          <a:endParaRPr lang="en-US"/>
        </a:p>
      </dgm:t>
    </dgm:pt>
    <dgm:pt modelId="{CC0813E7-A626-4BB0-AB56-AA4EBE5B6CD2}">
      <dgm:prSet/>
      <dgm:spPr/>
      <dgm:t>
        <a:bodyPr/>
        <a:lstStyle/>
        <a:p>
          <a:r>
            <a:rPr lang="de-DE"/>
            <a:t>Der Maßnahmebeitrag für die Lehrgangs- und Prüfungsgebühren beträgt bis zu 15.000 Euro. </a:t>
          </a:r>
          <a:r>
            <a:rPr lang="de-DE" b="1"/>
            <a:t>Davon werden 50 Prozent als Zuschuss geleistet</a:t>
          </a:r>
          <a:r>
            <a:rPr lang="de-DE"/>
            <a:t>. Für den Rest kann ein zinsgünstiges Darlehen in Anspruch genommen werden.</a:t>
          </a:r>
          <a:endParaRPr lang="en-US"/>
        </a:p>
      </dgm:t>
    </dgm:pt>
    <dgm:pt modelId="{0DEC8BD3-FDBB-4339-9583-1A1DA1DFE312}" type="parTrans" cxnId="{D9EFDA6C-5ED0-4E68-B5FE-83A201681574}">
      <dgm:prSet/>
      <dgm:spPr/>
      <dgm:t>
        <a:bodyPr/>
        <a:lstStyle/>
        <a:p>
          <a:endParaRPr lang="en-US"/>
        </a:p>
      </dgm:t>
    </dgm:pt>
    <dgm:pt modelId="{B6E6C89C-D5E3-484E-B044-D3837A91D72C}" type="sibTrans" cxnId="{D9EFDA6C-5ED0-4E68-B5FE-83A201681574}">
      <dgm:prSet/>
      <dgm:spPr/>
      <dgm:t>
        <a:bodyPr/>
        <a:lstStyle/>
        <a:p>
          <a:endParaRPr lang="en-US"/>
        </a:p>
      </dgm:t>
    </dgm:pt>
    <dgm:pt modelId="{0C994526-23C7-4715-8FA5-07C90A120DEE}">
      <dgm:prSet/>
      <dgm:spPr/>
      <dgm:t>
        <a:bodyPr/>
        <a:lstStyle/>
        <a:p>
          <a:r>
            <a:rPr lang="de-DE"/>
            <a:t>Bestehen Geförderte die Abschlussprüfung der Aufstiegsfortbildungsmaßnahme, werden Ihnen </a:t>
          </a:r>
          <a:r>
            <a:rPr lang="de-DE" b="1"/>
            <a:t>auf Antrag 50 Prozent</a:t>
          </a:r>
          <a:r>
            <a:rPr lang="de-DE"/>
            <a:t> des zu diesem Zeitpunkt noch nicht fällig gewordenen Darlehens für die Lehrgangs- und Prüfungsgebühren </a:t>
          </a:r>
          <a:r>
            <a:rPr lang="de-DE" b="1"/>
            <a:t>erlassen</a:t>
          </a:r>
          <a:r>
            <a:rPr lang="de-DE"/>
            <a:t>. </a:t>
          </a:r>
          <a:endParaRPr lang="en-US"/>
        </a:p>
      </dgm:t>
    </dgm:pt>
    <dgm:pt modelId="{38099CD5-A2DD-4E8D-B7D9-2F02ED2DC7E0}" type="parTrans" cxnId="{E7AEAFB3-E23E-410C-9332-1062EE206012}">
      <dgm:prSet/>
      <dgm:spPr/>
      <dgm:t>
        <a:bodyPr/>
        <a:lstStyle/>
        <a:p>
          <a:endParaRPr lang="en-US"/>
        </a:p>
      </dgm:t>
    </dgm:pt>
    <dgm:pt modelId="{86224796-DD7B-459C-9988-D0CD1A3B77B2}" type="sibTrans" cxnId="{E7AEAFB3-E23E-410C-9332-1062EE206012}">
      <dgm:prSet/>
      <dgm:spPr/>
      <dgm:t>
        <a:bodyPr/>
        <a:lstStyle/>
        <a:p>
          <a:endParaRPr lang="en-US"/>
        </a:p>
      </dgm:t>
    </dgm:pt>
    <dgm:pt modelId="{311CD340-0779-394A-AE87-34E27C176555}" type="pres">
      <dgm:prSet presAssocID="{6145B85A-9BEC-4082-9BD5-DF728B88653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75DD813-D00D-A248-935A-30701119AD13}" type="pres">
      <dgm:prSet presAssocID="{6E0CC74C-9CC8-454F-A61B-614DE2AF5857}" presName="hierRoot1" presStyleCnt="0"/>
      <dgm:spPr/>
    </dgm:pt>
    <dgm:pt modelId="{999F3610-D492-994F-9E98-3506202523C7}" type="pres">
      <dgm:prSet presAssocID="{6E0CC74C-9CC8-454F-A61B-614DE2AF5857}" presName="composite" presStyleCnt="0"/>
      <dgm:spPr/>
    </dgm:pt>
    <dgm:pt modelId="{D7B6E2D6-2241-CE4B-9C2D-E4010C94AA9D}" type="pres">
      <dgm:prSet presAssocID="{6E0CC74C-9CC8-454F-A61B-614DE2AF5857}" presName="background" presStyleLbl="node0" presStyleIdx="0" presStyleCnt="3"/>
      <dgm:spPr/>
    </dgm:pt>
    <dgm:pt modelId="{CC191C9D-54C5-DB46-89D6-47F4E3431F6D}" type="pres">
      <dgm:prSet presAssocID="{6E0CC74C-9CC8-454F-A61B-614DE2AF5857}" presName="text" presStyleLbl="fgAcc0" presStyleIdx="0" presStyleCnt="3">
        <dgm:presLayoutVars>
          <dgm:chPref val="3"/>
        </dgm:presLayoutVars>
      </dgm:prSet>
      <dgm:spPr/>
    </dgm:pt>
    <dgm:pt modelId="{A935AEF7-EFC4-344B-8E78-B07763E6BBC8}" type="pres">
      <dgm:prSet presAssocID="{6E0CC74C-9CC8-454F-A61B-614DE2AF5857}" presName="hierChild2" presStyleCnt="0"/>
      <dgm:spPr/>
    </dgm:pt>
    <dgm:pt modelId="{BBB8E316-A119-8148-A93A-C01E1B96259D}" type="pres">
      <dgm:prSet presAssocID="{CC0813E7-A626-4BB0-AB56-AA4EBE5B6CD2}" presName="hierRoot1" presStyleCnt="0"/>
      <dgm:spPr/>
    </dgm:pt>
    <dgm:pt modelId="{CB5D97E8-68F1-2E4E-B6D5-C1F82C871349}" type="pres">
      <dgm:prSet presAssocID="{CC0813E7-A626-4BB0-AB56-AA4EBE5B6CD2}" presName="composite" presStyleCnt="0"/>
      <dgm:spPr/>
    </dgm:pt>
    <dgm:pt modelId="{507CA36C-AC8A-6445-AF3B-11D009AC53BA}" type="pres">
      <dgm:prSet presAssocID="{CC0813E7-A626-4BB0-AB56-AA4EBE5B6CD2}" presName="background" presStyleLbl="node0" presStyleIdx="1" presStyleCnt="3"/>
      <dgm:spPr/>
    </dgm:pt>
    <dgm:pt modelId="{69E0E44B-0C13-1347-A9B0-6BA9BA62FB71}" type="pres">
      <dgm:prSet presAssocID="{CC0813E7-A626-4BB0-AB56-AA4EBE5B6CD2}" presName="text" presStyleLbl="fgAcc0" presStyleIdx="1" presStyleCnt="3">
        <dgm:presLayoutVars>
          <dgm:chPref val="3"/>
        </dgm:presLayoutVars>
      </dgm:prSet>
      <dgm:spPr/>
    </dgm:pt>
    <dgm:pt modelId="{A6DC5DA0-E610-E549-974D-FE14FEC377FD}" type="pres">
      <dgm:prSet presAssocID="{CC0813E7-A626-4BB0-AB56-AA4EBE5B6CD2}" presName="hierChild2" presStyleCnt="0"/>
      <dgm:spPr/>
    </dgm:pt>
    <dgm:pt modelId="{7958FE37-702C-184B-9D94-A6BEFBF7D5A6}" type="pres">
      <dgm:prSet presAssocID="{0C994526-23C7-4715-8FA5-07C90A120DEE}" presName="hierRoot1" presStyleCnt="0"/>
      <dgm:spPr/>
    </dgm:pt>
    <dgm:pt modelId="{8D43E0C2-10D4-6A47-A7B4-9010FA841EBB}" type="pres">
      <dgm:prSet presAssocID="{0C994526-23C7-4715-8FA5-07C90A120DEE}" presName="composite" presStyleCnt="0"/>
      <dgm:spPr/>
    </dgm:pt>
    <dgm:pt modelId="{891CEE56-A992-C243-A72D-0FCD8A456264}" type="pres">
      <dgm:prSet presAssocID="{0C994526-23C7-4715-8FA5-07C90A120DEE}" presName="background" presStyleLbl="node0" presStyleIdx="2" presStyleCnt="3"/>
      <dgm:spPr/>
    </dgm:pt>
    <dgm:pt modelId="{57ED2D8C-CC8A-8940-BFBC-6430EA11349F}" type="pres">
      <dgm:prSet presAssocID="{0C994526-23C7-4715-8FA5-07C90A120DEE}" presName="text" presStyleLbl="fgAcc0" presStyleIdx="2" presStyleCnt="3">
        <dgm:presLayoutVars>
          <dgm:chPref val="3"/>
        </dgm:presLayoutVars>
      </dgm:prSet>
      <dgm:spPr/>
    </dgm:pt>
    <dgm:pt modelId="{54497CD4-85A5-0946-A853-F98CCC680A27}" type="pres">
      <dgm:prSet presAssocID="{0C994526-23C7-4715-8FA5-07C90A120DEE}" presName="hierChild2" presStyleCnt="0"/>
      <dgm:spPr/>
    </dgm:pt>
  </dgm:ptLst>
  <dgm:cxnLst>
    <dgm:cxn modelId="{E684621E-B9EE-D24B-9915-069B420A5786}" type="presOf" srcId="{CC0813E7-A626-4BB0-AB56-AA4EBE5B6CD2}" destId="{69E0E44B-0C13-1347-A9B0-6BA9BA62FB71}" srcOrd="0" destOrd="0" presId="urn:microsoft.com/office/officeart/2005/8/layout/hierarchy1"/>
    <dgm:cxn modelId="{7C864F43-6B2A-C04E-8E9F-4F47FF80C52C}" type="presOf" srcId="{6145B85A-9BEC-4082-9BD5-DF728B88653B}" destId="{311CD340-0779-394A-AE87-34E27C176555}" srcOrd="0" destOrd="0" presId="urn:microsoft.com/office/officeart/2005/8/layout/hierarchy1"/>
    <dgm:cxn modelId="{D5633866-BB70-2843-A72A-D29B337BC39B}" type="presOf" srcId="{0C994526-23C7-4715-8FA5-07C90A120DEE}" destId="{57ED2D8C-CC8A-8940-BFBC-6430EA11349F}" srcOrd="0" destOrd="0" presId="urn:microsoft.com/office/officeart/2005/8/layout/hierarchy1"/>
    <dgm:cxn modelId="{D9EFDA6C-5ED0-4E68-B5FE-83A201681574}" srcId="{6145B85A-9BEC-4082-9BD5-DF728B88653B}" destId="{CC0813E7-A626-4BB0-AB56-AA4EBE5B6CD2}" srcOrd="1" destOrd="0" parTransId="{0DEC8BD3-FDBB-4339-9583-1A1DA1DFE312}" sibTransId="{B6E6C89C-D5E3-484E-B044-D3837A91D72C}"/>
    <dgm:cxn modelId="{AE05B780-A045-C84B-BCC2-E63F4CB80DD2}" type="presOf" srcId="{6E0CC74C-9CC8-454F-A61B-614DE2AF5857}" destId="{CC191C9D-54C5-DB46-89D6-47F4E3431F6D}" srcOrd="0" destOrd="0" presId="urn:microsoft.com/office/officeart/2005/8/layout/hierarchy1"/>
    <dgm:cxn modelId="{E7AEAFB3-E23E-410C-9332-1062EE206012}" srcId="{6145B85A-9BEC-4082-9BD5-DF728B88653B}" destId="{0C994526-23C7-4715-8FA5-07C90A120DEE}" srcOrd="2" destOrd="0" parTransId="{38099CD5-A2DD-4E8D-B7D9-2F02ED2DC7E0}" sibTransId="{86224796-DD7B-459C-9988-D0CD1A3B77B2}"/>
    <dgm:cxn modelId="{0D9B65D6-D4FC-48AE-9821-4B423AEC1899}" srcId="{6145B85A-9BEC-4082-9BD5-DF728B88653B}" destId="{6E0CC74C-9CC8-454F-A61B-614DE2AF5857}" srcOrd="0" destOrd="0" parTransId="{7F2CCD8E-F4BF-4922-94B9-7F877584D5A4}" sibTransId="{412E5DDA-1A18-479E-8C33-0CF457B93FB7}"/>
    <dgm:cxn modelId="{189F6D53-6128-C544-8FAD-6A58BD13E170}" type="presParOf" srcId="{311CD340-0779-394A-AE87-34E27C176555}" destId="{375DD813-D00D-A248-935A-30701119AD13}" srcOrd="0" destOrd="0" presId="urn:microsoft.com/office/officeart/2005/8/layout/hierarchy1"/>
    <dgm:cxn modelId="{EBA898DE-CC94-9547-8294-8EBA70C7294E}" type="presParOf" srcId="{375DD813-D00D-A248-935A-30701119AD13}" destId="{999F3610-D492-994F-9E98-3506202523C7}" srcOrd="0" destOrd="0" presId="urn:microsoft.com/office/officeart/2005/8/layout/hierarchy1"/>
    <dgm:cxn modelId="{62BD8020-DE9C-6C42-9082-B8EC297F89E1}" type="presParOf" srcId="{999F3610-D492-994F-9E98-3506202523C7}" destId="{D7B6E2D6-2241-CE4B-9C2D-E4010C94AA9D}" srcOrd="0" destOrd="0" presId="urn:microsoft.com/office/officeart/2005/8/layout/hierarchy1"/>
    <dgm:cxn modelId="{B58EB960-A4E1-E845-B1BC-B610C857EE67}" type="presParOf" srcId="{999F3610-D492-994F-9E98-3506202523C7}" destId="{CC191C9D-54C5-DB46-89D6-47F4E3431F6D}" srcOrd="1" destOrd="0" presId="urn:microsoft.com/office/officeart/2005/8/layout/hierarchy1"/>
    <dgm:cxn modelId="{55836D63-3EB1-8A42-8F0A-6DFDFFE844A5}" type="presParOf" srcId="{375DD813-D00D-A248-935A-30701119AD13}" destId="{A935AEF7-EFC4-344B-8E78-B07763E6BBC8}" srcOrd="1" destOrd="0" presId="urn:microsoft.com/office/officeart/2005/8/layout/hierarchy1"/>
    <dgm:cxn modelId="{F6429871-A7A3-7845-A2DF-2FEDDB789734}" type="presParOf" srcId="{311CD340-0779-394A-AE87-34E27C176555}" destId="{BBB8E316-A119-8148-A93A-C01E1B96259D}" srcOrd="1" destOrd="0" presId="urn:microsoft.com/office/officeart/2005/8/layout/hierarchy1"/>
    <dgm:cxn modelId="{EEB34D02-5FB6-5F45-9BD0-25ACC0E3D2D3}" type="presParOf" srcId="{BBB8E316-A119-8148-A93A-C01E1B96259D}" destId="{CB5D97E8-68F1-2E4E-B6D5-C1F82C871349}" srcOrd="0" destOrd="0" presId="urn:microsoft.com/office/officeart/2005/8/layout/hierarchy1"/>
    <dgm:cxn modelId="{E336D604-A075-DF40-81FB-0977165771B3}" type="presParOf" srcId="{CB5D97E8-68F1-2E4E-B6D5-C1F82C871349}" destId="{507CA36C-AC8A-6445-AF3B-11D009AC53BA}" srcOrd="0" destOrd="0" presId="urn:microsoft.com/office/officeart/2005/8/layout/hierarchy1"/>
    <dgm:cxn modelId="{DAAB3574-D869-B74B-98D4-56EDDC58B599}" type="presParOf" srcId="{CB5D97E8-68F1-2E4E-B6D5-C1F82C871349}" destId="{69E0E44B-0C13-1347-A9B0-6BA9BA62FB71}" srcOrd="1" destOrd="0" presId="urn:microsoft.com/office/officeart/2005/8/layout/hierarchy1"/>
    <dgm:cxn modelId="{67BDEAD5-D64B-9E43-8E84-F22C3CC4367A}" type="presParOf" srcId="{BBB8E316-A119-8148-A93A-C01E1B96259D}" destId="{A6DC5DA0-E610-E549-974D-FE14FEC377FD}" srcOrd="1" destOrd="0" presId="urn:microsoft.com/office/officeart/2005/8/layout/hierarchy1"/>
    <dgm:cxn modelId="{AC478642-B8D5-594A-9F5C-35B695197BC6}" type="presParOf" srcId="{311CD340-0779-394A-AE87-34E27C176555}" destId="{7958FE37-702C-184B-9D94-A6BEFBF7D5A6}" srcOrd="2" destOrd="0" presId="urn:microsoft.com/office/officeart/2005/8/layout/hierarchy1"/>
    <dgm:cxn modelId="{0B1BE8A7-E056-DA47-A3B1-8E42D1143DD1}" type="presParOf" srcId="{7958FE37-702C-184B-9D94-A6BEFBF7D5A6}" destId="{8D43E0C2-10D4-6A47-A7B4-9010FA841EBB}" srcOrd="0" destOrd="0" presId="urn:microsoft.com/office/officeart/2005/8/layout/hierarchy1"/>
    <dgm:cxn modelId="{CED70C66-9BDF-3E4E-AFBA-3508EE2A7DF2}" type="presParOf" srcId="{8D43E0C2-10D4-6A47-A7B4-9010FA841EBB}" destId="{891CEE56-A992-C243-A72D-0FCD8A456264}" srcOrd="0" destOrd="0" presId="urn:microsoft.com/office/officeart/2005/8/layout/hierarchy1"/>
    <dgm:cxn modelId="{A1BDEACD-45CB-F849-856A-2E93D197914C}" type="presParOf" srcId="{8D43E0C2-10D4-6A47-A7B4-9010FA841EBB}" destId="{57ED2D8C-CC8A-8940-BFBC-6430EA11349F}" srcOrd="1" destOrd="0" presId="urn:microsoft.com/office/officeart/2005/8/layout/hierarchy1"/>
    <dgm:cxn modelId="{76679CE5-DB09-7A4A-A2C6-0576F5D10DAC}" type="presParOf" srcId="{7958FE37-702C-184B-9D94-A6BEFBF7D5A6}" destId="{54497CD4-85A5-0946-A853-F98CCC680A2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E280D-23F2-7442-8502-92A857E609EF}">
      <dsp:nvSpPr>
        <dsp:cNvPr id="0" name=""/>
        <dsp:cNvSpPr/>
      </dsp:nvSpPr>
      <dsp:spPr>
        <a:xfrm>
          <a:off x="894203" y="259498"/>
          <a:ext cx="4524124" cy="14137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606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/>
            <a:t>Industriemeister-/in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Metall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Mechatronik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Elektrotechnik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Luftfahrttechnik</a:t>
          </a:r>
        </a:p>
      </dsp:txBody>
      <dsp:txXfrm>
        <a:off x="894203" y="259498"/>
        <a:ext cx="4524124" cy="1413789"/>
      </dsp:txXfrm>
    </dsp:sp>
    <dsp:sp modelId="{DC72C59D-BC04-6640-BD68-02DD6F22C1D1}">
      <dsp:nvSpPr>
        <dsp:cNvPr id="0" name=""/>
        <dsp:cNvSpPr/>
      </dsp:nvSpPr>
      <dsp:spPr>
        <a:xfrm>
          <a:off x="705698" y="55284"/>
          <a:ext cx="989652" cy="14844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94A7D-A3C9-2E48-9AC0-B64B8305704D}">
      <dsp:nvSpPr>
        <dsp:cNvPr id="0" name=""/>
        <dsp:cNvSpPr/>
      </dsp:nvSpPr>
      <dsp:spPr>
        <a:xfrm>
          <a:off x="894203" y="2039301"/>
          <a:ext cx="4524124" cy="14137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606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/>
            <a:t>Fachmeister/-innen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Logistik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Taucher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Möbel-, Küchen-, Umzugsservice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Abwasser</a:t>
          </a:r>
        </a:p>
      </dsp:txBody>
      <dsp:txXfrm>
        <a:off x="894203" y="2039301"/>
        <a:ext cx="4524124" cy="1413789"/>
      </dsp:txXfrm>
    </dsp:sp>
    <dsp:sp modelId="{BE86A03D-E758-BF4A-8C85-7293A465F874}">
      <dsp:nvSpPr>
        <dsp:cNvPr id="0" name=""/>
        <dsp:cNvSpPr/>
      </dsp:nvSpPr>
      <dsp:spPr>
        <a:xfrm>
          <a:off x="705698" y="1835087"/>
          <a:ext cx="989652" cy="148447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E6A79-75F6-E64A-BC67-F2C2DE109164}">
      <dsp:nvSpPr>
        <dsp:cNvPr id="0" name=""/>
        <dsp:cNvSpPr/>
      </dsp:nvSpPr>
      <dsp:spPr>
        <a:xfrm>
          <a:off x="241193" y="473898"/>
          <a:ext cx="5718765" cy="30214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0472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/>
            <a:t>Fachwirt/-in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Immobilien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Handel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Industrie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Wirtschaft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Energiewirtschaft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Büro- und Projektorganisation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Gastgewerbe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E-Commerce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- Tourismus</a:t>
          </a:r>
        </a:p>
      </dsp:txBody>
      <dsp:txXfrm>
        <a:off x="241193" y="473898"/>
        <a:ext cx="5718765" cy="3021473"/>
      </dsp:txXfrm>
    </dsp:sp>
    <dsp:sp modelId="{D4CF1DE3-6F80-C34F-BFA5-5A5A8499F19C}">
      <dsp:nvSpPr>
        <dsp:cNvPr id="0" name=""/>
        <dsp:cNvSpPr/>
      </dsp:nvSpPr>
      <dsp:spPr>
        <a:xfrm>
          <a:off x="2911" y="832939"/>
          <a:ext cx="1250979" cy="18764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6DB3B-EBD4-374A-AEB7-4DC8848B65F6}">
      <dsp:nvSpPr>
        <dsp:cNvPr id="0" name=""/>
        <dsp:cNvSpPr/>
      </dsp:nvSpPr>
      <dsp:spPr>
        <a:xfrm>
          <a:off x="3164" y="348398"/>
          <a:ext cx="2510156" cy="1506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Bundeseinheitliche Prüfungen </a:t>
          </a:r>
          <a:endParaRPr lang="en-US" sz="1800" kern="1200"/>
        </a:p>
      </dsp:txBody>
      <dsp:txXfrm>
        <a:off x="3164" y="348398"/>
        <a:ext cx="2510156" cy="1506093"/>
      </dsp:txXfrm>
    </dsp:sp>
    <dsp:sp modelId="{0CF16A85-F5F7-B446-AB7A-AB18CADC2ED9}">
      <dsp:nvSpPr>
        <dsp:cNvPr id="0" name=""/>
        <dsp:cNvSpPr/>
      </dsp:nvSpPr>
      <dsp:spPr>
        <a:xfrm>
          <a:off x="2764335" y="348398"/>
          <a:ext cx="2510156" cy="1506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DIHK-Rahmenplan (Inhalte sind Bundeseinheitlich)</a:t>
          </a:r>
          <a:endParaRPr lang="en-US" sz="1800" kern="1200"/>
        </a:p>
      </dsp:txBody>
      <dsp:txXfrm>
        <a:off x="2764335" y="348398"/>
        <a:ext cx="2510156" cy="1506093"/>
      </dsp:txXfrm>
    </dsp:sp>
    <dsp:sp modelId="{AE6B2876-C36E-CF48-91E9-1CC2B7E72B78}">
      <dsp:nvSpPr>
        <dsp:cNvPr id="0" name=""/>
        <dsp:cNvSpPr/>
      </dsp:nvSpPr>
      <dsp:spPr>
        <a:xfrm>
          <a:off x="5525507" y="348398"/>
          <a:ext cx="2510156" cy="1506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Hands on Methode</a:t>
          </a:r>
          <a:endParaRPr lang="en-US" sz="1800" kern="1200"/>
        </a:p>
      </dsp:txBody>
      <dsp:txXfrm>
        <a:off x="5525507" y="348398"/>
        <a:ext cx="2510156" cy="1506093"/>
      </dsp:txXfrm>
    </dsp:sp>
    <dsp:sp modelId="{5956A577-5969-3D45-8C51-D472E460F655}">
      <dsp:nvSpPr>
        <dsp:cNvPr id="0" name=""/>
        <dsp:cNvSpPr/>
      </dsp:nvSpPr>
      <dsp:spPr>
        <a:xfrm>
          <a:off x="8286679" y="348398"/>
          <a:ext cx="2510156" cy="1506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Bis zu 75% Förderung durch Aufstiegs-Bafög</a:t>
          </a:r>
          <a:endParaRPr lang="en-US" sz="1800" kern="1200"/>
        </a:p>
      </dsp:txBody>
      <dsp:txXfrm>
        <a:off x="8286679" y="348398"/>
        <a:ext cx="2510156" cy="1506093"/>
      </dsp:txXfrm>
    </dsp:sp>
    <dsp:sp modelId="{85D2C57F-807A-454C-8127-D8F6E7B2CB75}">
      <dsp:nvSpPr>
        <dsp:cNvPr id="0" name=""/>
        <dsp:cNvSpPr/>
      </dsp:nvSpPr>
      <dsp:spPr>
        <a:xfrm>
          <a:off x="1383750" y="2105507"/>
          <a:ext cx="2510156" cy="1506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Kurse „berufsbegleitend“ absolvieren = arbeiten und dabei weiterhin Geld verdienen</a:t>
          </a:r>
          <a:endParaRPr lang="en-US" sz="1800" kern="1200"/>
        </a:p>
      </dsp:txBody>
      <dsp:txXfrm>
        <a:off x="1383750" y="2105507"/>
        <a:ext cx="2510156" cy="1506093"/>
      </dsp:txXfrm>
    </dsp:sp>
    <dsp:sp modelId="{27477307-91C9-DF45-91FE-D360860488B7}">
      <dsp:nvSpPr>
        <dsp:cNvPr id="0" name=""/>
        <dsp:cNvSpPr/>
      </dsp:nvSpPr>
      <dsp:spPr>
        <a:xfrm>
          <a:off x="4144921" y="2105507"/>
          <a:ext cx="2510156" cy="1506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Netzwerke mit gleichgesinnten aufbauen</a:t>
          </a:r>
          <a:endParaRPr lang="en-US" sz="1800" kern="1200"/>
        </a:p>
      </dsp:txBody>
      <dsp:txXfrm>
        <a:off x="4144921" y="2105507"/>
        <a:ext cx="2510156" cy="1506093"/>
      </dsp:txXfrm>
    </dsp:sp>
    <dsp:sp modelId="{FCF0F206-C96F-7D42-ACE2-0965A9D2E1B8}">
      <dsp:nvSpPr>
        <dsp:cNvPr id="0" name=""/>
        <dsp:cNvSpPr/>
      </dsp:nvSpPr>
      <dsp:spPr>
        <a:xfrm>
          <a:off x="6906093" y="2105507"/>
          <a:ext cx="2510156" cy="1506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Nach erfolgreichen IHK-Abschluss = Allgemeiner Hochschulzugang</a:t>
          </a:r>
          <a:endParaRPr lang="en-US" sz="1800" kern="1200"/>
        </a:p>
      </dsp:txBody>
      <dsp:txXfrm>
        <a:off x="6906093" y="2105507"/>
        <a:ext cx="2510156" cy="15060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D3062-AFDD-A243-8531-15FDE1CB880F}">
      <dsp:nvSpPr>
        <dsp:cNvPr id="0" name=""/>
        <dsp:cNvSpPr/>
      </dsp:nvSpPr>
      <dsp:spPr>
        <a:xfrm>
          <a:off x="0" y="2239"/>
          <a:ext cx="104685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8A207-3329-F146-B57D-FBA03298AE79}">
      <dsp:nvSpPr>
        <dsp:cNvPr id="0" name=""/>
        <dsp:cNvSpPr/>
      </dsp:nvSpPr>
      <dsp:spPr>
        <a:xfrm>
          <a:off x="0" y="2239"/>
          <a:ext cx="2093716" cy="4581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Fakten zur Höheren Berufsbildung</a:t>
          </a:r>
        </a:p>
      </dsp:txBody>
      <dsp:txXfrm>
        <a:off x="0" y="2239"/>
        <a:ext cx="2093716" cy="4581144"/>
      </dsp:txXfrm>
    </dsp:sp>
    <dsp:sp modelId="{096D96EE-A7B3-644D-A753-64C0A8166926}">
      <dsp:nvSpPr>
        <dsp:cNvPr id="0" name=""/>
        <dsp:cNvSpPr/>
      </dsp:nvSpPr>
      <dsp:spPr>
        <a:xfrm>
          <a:off x="2250745" y="29333"/>
          <a:ext cx="4807043" cy="541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Prüfung vor der Industrie- und Handelskammer</a:t>
          </a:r>
        </a:p>
      </dsp:txBody>
      <dsp:txXfrm>
        <a:off x="2250745" y="29333"/>
        <a:ext cx="4807043" cy="541885"/>
      </dsp:txXfrm>
    </dsp:sp>
    <dsp:sp modelId="{03296B6B-B717-1A43-A9EB-CF1455899714}">
      <dsp:nvSpPr>
        <dsp:cNvPr id="0" name=""/>
        <dsp:cNvSpPr/>
      </dsp:nvSpPr>
      <dsp:spPr>
        <a:xfrm>
          <a:off x="2093716" y="571219"/>
          <a:ext cx="83748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DA451-0D22-A14A-B39C-DD1526323EA1}">
      <dsp:nvSpPr>
        <dsp:cNvPr id="0" name=""/>
        <dsp:cNvSpPr/>
      </dsp:nvSpPr>
      <dsp:spPr>
        <a:xfrm>
          <a:off x="2250745" y="598313"/>
          <a:ext cx="4243521" cy="541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Zulassung zur Prüfung erforderlich</a:t>
          </a:r>
        </a:p>
      </dsp:txBody>
      <dsp:txXfrm>
        <a:off x="2250745" y="598313"/>
        <a:ext cx="4243521" cy="541885"/>
      </dsp:txXfrm>
    </dsp:sp>
    <dsp:sp modelId="{C441D46B-975D-EF49-8941-3B7DB7280929}">
      <dsp:nvSpPr>
        <dsp:cNvPr id="0" name=""/>
        <dsp:cNvSpPr/>
      </dsp:nvSpPr>
      <dsp:spPr>
        <a:xfrm>
          <a:off x="2093716" y="1087649"/>
          <a:ext cx="83748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A6026-8842-824E-8666-6E8E242B870F}">
      <dsp:nvSpPr>
        <dsp:cNvPr id="0" name=""/>
        <dsp:cNvSpPr/>
      </dsp:nvSpPr>
      <dsp:spPr>
        <a:xfrm>
          <a:off x="2250745" y="1167293"/>
          <a:ext cx="4590299" cy="541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Bundeseinheitliche Prüfung (2x im Jahr)</a:t>
          </a:r>
        </a:p>
      </dsp:txBody>
      <dsp:txXfrm>
        <a:off x="2250745" y="1167293"/>
        <a:ext cx="4590299" cy="541885"/>
      </dsp:txXfrm>
    </dsp:sp>
    <dsp:sp modelId="{9C882D7E-75D6-394B-86C5-6BEB2F2F32F9}">
      <dsp:nvSpPr>
        <dsp:cNvPr id="0" name=""/>
        <dsp:cNvSpPr/>
      </dsp:nvSpPr>
      <dsp:spPr>
        <a:xfrm>
          <a:off x="2093716" y="1646120"/>
          <a:ext cx="83748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3BF90-A318-884C-9EBE-6386DAEA7F08}">
      <dsp:nvSpPr>
        <dsp:cNvPr id="0" name=""/>
        <dsp:cNvSpPr/>
      </dsp:nvSpPr>
      <dsp:spPr>
        <a:xfrm>
          <a:off x="2250745" y="1736273"/>
          <a:ext cx="4200167" cy="541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Berufener Prüfungsausschuss</a:t>
          </a:r>
        </a:p>
      </dsp:txBody>
      <dsp:txXfrm>
        <a:off x="2250745" y="1736273"/>
        <a:ext cx="4200167" cy="541885"/>
      </dsp:txXfrm>
    </dsp:sp>
    <dsp:sp modelId="{BFDEF1AA-87BB-FB4A-89DA-A62B8806F033}">
      <dsp:nvSpPr>
        <dsp:cNvPr id="0" name=""/>
        <dsp:cNvSpPr/>
      </dsp:nvSpPr>
      <dsp:spPr>
        <a:xfrm>
          <a:off x="2093716" y="2162549"/>
          <a:ext cx="83748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E992D-35F8-8345-B6A9-C25B9D1FC96E}">
      <dsp:nvSpPr>
        <dsp:cNvPr id="0" name=""/>
        <dsp:cNvSpPr/>
      </dsp:nvSpPr>
      <dsp:spPr>
        <a:xfrm>
          <a:off x="2250745" y="2189621"/>
          <a:ext cx="2633895" cy="541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DIHK-Rahmenplan</a:t>
          </a:r>
        </a:p>
      </dsp:txBody>
      <dsp:txXfrm>
        <a:off x="2250745" y="2189621"/>
        <a:ext cx="2633895" cy="541885"/>
      </dsp:txXfrm>
    </dsp:sp>
    <dsp:sp modelId="{9855E946-DEDA-D044-ACB8-8F1CF79107A8}">
      <dsp:nvSpPr>
        <dsp:cNvPr id="0" name=""/>
        <dsp:cNvSpPr/>
      </dsp:nvSpPr>
      <dsp:spPr>
        <a:xfrm>
          <a:off x="2093716" y="2700001"/>
          <a:ext cx="83748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1A330-2F96-9640-875A-194C95648256}">
      <dsp:nvSpPr>
        <dsp:cNvPr id="0" name=""/>
        <dsp:cNvSpPr/>
      </dsp:nvSpPr>
      <dsp:spPr>
        <a:xfrm>
          <a:off x="2250745" y="2727058"/>
          <a:ext cx="2633895" cy="541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Förderung Aufstiegs-BAföG</a:t>
          </a:r>
        </a:p>
      </dsp:txBody>
      <dsp:txXfrm>
        <a:off x="2250745" y="2727058"/>
        <a:ext cx="2633895" cy="541885"/>
      </dsp:txXfrm>
    </dsp:sp>
    <dsp:sp modelId="{CC2C76C4-4852-CC4D-B43E-C86293F37D52}">
      <dsp:nvSpPr>
        <dsp:cNvPr id="0" name=""/>
        <dsp:cNvSpPr/>
      </dsp:nvSpPr>
      <dsp:spPr>
        <a:xfrm>
          <a:off x="2093716" y="3268981"/>
          <a:ext cx="83748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79663-1FC3-F641-B659-B55F0F199E3C}">
      <dsp:nvSpPr>
        <dsp:cNvPr id="0" name=""/>
        <dsp:cNvSpPr/>
      </dsp:nvSpPr>
      <dsp:spPr>
        <a:xfrm>
          <a:off x="2250745" y="3296038"/>
          <a:ext cx="6188442" cy="541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"berufsbegleitend (Abendschule) oder tagsüber (Vollzeit)</a:t>
          </a:r>
        </a:p>
      </dsp:txBody>
      <dsp:txXfrm>
        <a:off x="2250745" y="3296038"/>
        <a:ext cx="6188442" cy="541885"/>
      </dsp:txXfrm>
    </dsp:sp>
    <dsp:sp modelId="{F4B93B09-2FF6-9844-9221-D88FA247236C}">
      <dsp:nvSpPr>
        <dsp:cNvPr id="0" name=""/>
        <dsp:cNvSpPr/>
      </dsp:nvSpPr>
      <dsp:spPr>
        <a:xfrm>
          <a:off x="2093716" y="3732862"/>
          <a:ext cx="83748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99C75-81FB-6048-8538-6C6CDEF0EED4}">
      <dsp:nvSpPr>
        <dsp:cNvPr id="0" name=""/>
        <dsp:cNvSpPr/>
      </dsp:nvSpPr>
      <dsp:spPr>
        <a:xfrm>
          <a:off x="2250745" y="3791441"/>
          <a:ext cx="2633895" cy="541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Durchführungsformen</a:t>
          </a:r>
        </a:p>
      </dsp:txBody>
      <dsp:txXfrm>
        <a:off x="2250745" y="3791441"/>
        <a:ext cx="2633895" cy="541885"/>
      </dsp:txXfrm>
    </dsp:sp>
    <dsp:sp modelId="{41E6BD15-71D3-514B-9B47-978737FAFB33}">
      <dsp:nvSpPr>
        <dsp:cNvPr id="0" name=""/>
        <dsp:cNvSpPr/>
      </dsp:nvSpPr>
      <dsp:spPr>
        <a:xfrm>
          <a:off x="5041669" y="3780977"/>
          <a:ext cx="2633895" cy="270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Präsenz</a:t>
          </a:r>
        </a:p>
      </dsp:txBody>
      <dsp:txXfrm>
        <a:off x="5041669" y="3780977"/>
        <a:ext cx="2633895" cy="270942"/>
      </dsp:txXfrm>
    </dsp:sp>
    <dsp:sp modelId="{22BE0F2D-AF5E-4743-9537-694A5461FB2B}">
      <dsp:nvSpPr>
        <dsp:cNvPr id="0" name=""/>
        <dsp:cNvSpPr/>
      </dsp:nvSpPr>
      <dsp:spPr>
        <a:xfrm>
          <a:off x="4884640" y="4051920"/>
          <a:ext cx="55818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709C1-E9E0-774D-8A46-31D2DB73B993}">
      <dsp:nvSpPr>
        <dsp:cNvPr id="0" name=""/>
        <dsp:cNvSpPr/>
      </dsp:nvSpPr>
      <dsp:spPr>
        <a:xfrm>
          <a:off x="5041669" y="4051920"/>
          <a:ext cx="2633895" cy="270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Online</a:t>
          </a:r>
        </a:p>
      </dsp:txBody>
      <dsp:txXfrm>
        <a:off x="5041669" y="4051920"/>
        <a:ext cx="2633895" cy="270942"/>
      </dsp:txXfrm>
    </dsp:sp>
    <dsp:sp modelId="{C15B0BB7-7959-BC41-A174-3B502D868BC8}">
      <dsp:nvSpPr>
        <dsp:cNvPr id="0" name=""/>
        <dsp:cNvSpPr/>
      </dsp:nvSpPr>
      <dsp:spPr>
        <a:xfrm>
          <a:off x="7832593" y="4093958"/>
          <a:ext cx="2633895" cy="135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Kombiniert (Präsenz und Online)</a:t>
          </a:r>
        </a:p>
      </dsp:txBody>
      <dsp:txXfrm>
        <a:off x="7832593" y="4093958"/>
        <a:ext cx="2633895" cy="135471"/>
      </dsp:txXfrm>
    </dsp:sp>
    <dsp:sp modelId="{1B5A7232-A6D2-3947-ABCE-165A2FBDCF07}">
      <dsp:nvSpPr>
        <dsp:cNvPr id="0" name=""/>
        <dsp:cNvSpPr/>
      </dsp:nvSpPr>
      <dsp:spPr>
        <a:xfrm>
          <a:off x="7832593" y="4281979"/>
          <a:ext cx="2633895" cy="135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Flexibel (Präsenz oder Online)</a:t>
          </a:r>
        </a:p>
      </dsp:txBody>
      <dsp:txXfrm>
        <a:off x="7832593" y="4281979"/>
        <a:ext cx="2633895" cy="135471"/>
      </dsp:txXfrm>
    </dsp:sp>
    <dsp:sp modelId="{2B0851C1-8E8E-E845-A6A3-C92D4DD13FFD}">
      <dsp:nvSpPr>
        <dsp:cNvPr id="0" name=""/>
        <dsp:cNvSpPr/>
      </dsp:nvSpPr>
      <dsp:spPr>
        <a:xfrm>
          <a:off x="2093716" y="4480509"/>
          <a:ext cx="83748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6E2D6-2241-CE4B-9C2D-E4010C94AA9D}">
      <dsp:nvSpPr>
        <dsp:cNvPr id="0" name=""/>
        <dsp:cNvSpPr/>
      </dsp:nvSpPr>
      <dsp:spPr>
        <a:xfrm>
          <a:off x="0" y="855281"/>
          <a:ext cx="3037500" cy="192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91C9D-54C5-DB46-89D6-47F4E3431F6D}">
      <dsp:nvSpPr>
        <dsp:cNvPr id="0" name=""/>
        <dsp:cNvSpPr/>
      </dsp:nvSpPr>
      <dsp:spPr>
        <a:xfrm>
          <a:off x="337500" y="1175906"/>
          <a:ext cx="3037500" cy="192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/>
            <a:t>Ihr berufliches Engagement wird unterstützt: Sowohl das Land Schleswig-Holstein als auch die Bundesrepublik Deutschland bieten durch verschiedene Förderprogramme finanzielle Unterstützung bei beruflicher Weiterbildung.</a:t>
          </a:r>
          <a:endParaRPr lang="en-US" sz="1400" kern="1200"/>
        </a:p>
      </dsp:txBody>
      <dsp:txXfrm>
        <a:off x="393993" y="1232399"/>
        <a:ext cx="2924514" cy="1815826"/>
      </dsp:txXfrm>
    </dsp:sp>
    <dsp:sp modelId="{507CA36C-AC8A-6445-AF3B-11D009AC53BA}">
      <dsp:nvSpPr>
        <dsp:cNvPr id="0" name=""/>
        <dsp:cNvSpPr/>
      </dsp:nvSpPr>
      <dsp:spPr>
        <a:xfrm>
          <a:off x="3712500" y="855281"/>
          <a:ext cx="3037500" cy="192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0E44B-0C13-1347-A9B0-6BA9BA62FB71}">
      <dsp:nvSpPr>
        <dsp:cNvPr id="0" name=""/>
        <dsp:cNvSpPr/>
      </dsp:nvSpPr>
      <dsp:spPr>
        <a:xfrm>
          <a:off x="4050000" y="1175906"/>
          <a:ext cx="3037500" cy="192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/>
            <a:t>Der Maßnahmebeitrag für die Lehrgangs- und Prüfungsgebühren beträgt bis zu 15.000 Euro. </a:t>
          </a:r>
          <a:r>
            <a:rPr lang="de-DE" sz="1400" b="1" kern="1200"/>
            <a:t>Davon werden 50 Prozent als Zuschuss geleistet</a:t>
          </a:r>
          <a:r>
            <a:rPr lang="de-DE" sz="1400" kern="1200"/>
            <a:t>. Für den Rest kann ein zinsgünstiges Darlehen in Anspruch genommen werden.</a:t>
          </a:r>
          <a:endParaRPr lang="en-US" sz="1400" kern="1200"/>
        </a:p>
      </dsp:txBody>
      <dsp:txXfrm>
        <a:off x="4106493" y="1232399"/>
        <a:ext cx="2924514" cy="1815826"/>
      </dsp:txXfrm>
    </dsp:sp>
    <dsp:sp modelId="{891CEE56-A992-C243-A72D-0FCD8A456264}">
      <dsp:nvSpPr>
        <dsp:cNvPr id="0" name=""/>
        <dsp:cNvSpPr/>
      </dsp:nvSpPr>
      <dsp:spPr>
        <a:xfrm>
          <a:off x="7425000" y="855281"/>
          <a:ext cx="3037500" cy="192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D2D8C-CC8A-8940-BFBC-6430EA11349F}">
      <dsp:nvSpPr>
        <dsp:cNvPr id="0" name=""/>
        <dsp:cNvSpPr/>
      </dsp:nvSpPr>
      <dsp:spPr>
        <a:xfrm>
          <a:off x="7762500" y="1175906"/>
          <a:ext cx="3037500" cy="192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/>
            <a:t>Bestehen Geförderte die Abschlussprüfung der Aufstiegsfortbildungsmaßnahme, werden Ihnen </a:t>
          </a:r>
          <a:r>
            <a:rPr lang="de-DE" sz="1400" b="1" kern="1200"/>
            <a:t>auf Antrag 50 Prozent</a:t>
          </a:r>
          <a:r>
            <a:rPr lang="de-DE" sz="1400" kern="1200"/>
            <a:t> des zu diesem Zeitpunkt noch nicht fällig gewordenen Darlehens für die Lehrgangs- und Prüfungsgebühren </a:t>
          </a:r>
          <a:r>
            <a:rPr lang="de-DE" sz="1400" b="1" kern="1200"/>
            <a:t>erlassen</a:t>
          </a:r>
          <a:r>
            <a:rPr lang="de-DE" sz="1400" kern="1200"/>
            <a:t>. </a:t>
          </a:r>
          <a:endParaRPr lang="en-US" sz="1400" kern="1200"/>
        </a:p>
      </dsp:txBody>
      <dsp:txXfrm>
        <a:off x="7818993" y="1232399"/>
        <a:ext cx="2924514" cy="1815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5DEB54E-542A-7642-BF2C-60D9533084F0}" type="datetimeFigureOut">
              <a:rPr lang="de-DE" smtClean="0"/>
              <a:t>12.02.2024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5A1EBD4-338A-8042-8C09-29D3BA9754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88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EBD4-338A-8042-8C09-29D3BA97542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4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EA5A3-43DF-414F-9FA7-D008B4391D8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01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EA5A3-43DF-414F-9FA7-D008B4391D8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173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1EBD4-338A-8042-8C09-29D3BA97542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70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1EBD4-338A-8042-8C09-29D3BA97542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86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1EBD4-338A-8042-8C09-29D3BA97542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192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1EBD4-338A-8042-8C09-29D3BA975429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40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EBD4-338A-8042-8C09-29D3BA975429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3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980FB-69FF-2942-A69D-523F63C47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6286"/>
            <a:ext cx="9144000" cy="238760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3873B0-7A7C-A34D-8D12-AD9198EB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3980"/>
            <a:ext cx="9144000" cy="112171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401116F-4B3A-C147-BDFC-F90E5AE79217}"/>
              </a:ext>
            </a:extLst>
          </p:cNvPr>
          <p:cNvSpPr txBox="1"/>
          <p:nvPr userDrawn="1"/>
        </p:nvSpPr>
        <p:spPr>
          <a:xfrm>
            <a:off x="105196" y="6635468"/>
            <a:ext cx="380326" cy="153750"/>
          </a:xfrm>
          <a:prstGeom prst="rect">
            <a:avLst/>
          </a:prstGeom>
          <a:solidFill>
            <a:srgbClr val="09437A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990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S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980FB-69FF-2942-A69D-523F63C47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6286"/>
            <a:ext cx="9144000" cy="238760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3873B0-7A7C-A34D-8D12-AD9198EB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3980"/>
            <a:ext cx="9144000" cy="112171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1EE94C5-FDD1-EA4D-B537-2BE9321CB36E}"/>
              </a:ext>
            </a:extLst>
          </p:cNvPr>
          <p:cNvSpPr txBox="1"/>
          <p:nvPr userDrawn="1"/>
        </p:nvSpPr>
        <p:spPr>
          <a:xfrm>
            <a:off x="7548897" y="6328086"/>
            <a:ext cx="747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www.wak-sh.de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494E80-6B1B-DD43-ACF5-A69433BBA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4294" y="6329239"/>
            <a:ext cx="1963614" cy="32726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4CBC8A1-3F22-9E44-AFFD-5EBBE2018338}"/>
              </a:ext>
            </a:extLst>
          </p:cNvPr>
          <p:cNvSpPr txBox="1"/>
          <p:nvPr userDrawn="1"/>
        </p:nvSpPr>
        <p:spPr>
          <a:xfrm>
            <a:off x="105196" y="6635468"/>
            <a:ext cx="380326" cy="153750"/>
          </a:xfrm>
          <a:prstGeom prst="rect">
            <a:avLst/>
          </a:prstGeom>
          <a:solidFill>
            <a:srgbClr val="09437A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619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4F330A8-068E-B642-9E19-47014C175F62}"/>
              </a:ext>
            </a:extLst>
          </p:cNvPr>
          <p:cNvSpPr txBox="1"/>
          <p:nvPr userDrawn="1"/>
        </p:nvSpPr>
        <p:spPr>
          <a:xfrm>
            <a:off x="1562101" y="280006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tx2"/>
                </a:solidFill>
                <a:latin typeface="+mj-lt"/>
              </a:rPr>
              <a:t>Vielen Dank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604D0E-7150-EE42-8918-7CA71E675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7426" y="4596540"/>
            <a:ext cx="2673350" cy="45085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29DA0D-76E2-8746-914B-DE4EA129A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8773" y="4154295"/>
            <a:ext cx="5754453" cy="36988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www.wak-sh.de</a:t>
            </a:r>
            <a:endParaRPr lang="de-DE" dirty="0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BB45F0C4-9DB1-F94A-838B-73442C60B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0077" y="3774098"/>
            <a:ext cx="3688047" cy="34337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e-DE" dirty="0"/>
              <a:t>Weitere Informationen finden Sie hier: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A342329-06DC-4246-B27C-39F538692FAE}"/>
              </a:ext>
            </a:extLst>
          </p:cNvPr>
          <p:cNvSpPr txBox="1"/>
          <p:nvPr userDrawn="1"/>
        </p:nvSpPr>
        <p:spPr>
          <a:xfrm>
            <a:off x="105196" y="6635468"/>
            <a:ext cx="380326" cy="153750"/>
          </a:xfrm>
          <a:prstGeom prst="rect">
            <a:avLst/>
          </a:prstGeom>
          <a:solidFill>
            <a:srgbClr val="09437A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082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924F106-D2E7-4476-BA5B-DE4F1BBEFE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476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(schlic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657220"/>
            <a:ext cx="10363200" cy="510307"/>
          </a:xfrm>
          <a:prstGeom prst="rect">
            <a:avLst/>
          </a:prstGeom>
        </p:spPr>
        <p:txBody>
          <a:bodyPr lIns="91411" tIns="45706" rIns="91411" bIns="45706"/>
          <a:lstStyle>
            <a:lvl1pPr algn="l">
              <a:defRPr sz="2800" b="1">
                <a:solidFill>
                  <a:srgbClr val="00377E"/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Thema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1133510"/>
            <a:ext cx="10363200" cy="419587"/>
          </a:xfrm>
          <a:prstGeom prst="rect">
            <a:avLst/>
          </a:prstGeom>
        </p:spPr>
        <p:txBody>
          <a:bodyPr lIns="91411" tIns="45706" rIns="91411" bIns="45706"/>
          <a:lstStyle>
            <a:lvl1pPr marL="0" indent="0" algn="l">
              <a:buNone/>
              <a:defRPr sz="1800" b="1"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oder weitere Informationen hinzufügen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4121158" y="6430970"/>
            <a:ext cx="4396548" cy="365125"/>
          </a:xfrm>
          <a:prstGeom prst="rect">
            <a:avLst/>
          </a:prstGeom>
        </p:spPr>
        <p:txBody>
          <a:bodyPr lIns="91411" tIns="45706" rIns="91411" bIns="45706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5"/>
          </p:nvPr>
        </p:nvSpPr>
        <p:spPr>
          <a:xfrm>
            <a:off x="2789129" y="6430970"/>
            <a:ext cx="1262171" cy="365125"/>
          </a:xfrm>
          <a:prstGeom prst="rect">
            <a:avLst/>
          </a:prstGeom>
        </p:spPr>
        <p:txBody>
          <a:bodyPr lIns="91411" tIns="45706" rIns="91411" bIns="45706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11123111" y="6424614"/>
            <a:ext cx="668056" cy="371475"/>
          </a:xfrm>
          <a:prstGeom prst="rect">
            <a:avLst/>
          </a:prstGeom>
        </p:spPr>
        <p:txBody>
          <a:bodyPr lIns="91411" tIns="45706" rIns="91411" bIns="45706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645562D-3934-FE4F-A40E-BC3E3DC98321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740770"/>
            <a:ext cx="10363200" cy="4275138"/>
          </a:xfrm>
          <a:prstGeom prst="rect">
            <a:avLst/>
          </a:prstGeom>
        </p:spPr>
        <p:txBody>
          <a:bodyPr vert="horz" lIns="91411" tIns="45706" rIns="91411" bIns="45706"/>
          <a:lstStyle>
            <a:lvl1pPr marL="182563" indent="-182563">
              <a:lnSpc>
                <a:spcPct val="120000"/>
              </a:lnSpc>
              <a:buClr>
                <a:srgbClr val="00377E"/>
              </a:buClr>
              <a:buSzPct val="90000"/>
              <a:buFont typeface="Wingdings" charset="2"/>
              <a:buChar char="§"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4500" indent="-261938">
              <a:lnSpc>
                <a:spcPct val="120000"/>
              </a:lnSpc>
              <a:buClr>
                <a:srgbClr val="00377E"/>
              </a:buClr>
              <a:buSzPct val="9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9138" indent="-184150">
              <a:lnSpc>
                <a:spcPct val="120000"/>
              </a:lnSpc>
              <a:buClr>
                <a:srgbClr val="00377E"/>
              </a:buClr>
              <a:buSzPct val="90000"/>
              <a:defRPr sz="160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6200" indent="-184150">
              <a:lnSpc>
                <a:spcPct val="120000"/>
              </a:lnSpc>
              <a:defRPr sz="1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de-DE" dirty="0"/>
              <a:t>Ihren Text hier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92508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>
            <a:extLst>
              <a:ext uri="{FF2B5EF4-FFF2-40B4-BE49-F238E27FC236}">
                <a16:creationId xmlns:a16="http://schemas.microsoft.com/office/drawing/2014/main" id="{6111D265-DC74-0044-88E9-C5FF81554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104" y="1652374"/>
            <a:ext cx="108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2F0E58-F203-F947-9123-011B12C75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Inhaltsverzeichnis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120DBD-ED05-4B45-9EEC-949323B5C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66D62174-6F57-2741-8ED3-4A5B292CE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CE12A5C-B7BB-9149-9395-DE1EFF7CB3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38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78D222-E7AB-9042-8A30-EAD24FDD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04" y="1621016"/>
            <a:ext cx="10800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B9D7B0-B87B-6646-9174-AA31327DBA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7E13983-FBF1-F84D-A507-49D72157A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Überschrift	</a:t>
            </a:r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706B852D-5C57-5940-A858-C45F7DE836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0E7D6E5-DF2E-CF4D-918C-090F4054B1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86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4ACC5-53F5-2448-94D0-573B06B1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54" y="1709738"/>
            <a:ext cx="108000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666613-A40E-214D-89E6-342B125ED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754" y="4589464"/>
            <a:ext cx="10800000" cy="77970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A673B5-4273-8C42-9478-B224CB51F3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D722E4-A034-584E-9D88-4EA5F98D71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933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F3AB84-F6EC-1F49-A9A4-FDF71D318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9104" y="1825625"/>
            <a:ext cx="5400000" cy="3508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F17AE2-738F-534D-808E-D9BD6B8AF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9104" y="1825624"/>
            <a:ext cx="5400000" cy="3508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389B44-4C16-E74E-BC82-0F6737A636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94F69A0-7B64-0A4A-AAEB-F8D7E29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Überschrift	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712069B4-C027-694A-A278-0726D7449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3100616-36B6-DC4B-A61E-93E25F25FA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108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001296A-FE35-894E-9716-9AF49F2EB4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017DE56-0550-534C-8B0C-FDCB35BD1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Überschrift	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A73A8226-A865-C242-9625-D3869A84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0104C10-107F-804B-AF83-B5B08C89F7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75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BCBBF55-649B-0F4E-A576-6679309B5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104" y="1716155"/>
            <a:ext cx="10800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36CFD1-FCD2-2A49-8B73-CA08890D80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53ACC47-2A3F-1E45-BD43-ACBF8AF902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104" y="365126"/>
            <a:ext cx="10800000" cy="481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Überschrift	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4DD1FFA5-D9D2-9842-9899-3CE83DA32F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104" y="876288"/>
            <a:ext cx="10800000" cy="4905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Zweite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4F14996-771F-5B43-8470-350E0E8276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6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AF406-E5DB-D14A-8992-6BD1E53E4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92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01A57B-8747-2C42-89B8-BFEE88B36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092" y="987425"/>
            <a:ext cx="6480000" cy="43934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BD7925-FAC5-A44B-8FE7-1DBD406E5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692" y="2057400"/>
            <a:ext cx="3932237" cy="332349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27C8A5-4E17-754C-A247-7A9A54715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189754-81B8-834A-B556-3877A72E96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44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63226-0C34-F841-8CBE-5CE96CFB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92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BD8F217-4731-1F46-BD38-6FA367FB9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4092" y="987426"/>
            <a:ext cx="6480000" cy="4381744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6432A7-CCC5-2944-9936-BBE738EF7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692" y="2057400"/>
            <a:ext cx="3932237" cy="331176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5A0024-9238-E449-A965-5F825A7A4B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933" y="6355007"/>
            <a:ext cx="1842606" cy="365125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81E1B8-E3D5-7B48-883A-55C9A2A22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6518" y="6569765"/>
            <a:ext cx="3978965" cy="28823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6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0FC7DA-3E7E-5E47-961D-5A74D51E1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33F0921-DB0F-7848-9DBD-95C9F2C4F5B9}"/>
              </a:ext>
            </a:extLst>
          </p:cNvPr>
          <p:cNvSpPr txBox="1">
            <a:spLocks/>
          </p:cNvSpPr>
          <p:nvPr userDrawn="1"/>
        </p:nvSpPr>
        <p:spPr>
          <a:xfrm>
            <a:off x="-251745" y="6518319"/>
            <a:ext cx="741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9CF283-0270-2445-BCFF-C4D024AD4DD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0B5811D5-A53A-5D43-9231-5EF77099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0B2EC2-1FC5-8D41-9EBD-FD9DB045C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4434" y="6492875"/>
            <a:ext cx="3978965" cy="288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82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4" r:id="rId6"/>
    <p:sldLayoutId id="2147483658" r:id="rId7"/>
    <p:sldLayoutId id="2147483656" r:id="rId8"/>
    <p:sldLayoutId id="2147483657" r:id="rId9"/>
    <p:sldLayoutId id="2147483661" r:id="rId10"/>
    <p:sldLayoutId id="2147483662" r:id="rId11"/>
    <p:sldLayoutId id="2147483663" r:id="rId12"/>
    <p:sldLayoutId id="214748366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k-sh.de/meister-mku" TargetMode="External"/><Relationship Id="rId2" Type="http://schemas.openxmlformats.org/officeDocument/2006/relationships/hyperlink" Target="http://www.wak-sh.de/meister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wak-sh.de/logistik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k-sh.de/ausbilderschein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eren-ohne-abitur.de/web/laend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k-sh.de/fuehru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k-sh.de/fuehr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k-sh.de/fuehre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hk-bildungs-gmbh.de/pruefungen/ihk-pruefungen" TargetMode="External"/><Relationship Id="rId2" Type="http://schemas.openxmlformats.org/officeDocument/2006/relationships/hyperlink" Target="https://www.ihk-schleswig-holstein.de/bildung/weiterbildung/fortbildungspruefungen-az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ak-sh.de/bildungsangebote/aus-und-weiterbildung/karriere-als-meisterin" TargetMode="External"/><Relationship Id="rId5" Type="http://schemas.openxmlformats.org/officeDocument/2006/relationships/hyperlink" Target="https://www.google.de/url?sa=t&amp;rct=j&amp;q=&amp;esrc=s&amp;source=web&amp;cd=&amp;cad=rja&amp;uact=8&amp;ved=2ahUKEwizjvHx_NjyAhVRSPEDHT2eAOAQFnoECAwQAw&amp;url=https://www.dihk-bildung.shop/&amp;usg=AOvVaw2RnlFb_fh5KQ3vlPesBk6h" TargetMode="External"/><Relationship Id="rId4" Type="http://schemas.openxmlformats.org/officeDocument/2006/relationships/hyperlink" Target="https://www.google.de/url?sa=t&amp;rct=j&amp;q=&amp;esrc=s&amp;source=web&amp;cd=&amp;cad=rja&amp;uact=8&amp;ved=2ahUKEwi6nuO579jyAhXjRvEDHSxFCyAQFnoECBAQAw&amp;url=https://www.aufstiegs-bafoeg.de/&amp;usg=AOvVaw2vzuAnLH6cuLnfERQdMPZD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Gesa.johannsen@wak-sh.de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hyperlink" Target="mailto:bettina.Neumann@wak-sh.de" TargetMode="External"/><Relationship Id="rId4" Type="http://schemas.openxmlformats.org/officeDocument/2006/relationships/image" Target="../media/image18.png"/><Relationship Id="rId9" Type="http://schemas.openxmlformats.org/officeDocument/2006/relationships/hyperlink" Target="mailto:Joerg.diekmann@wak-sh.d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dqr.de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71D3DE-A795-4545-B77F-61086642B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1104"/>
            <a:ext cx="9144000" cy="1176951"/>
          </a:xfrm>
        </p:spPr>
        <p:txBody>
          <a:bodyPr/>
          <a:lstStyle/>
          <a:p>
            <a:r>
              <a:rPr lang="de-DE" dirty="0"/>
              <a:t>Herzlich willkommen zur Informationsveranstaltung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622F79-2452-4F40-8050-A72D18045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32499"/>
            <a:ext cx="9144000" cy="3145837"/>
          </a:xfrm>
        </p:spPr>
        <p:txBody>
          <a:bodyPr>
            <a:normAutofit/>
          </a:bodyPr>
          <a:lstStyle/>
          <a:p>
            <a:r>
              <a:rPr lang="de-DE" sz="2800" dirty="0"/>
              <a:t>Was mache ich nach der gewerblich-technischen Ausbildung?</a:t>
            </a:r>
          </a:p>
        </p:txBody>
      </p:sp>
    </p:spTree>
    <p:extLst>
      <p:ext uri="{BB962C8B-B14F-4D97-AF65-F5344CB8AC3E}">
        <p14:creationId xmlns:p14="http://schemas.microsoft.com/office/powerpoint/2010/main" val="46144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Höhere Berufsbildung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Vorteile</a:t>
            </a:r>
          </a:p>
        </p:txBody>
      </p:sp>
      <p:graphicFrame>
        <p:nvGraphicFramePr>
          <p:cNvPr id="8" name="Textplatzhalter 2">
            <a:extLst>
              <a:ext uri="{FF2B5EF4-FFF2-40B4-BE49-F238E27FC236}">
                <a16:creationId xmlns:a16="http://schemas.microsoft.com/office/drawing/2014/main" id="{E32E923C-C642-8088-1B94-15D3E44416DB}"/>
              </a:ext>
            </a:extLst>
          </p:cNvPr>
          <p:cNvGraphicFramePr/>
          <p:nvPr/>
        </p:nvGraphicFramePr>
        <p:xfrm>
          <a:off x="709104" y="1596412"/>
          <a:ext cx="1080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432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Höhere Berufsbildung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81446ED1-38C1-80F8-402B-B22B62D51BAF}"/>
              </a:ext>
            </a:extLst>
          </p:cNvPr>
          <p:cNvGraphicFramePr/>
          <p:nvPr/>
        </p:nvGraphicFramePr>
        <p:xfrm>
          <a:off x="709104" y="1416127"/>
          <a:ext cx="10468582" cy="4585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8829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3B55E-6BEF-FF42-9754-8C0D6B74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Drei Institutionen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3555654" y="4084024"/>
            <a:ext cx="4203166" cy="1133709"/>
            <a:chOff x="1655646" y="2690649"/>
            <a:chExt cx="4554409" cy="1180359"/>
          </a:xfrm>
        </p:grpSpPr>
        <p:sp>
          <p:nvSpPr>
            <p:cNvPr id="13" name="Rechteck 12"/>
            <p:cNvSpPr/>
            <p:nvPr/>
          </p:nvSpPr>
          <p:spPr>
            <a:xfrm>
              <a:off x="1655646" y="2700751"/>
              <a:ext cx="4554409" cy="117025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1655646" y="2690649"/>
              <a:ext cx="4554335" cy="1180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5075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/>
                <a:t>  Wirtschaftsakademie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/>
                <a:t>   </a:t>
              </a:r>
              <a:r>
                <a:rPr lang="de-DE" sz="2400" dirty="0"/>
                <a:t>M</a:t>
              </a:r>
              <a:r>
                <a:rPr lang="de-DE" sz="2400" kern="1200" dirty="0"/>
                <a:t>eisterschule</a:t>
              </a:r>
            </a:p>
          </p:txBody>
        </p:sp>
      </p:grpSp>
      <p:sp>
        <p:nvSpPr>
          <p:cNvPr id="17" name="Richtungspfeil 16"/>
          <p:cNvSpPr/>
          <p:nvPr/>
        </p:nvSpPr>
        <p:spPr>
          <a:xfrm>
            <a:off x="3555654" y="4093724"/>
            <a:ext cx="749339" cy="1124009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>
            <a:off x="3555586" y="2835835"/>
            <a:ext cx="4203166" cy="1133709"/>
            <a:chOff x="1655646" y="2690649"/>
            <a:chExt cx="4554409" cy="1180359"/>
          </a:xfrm>
        </p:grpSpPr>
        <p:sp>
          <p:nvSpPr>
            <p:cNvPr id="19" name="Rechteck 18"/>
            <p:cNvSpPr/>
            <p:nvPr/>
          </p:nvSpPr>
          <p:spPr>
            <a:xfrm>
              <a:off x="1655646" y="2700751"/>
              <a:ext cx="4554409" cy="117025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1655646" y="2690649"/>
              <a:ext cx="4554335" cy="1180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5075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dirty="0"/>
                <a:t>    </a:t>
              </a:r>
              <a:r>
                <a:rPr lang="de-DE" sz="2400" kern="1200" dirty="0"/>
                <a:t>Aufstiegs – </a:t>
              </a:r>
              <a:r>
                <a:rPr lang="de-DE" sz="2400" kern="1200" dirty="0" err="1"/>
                <a:t>BAFöG</a:t>
              </a:r>
              <a:endParaRPr lang="de-DE" sz="2400" kern="1200" dirty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dirty="0"/>
                <a:t>Förderung</a:t>
              </a:r>
              <a:endParaRPr lang="de-DE" sz="2400" kern="1200" dirty="0"/>
            </a:p>
          </p:txBody>
        </p:sp>
      </p:grpSp>
      <p:sp>
        <p:nvSpPr>
          <p:cNvPr id="21" name="Richtungspfeil 20"/>
          <p:cNvSpPr/>
          <p:nvPr/>
        </p:nvSpPr>
        <p:spPr>
          <a:xfrm>
            <a:off x="3555586" y="2845537"/>
            <a:ext cx="749339" cy="1124009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de-DE" dirty="0"/>
              <a:t> 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3555654" y="1587648"/>
            <a:ext cx="4203166" cy="1133709"/>
            <a:chOff x="1655646" y="2690649"/>
            <a:chExt cx="4554409" cy="1180359"/>
          </a:xfrm>
        </p:grpSpPr>
        <p:sp>
          <p:nvSpPr>
            <p:cNvPr id="31" name="Rechteck 30"/>
            <p:cNvSpPr/>
            <p:nvPr/>
          </p:nvSpPr>
          <p:spPr>
            <a:xfrm>
              <a:off x="1655646" y="2700751"/>
              <a:ext cx="4554409" cy="117025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1655646" y="2690649"/>
              <a:ext cx="4554335" cy="1180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5075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/>
                <a:t>   </a:t>
              </a:r>
              <a:r>
                <a:rPr lang="de-DE" sz="2400" dirty="0"/>
                <a:t>IHK - FL, KI u. HL Prüfungswesen</a:t>
              </a:r>
              <a:endParaRPr lang="de-DE" sz="2400" kern="1200" dirty="0"/>
            </a:p>
          </p:txBody>
        </p:sp>
      </p:grpSp>
      <p:sp>
        <p:nvSpPr>
          <p:cNvPr id="33" name="Richtungspfeil 32"/>
          <p:cNvSpPr/>
          <p:nvPr/>
        </p:nvSpPr>
        <p:spPr>
          <a:xfrm>
            <a:off x="3555654" y="1597350"/>
            <a:ext cx="749339" cy="1124009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709104" y="863128"/>
            <a:ext cx="4129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</a:rPr>
              <a:t>Prüfung, Förderung, Meisterschule</a:t>
            </a:r>
          </a:p>
        </p:txBody>
      </p:sp>
    </p:spTree>
    <p:extLst>
      <p:ext uri="{BB962C8B-B14F-4D97-AF65-F5344CB8AC3E}">
        <p14:creationId xmlns:p14="http://schemas.microsoft.com/office/powerpoint/2010/main" val="1848015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1">
            <a:extLst>
              <a:ext uri="{FF2B5EF4-FFF2-40B4-BE49-F238E27FC236}">
                <a16:creationId xmlns:a16="http://schemas.microsoft.com/office/drawing/2014/main" id="{6E0C981C-03A6-3F43-4E97-3CA438B528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9104" y="1621016"/>
          <a:ext cx="1080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8F05AA03-ABE2-FD4C-8EFC-5D1EE89D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Aufstiegs-BAföG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011B48-B7B9-A642-A89D-A22CE8CA1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Förderung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3C04763-5385-B241-8287-1E834F5920DF}"/>
              </a:ext>
            </a:extLst>
          </p:cNvPr>
          <p:cNvSpPr txBox="1"/>
          <p:nvPr/>
        </p:nvSpPr>
        <p:spPr>
          <a:xfrm>
            <a:off x="355002" y="673428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13222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15C915-4B8F-8092-8A85-B662ABB720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Förderung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95DF65-C8E9-E94C-FAE0-189A77FAD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Aufstiegs-BAföG (Aufstiegsfortbildungsförderung)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0C9DD25-5C5D-83A8-87E1-C54E0D113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Aufstiegsfortbildungsmaßnahmen in allen Wirtschaftsbereichen sind in der Regel förderungsfähig, wenn sie</a:t>
            </a:r>
          </a:p>
          <a:p>
            <a:pPr lvl="2"/>
            <a:r>
              <a:rPr lang="de-DE" dirty="0">
                <a:solidFill>
                  <a:schemeClr val="tx1"/>
                </a:solidFill>
              </a:rPr>
              <a:t>gezielt auf eine öffentlich-rechtlich geregelte Prüfung nach den drei beruflichen Fortbildungsstufen des Berufsbildungsgesetzes oder auf gleichwertige Fortbildungsabschlüsse vorbereiten,</a:t>
            </a:r>
          </a:p>
          <a:p>
            <a:pPr lvl="2"/>
            <a:r>
              <a:rPr lang="de-DE" dirty="0">
                <a:solidFill>
                  <a:schemeClr val="tx1"/>
                </a:solidFill>
              </a:rPr>
              <a:t>mindestens 400 Unterrichtsstunden, bei Maßnahmen auf der ersten Fortbildungsstufe mindestens 200 Unterrichtsstunden umfassen, wobei bei mehreren </a:t>
            </a:r>
            <a:r>
              <a:rPr lang="de-DE" dirty="0" err="1">
                <a:solidFill>
                  <a:schemeClr val="tx1"/>
                </a:solidFill>
              </a:rPr>
              <a:t>Maßnahmeabschnitten</a:t>
            </a:r>
            <a:r>
              <a:rPr lang="de-DE" dirty="0">
                <a:solidFill>
                  <a:schemeClr val="tx1"/>
                </a:solidFill>
              </a:rPr>
              <a:t> die Gesamtdauer maßgebend ist, und</a:t>
            </a:r>
          </a:p>
          <a:p>
            <a:pPr lvl="2"/>
            <a:r>
              <a:rPr lang="de-DE" dirty="0">
                <a:solidFill>
                  <a:schemeClr val="tx1"/>
                </a:solidFill>
              </a:rPr>
              <a:t>in Vollzeitform insgesamt nicht länger als drei Jahre und in Teilzeitform nicht länger als vier Jahre, bei Maßnahmen auf der ersten Fortbildungsstufe in Teilzeitform nicht länger als 3 Jahre dauern.</a:t>
            </a:r>
          </a:p>
          <a:p>
            <a:pPr lvl="2"/>
            <a:r>
              <a:rPr lang="de-DE" dirty="0">
                <a:solidFill>
                  <a:schemeClr val="tx1"/>
                </a:solidFill>
              </a:rPr>
              <a:t>Zusätzlich muss der Teilnehmende über die für die Prüfungszulassung erforderliche Vorqualifikation verfügen.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832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689C27-21DE-357F-72E4-1F667768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Rechenbeispiel Aufstiegs-BAföG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B68EE9-C563-023D-BCF1-40F31544FF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Bis zu 75 % Förderung nutzen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51" y="1371313"/>
            <a:ext cx="9659698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68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15C915-4B8F-8092-8A85-B662ABB720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Förderung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95DF65-C8E9-E94C-FAE0-189A77FAD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Weiterbildungsbonus Schleswig-Holstein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0C9DD25-5C5D-83A8-87E1-C54E0D113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Zuschuss zur beruflichen Weiterbildungsmaßnahme umfasst </a:t>
            </a:r>
          </a:p>
          <a:p>
            <a:pPr lvl="1"/>
            <a:r>
              <a:rPr lang="de-DE" dirty="0"/>
              <a:t>bis zu 40 Prozent der zuwendungsfähigen Seminarkosten, höchstens jedoch 1.500 Euro pro Antragstellenden und Kalenderjahr. </a:t>
            </a:r>
          </a:p>
          <a:p>
            <a:pPr lvl="1"/>
            <a:r>
              <a:rPr lang="de-DE" dirty="0"/>
              <a:t>Die verbleibenden 60 Prozent der Seminarkosten sind von der Arbeitgeberin/dem Arbeitgeber oder der/dem selbstständig Erwerbstätigen zu übernehmen. Kosten für Weiterbildungsmaßnahmen unter 16 Zeitstunden sind nicht zuwendungsfähig.</a:t>
            </a:r>
          </a:p>
        </p:txBody>
      </p:sp>
    </p:spTree>
    <p:extLst>
      <p:ext uri="{BB962C8B-B14F-4D97-AF65-F5344CB8AC3E}">
        <p14:creationId xmlns:p14="http://schemas.microsoft.com/office/powerpoint/2010/main" val="918388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5EDB166-8B29-3C54-058D-D61F2DC5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Themenwelten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7B896DD-098D-2BFC-2A04-7A5601C7B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Unsere</a:t>
            </a:r>
            <a:r>
              <a:rPr lang="de-DE" dirty="0"/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Bildungsangebote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4F31B8F-138F-23B0-72AD-7D0DFC975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85" y="1396089"/>
            <a:ext cx="5505429" cy="281637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913D993-4564-A3C5-298D-0392B2531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84" y="4322818"/>
            <a:ext cx="5505429" cy="13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9F23-5186-E950-D8AA-02252B3C4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155" y="657220"/>
            <a:ext cx="10440445" cy="510307"/>
          </a:xfrm>
        </p:spPr>
        <p:txBody>
          <a:bodyPr/>
          <a:lstStyle/>
          <a:p>
            <a:r>
              <a:rPr lang="de-DE" dirty="0"/>
              <a:t>Meisterschule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58CBCA-F538-0BB9-0715-4BDC5224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44" y="2230681"/>
            <a:ext cx="10208711" cy="1986762"/>
          </a:xfrm>
        </p:spPr>
        <p:txBody>
          <a:bodyPr>
            <a:norm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C88B-48BE-F353-6E1B-CD6324288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155" y="1167527"/>
            <a:ext cx="10363200" cy="495046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60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Geprüfte/r Industriemeister/in (IHK)                                                                                     </a:t>
            </a:r>
          </a:p>
          <a:p>
            <a:pPr marL="0" indent="0">
              <a:buNone/>
            </a:pPr>
            <a:r>
              <a:rPr lang="de-DE" sz="60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Metall </a:t>
            </a:r>
          </a:p>
          <a:p>
            <a:pPr marL="0" indent="0">
              <a:buNone/>
            </a:pPr>
            <a:r>
              <a:rPr lang="de-DE" sz="60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Elektrotechnik</a:t>
            </a:r>
          </a:p>
          <a:p>
            <a:pPr marL="0" indent="0">
              <a:buNone/>
            </a:pPr>
            <a:r>
              <a:rPr lang="de-DE" sz="60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Mechatronik</a:t>
            </a:r>
          </a:p>
          <a:p>
            <a:pPr marL="0" indent="0">
              <a:buNone/>
            </a:pPr>
            <a:r>
              <a:rPr lang="de-DE" sz="60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Luftfahrttechnik</a:t>
            </a:r>
          </a:p>
          <a:p>
            <a:pPr marL="0" indent="0">
              <a:buNone/>
            </a:pPr>
            <a:r>
              <a:rPr lang="de-DE" sz="60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Geprüfte/r Abwassermeister/in (IHK)</a:t>
            </a:r>
          </a:p>
          <a:p>
            <a:pPr marL="0" indent="0">
              <a:buNone/>
            </a:pPr>
            <a:r>
              <a:rPr lang="de-DE" sz="5600" dirty="0">
                <a:hlinkClick r:id="rId2"/>
              </a:rPr>
              <a:t>www.wak-sh.de/meister</a:t>
            </a:r>
            <a:endParaRPr lang="de-DE" sz="5600" dirty="0"/>
          </a:p>
          <a:p>
            <a:pPr marL="0" indent="0">
              <a:buNone/>
            </a:pPr>
            <a:endParaRPr lang="de-DE" sz="30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60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Geprüfte/r Meister/in Möbel-, Küchen-, Umzugsservice (IHK) </a:t>
            </a:r>
          </a:p>
          <a:p>
            <a:pPr marL="0" indent="0">
              <a:buNone/>
            </a:pPr>
            <a:r>
              <a:rPr lang="de-DE" sz="5600" dirty="0">
                <a:hlinkClick r:id="rId3"/>
              </a:rPr>
              <a:t>www.wak-sh.de/meister-mku</a:t>
            </a:r>
            <a:endParaRPr lang="de-DE" sz="5600" dirty="0"/>
          </a:p>
          <a:p>
            <a:pPr marL="0" indent="0">
              <a:buNone/>
            </a:pPr>
            <a:endParaRPr lang="de-DE" sz="30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60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Geprüfte/r Logistikmeister/in (IHK)</a:t>
            </a:r>
          </a:p>
          <a:p>
            <a:pPr marL="0" indent="0">
              <a:buNone/>
            </a:pPr>
            <a:r>
              <a:rPr lang="de-DE" sz="5600" dirty="0">
                <a:hlinkClick r:id="rId4"/>
              </a:rPr>
              <a:t>www.wak-sh.de/logistik</a:t>
            </a:r>
            <a:endParaRPr lang="de-DE" sz="56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sz="14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2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2825870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9F23-5186-E950-D8AA-02252B3C4B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Ausbildung der Ausbilder (IHK) / AEVO / </a:t>
            </a:r>
            <a:r>
              <a:rPr lang="de-DE" dirty="0" err="1"/>
              <a:t>AdA</a:t>
            </a:r>
            <a:r>
              <a:rPr lang="de-DE" dirty="0"/>
              <a:t> / Ausbilderschein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58CBCA-F538-0BB9-0715-4BDC5224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44" y="2230681"/>
            <a:ext cx="10208711" cy="1986762"/>
          </a:xfrm>
        </p:spPr>
        <p:txBody>
          <a:bodyPr>
            <a:norm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C88B-48BE-F353-6E1B-CD6324288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67527"/>
            <a:ext cx="10363200" cy="5129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Angebotsformen: Präsenz (80 UE / Vollzeit) / Online (60 UE) / berufsbegleitend (80 UE)</a:t>
            </a:r>
          </a:p>
          <a:p>
            <a:pPr marL="0" indent="0">
              <a:buNone/>
            </a:pPr>
            <a:r>
              <a:rPr lang="de-DE" sz="15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Optimale arbeits- und berufspädagogische Vorbereitung auf die Aufgaben als Ausbilder/-in </a:t>
            </a:r>
          </a:p>
          <a:p>
            <a:pPr marL="0" indent="0">
              <a:buNone/>
            </a:pPr>
            <a:r>
              <a:rPr lang="de-DE" sz="15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Ausbilderschein sichert Fachkräftenachwuchs im Unternehmen</a:t>
            </a:r>
          </a:p>
          <a:p>
            <a:pPr marL="0" indent="0">
              <a:buNone/>
            </a:pPr>
            <a:r>
              <a:rPr lang="de-DE" sz="15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Der Lehrgang bereitet auf die schriftliche Prüfung als auch auf den praktischen Teil der Ausbildereignungsprüfung vor</a:t>
            </a:r>
          </a:p>
          <a:p>
            <a:pPr marL="0" indent="0">
              <a:buNone/>
            </a:pPr>
            <a:r>
              <a:rPr lang="de-DE" sz="15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Keine Voraussetzungen zur Teilnahme 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FF0000"/>
                </a:solidFill>
              </a:rPr>
              <a:t>Um das Ausbildungspersonal fit für die Zukunft zu machen, wurde der Rahmenplan zur Ausbilder-Eignungsverordnung (AEVO) überarbeitet. Es werden aktuelle Herausforderungen der Ausbildungspraxis wie Digitalisierung, Heterogenität und Nachhaltigkeit stärker berücksichtigt. Relevant werden diese Änderungen für die schriftlichen Prüfungen ab Juni 2024. </a:t>
            </a:r>
          </a:p>
          <a:p>
            <a:pPr marL="0" indent="0">
              <a:buNone/>
            </a:pPr>
            <a:r>
              <a:rPr lang="de-DE" sz="15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Im Veranstaltungspreis sind Zulassungs- und Prüfungsgebühren der IHK nicht enthalten.</a:t>
            </a:r>
          </a:p>
          <a:p>
            <a:pPr marL="0" indent="0">
              <a:buNone/>
            </a:pPr>
            <a:endParaRPr lang="de-DE" sz="1400" dirty="0">
              <a:hlinkClick r:id="rId2"/>
            </a:endParaRPr>
          </a:p>
          <a:p>
            <a:pPr marL="0" indent="0">
              <a:buNone/>
            </a:pPr>
            <a:r>
              <a:rPr lang="de-DE" sz="1400" dirty="0">
                <a:hlinkClick r:id="rId2"/>
              </a:rPr>
              <a:t>www.wak-sh.de/ausbilderschein</a:t>
            </a:r>
            <a:endParaRPr lang="de-DE" sz="14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2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17718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23F0D5C-C5F2-A7AE-5F64-BE4E0BCC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Wirtschaftsakademie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23B8CE-37EB-F8CE-757B-F6E9503213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Vielfältige Bildungsangebote für Beschäftigte und Unternehmen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985B34-E781-3F3A-23B3-062FFAA7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4" y="1716155"/>
            <a:ext cx="443661" cy="347655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49B40138-2DF8-7070-C4BA-39C2CA5046E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223359" y="1974922"/>
            <a:ext cx="10154437" cy="6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In Zusammenarbeit mit den drei schleswig-holsteinischen Industrie- und Handelskammern sind wir der Bildungspartner der schleswig-holsteinischen Unternehmen und Beschäftigten.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0908DC4-A6D8-D1AE-AD54-BEB2FB847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9565" y="1650827"/>
            <a:ext cx="10154438" cy="412983"/>
          </a:xfrm>
        </p:spPr>
        <p:txBody>
          <a:bodyPr/>
          <a:lstStyle/>
          <a:p>
            <a:r>
              <a:rPr lang="de-DE" b="1" dirty="0"/>
              <a:t>Bildungspartner vor Ort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480C6EB-F8B1-6AB4-3FBB-F435F592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29" y="3021863"/>
            <a:ext cx="443661" cy="347655"/>
          </a:xfrm>
          <a:prstGeom prst="rect">
            <a:avLst/>
          </a:prstGeom>
        </p:spPr>
      </p:pic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62ED48C3-66C1-D528-E3CC-12AB4E320060}"/>
              </a:ext>
            </a:extLst>
          </p:cNvPr>
          <p:cNvSpPr txBox="1">
            <a:spLocks/>
          </p:cNvSpPr>
          <p:nvPr/>
        </p:nvSpPr>
        <p:spPr>
          <a:xfrm>
            <a:off x="1346003" y="2958361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339 Mitarbeitende im Unternehmens-verbund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646E366-DE80-075F-E3F4-4A3527DD2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917" y="3021863"/>
            <a:ext cx="443661" cy="347655"/>
          </a:xfrm>
          <a:prstGeom prst="rect">
            <a:avLst/>
          </a:prstGeom>
        </p:spPr>
      </p:pic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2AC4FDA3-6064-08BB-B130-A1A486F84D4F}"/>
              </a:ext>
            </a:extLst>
          </p:cNvPr>
          <p:cNvSpPr txBox="1">
            <a:spLocks/>
          </p:cNvSpPr>
          <p:nvPr/>
        </p:nvSpPr>
        <p:spPr>
          <a:xfrm>
            <a:off x="4496929" y="2919662"/>
            <a:ext cx="2156124" cy="36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ca. 600 freiberufliche Dozierende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7212538-1979-35B3-4228-F7AE8A9E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626" y="3021863"/>
            <a:ext cx="443661" cy="347655"/>
          </a:xfrm>
          <a:prstGeom prst="rect">
            <a:avLst/>
          </a:prstGeom>
        </p:spPr>
      </p:pic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8879F8B7-28A7-A9AB-C7FC-B0781767C288}"/>
              </a:ext>
            </a:extLst>
          </p:cNvPr>
          <p:cNvSpPr txBox="1">
            <a:spLocks/>
          </p:cNvSpPr>
          <p:nvPr/>
        </p:nvSpPr>
        <p:spPr>
          <a:xfrm>
            <a:off x="7845617" y="2930298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9 Standorte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65F1A91-8484-513C-604C-5E51D25ED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29" y="4050340"/>
            <a:ext cx="443661" cy="347655"/>
          </a:xfrm>
          <a:prstGeom prst="rect">
            <a:avLst/>
          </a:prstGeom>
        </p:spPr>
      </p:pic>
      <p:sp>
        <p:nvSpPr>
          <p:cNvPr id="23" name="Textplatzhalter 11">
            <a:extLst>
              <a:ext uri="{FF2B5EF4-FFF2-40B4-BE49-F238E27FC236}">
                <a16:creationId xmlns:a16="http://schemas.microsoft.com/office/drawing/2014/main" id="{6AEAD4CA-AF3A-B685-9FE7-523B6F902F09}"/>
              </a:ext>
            </a:extLst>
          </p:cNvPr>
          <p:cNvSpPr txBox="1">
            <a:spLocks/>
          </p:cNvSpPr>
          <p:nvPr/>
        </p:nvSpPr>
        <p:spPr>
          <a:xfrm>
            <a:off x="1243491" y="4037237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5 Gästehäuser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5EB4473-CB80-1438-66FE-69D7590AF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917" y="4089247"/>
            <a:ext cx="443661" cy="347655"/>
          </a:xfrm>
          <a:prstGeom prst="rect">
            <a:avLst/>
          </a:prstGeom>
        </p:spPr>
      </p:pic>
      <p:sp>
        <p:nvSpPr>
          <p:cNvPr id="25" name="Textplatzhalter 11">
            <a:extLst>
              <a:ext uri="{FF2B5EF4-FFF2-40B4-BE49-F238E27FC236}">
                <a16:creationId xmlns:a16="http://schemas.microsoft.com/office/drawing/2014/main" id="{5D5B63BD-5D98-3AEB-91A6-AA4DE559F4EA}"/>
              </a:ext>
            </a:extLst>
          </p:cNvPr>
          <p:cNvSpPr txBox="1">
            <a:spLocks/>
          </p:cNvSpPr>
          <p:nvPr/>
        </p:nvSpPr>
        <p:spPr>
          <a:xfrm>
            <a:off x="4496929" y="4037238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Über 12.000 Teilnehmende  2023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FC1D460D-F678-AE46-6604-3BC1A543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625" y="4089246"/>
            <a:ext cx="443661" cy="347655"/>
          </a:xfrm>
          <a:prstGeom prst="rect">
            <a:avLst/>
          </a:prstGeom>
        </p:spPr>
      </p:pic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9623EE5A-1D8C-260D-599C-67EEB495C459}"/>
              </a:ext>
            </a:extLst>
          </p:cNvPr>
          <p:cNvSpPr txBox="1">
            <a:spLocks/>
          </p:cNvSpPr>
          <p:nvPr/>
        </p:nvSpPr>
        <p:spPr>
          <a:xfrm>
            <a:off x="7927833" y="4050340"/>
            <a:ext cx="2000253" cy="36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5 Tochter-gesellschaften</a:t>
            </a:r>
          </a:p>
        </p:txBody>
      </p:sp>
    </p:spTree>
    <p:extLst>
      <p:ext uri="{BB962C8B-B14F-4D97-AF65-F5344CB8AC3E}">
        <p14:creationId xmlns:p14="http://schemas.microsoft.com/office/powerpoint/2010/main" val="1494357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9F23-5186-E950-D8AA-02252B3C4B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Gepr. Technischer Fachwirt (IHK)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58CBCA-F538-0BB9-0715-4BDC5224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44" y="2230681"/>
            <a:ext cx="10208711" cy="1986762"/>
          </a:xfrm>
        </p:spPr>
        <p:txBody>
          <a:bodyPr>
            <a:norm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C88B-48BE-F353-6E1B-CD6324288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67527"/>
            <a:ext cx="10363200" cy="4620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Aufstiegsfortbildung DQR 6 / Online / 602 UE	</a:t>
            </a:r>
          </a:p>
          <a:p>
            <a:pPr marL="0" indent="0">
              <a:buNone/>
            </a:pPr>
            <a:endParaRPr lang="de-DE" sz="1400" b="1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1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Mit dem Abschluss als Technische/-r Fachwirt/-in können Sie sich zum/zur Geprüften Technischen Betriebswirt/-in (IHK) weiterbilden, dem höchsten Abschluss der Höheren Berufsbildung.	</a:t>
            </a:r>
          </a:p>
          <a:p>
            <a:pPr marL="0" indent="0">
              <a:buNone/>
            </a:pPr>
            <a:r>
              <a:rPr lang="de-DE" sz="1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Als Technische/-r Fachwirt/-in erwerben Sie die Hochschulzugangsberechtigung. Weitere Informationen zu den Regelungen der einzelnen Bundesländer finden Sie hier: </a:t>
            </a:r>
            <a:r>
              <a:rPr lang="de-DE" sz="1400" b="1" dirty="0">
                <a:solidFill>
                  <a:srgbClr val="FF0000"/>
                </a:solidFill>
                <a:latin typeface="Arial"/>
                <a:ea typeface="+mj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http://www.studieren-ohne-abitur.de/web/laender/</a:t>
            </a:r>
            <a:r>
              <a:rPr lang="de-DE" sz="1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.</a:t>
            </a:r>
            <a:r>
              <a:rPr lang="de-DE" sz="1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	</a:t>
            </a:r>
          </a:p>
          <a:p>
            <a:pPr marL="0" indent="0">
              <a:buNone/>
            </a:pPr>
            <a:endParaRPr lang="de-DE" sz="14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17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Inhalte:</a:t>
            </a:r>
          </a:p>
          <a:p>
            <a:pPr marL="0" indent="0">
              <a:buNone/>
            </a:pPr>
            <a:r>
              <a:rPr lang="de-DE" sz="17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Wirtschaftsbezogene Qualifikationen</a:t>
            </a:r>
          </a:p>
          <a:p>
            <a:pPr marL="0" indent="0">
              <a:buNone/>
            </a:pPr>
            <a:r>
              <a:rPr lang="de-DE" sz="17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Technische Qualifikationen</a:t>
            </a:r>
          </a:p>
          <a:p>
            <a:pPr marL="0" indent="0">
              <a:buNone/>
            </a:pPr>
            <a:r>
              <a:rPr lang="de-DE" sz="17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Handlungsspezifische Qualifikationen</a:t>
            </a:r>
          </a:p>
          <a:p>
            <a:pPr marL="0" indent="0">
              <a:buNone/>
            </a:pPr>
            <a:endParaRPr lang="de-DE" sz="17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sz="14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537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9F23-5186-E950-D8AA-02252B3C4B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Energiebeauftragte/r (IHK)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58CBCA-F538-0BB9-0715-4BDC5224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44" y="2230681"/>
            <a:ext cx="10208711" cy="1986762"/>
          </a:xfrm>
        </p:spPr>
        <p:txBody>
          <a:bodyPr>
            <a:norm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C88B-48BE-F353-6E1B-CD6324288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67527"/>
            <a:ext cx="10363200" cy="48184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19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54 UE / Online</a:t>
            </a:r>
          </a:p>
          <a:p>
            <a:pPr marL="0" indent="0">
              <a:buNone/>
            </a:pPr>
            <a:r>
              <a:rPr lang="de-DE" sz="1700" b="1" u="sng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Voraussetzungen: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Grundkenntnisse von betrieblichen Prozessen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Interesse am Thema Energieeffizienz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Erfahrung in betrieblicher Praxisarbeit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EDV-Basiskenntnisse (Textverarbeitung, Tabellenkalkulation)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Aufgeschlossenheit gegenüber energietechnischen Fragestellungen</a:t>
            </a:r>
          </a:p>
          <a:p>
            <a:pPr marL="0" indent="0">
              <a:buNone/>
            </a:pPr>
            <a:r>
              <a:rPr lang="de-DE" sz="1700" b="1" u="sng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Inhalte:</a:t>
            </a:r>
          </a:p>
          <a:p>
            <a:pPr marL="0" indent="0">
              <a:buNone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Basiswissen für Energiebeauftrage</a:t>
            </a:r>
          </a:p>
          <a:p>
            <a:pPr marL="0" indent="0">
              <a:buNone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Energiemarkt- und Management</a:t>
            </a:r>
          </a:p>
          <a:p>
            <a:pPr marL="0" indent="0">
              <a:buNone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Einsparmöglichkeiten durch betriebliche Energieeffizienz</a:t>
            </a:r>
          </a:p>
          <a:p>
            <a:pPr marL="0" indent="0">
              <a:buNone/>
            </a:pPr>
            <a:r>
              <a:rPr lang="de-DE" sz="1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Praxisarbeit</a:t>
            </a:r>
          </a:p>
          <a:p>
            <a:pPr marL="0" indent="0">
              <a:buNone/>
            </a:pPr>
            <a:endParaRPr lang="de-DE" sz="1800" b="1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sz="14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661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9F23-5186-E950-D8AA-02252B3C4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735291"/>
            <a:ext cx="10363200" cy="432236"/>
          </a:xfrm>
        </p:spPr>
        <p:txBody>
          <a:bodyPr>
            <a:normAutofit fontScale="90000"/>
          </a:bodyPr>
          <a:lstStyle/>
          <a:p>
            <a:r>
              <a:rPr lang="de-DE" sz="3100" b="1" dirty="0"/>
              <a:t>Fachkraft für 3D-Drucktechnologien (IHK)</a:t>
            </a:r>
            <a:br>
              <a:rPr lang="de-DE" b="1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58CBCA-F538-0BB9-0715-4BDC5224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44" y="2230681"/>
            <a:ext cx="10208711" cy="1986762"/>
          </a:xfrm>
        </p:spPr>
        <p:txBody>
          <a:bodyPr>
            <a:norm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C88B-48BE-F353-6E1B-CD6324288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027523"/>
            <a:ext cx="10363200" cy="49679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56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64 UE / Präsenz in NMS</a:t>
            </a:r>
          </a:p>
          <a:p>
            <a:pPr marL="0" indent="0">
              <a:buNone/>
            </a:pPr>
            <a:r>
              <a:rPr lang="de-DE" sz="5600" b="1" u="sng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Voraussetzungen: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abgeschlossene Berufsausbildung im gewerblich-technischen Bereich oder einschlägige mehrjährige Berufserfahrung im technischen Bereich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Fertigkeiten und Kenntnisse im Bereich der Entwicklung und Konstruktion industrieller Bauteile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Grundkenntnisse in der Metall- bzw. Kunststoffverarbeitung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Grundkenntnisse in der Werkstoffkunde</a:t>
            </a:r>
          </a:p>
          <a:p>
            <a:pPr marL="0" indent="0">
              <a:buNone/>
            </a:pPr>
            <a:r>
              <a:rPr lang="de-DE" sz="5600" b="1" u="sng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Inhalte:</a:t>
            </a:r>
          </a:p>
          <a:p>
            <a:pPr marL="0" indent="0">
              <a:buNone/>
            </a:pPr>
            <a:r>
              <a:rPr lang="de-DE" sz="43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</a:t>
            </a: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Überblick über die aktuellen 3D-Technologien, praktische Erfahrung in der Erfassung von 3D-Druck-Modellen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Kenntnisse über den richtigen Einsatz und den Nutzen der 3D-Technik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Einblick in die Verfahrensprinzipien und die dazugehörigen Prozessparameter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Nötiges Rüstzeug, neue Anwendungsmöglichkeiten zu erschließen.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Erlangen von Design-, Konstruktions- und Programmierkenntnisse in der 3D-Modellierung.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Durchführung einer Kosten-Nutzen-Analyse</a:t>
            </a:r>
          </a:p>
          <a:p>
            <a:pPr marL="0" indent="0">
              <a:buNone/>
            </a:pPr>
            <a:r>
              <a:rPr lang="de-DE" sz="48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Erste Erfahrungen in der Planung, Konstruktion und Herstellung von 3D-Bauteilen</a:t>
            </a:r>
          </a:p>
          <a:p>
            <a:pPr marL="0" indent="0">
              <a:buNone/>
            </a:pPr>
            <a:r>
              <a:rPr lang="de-DE" sz="68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                                                        </a:t>
            </a:r>
          </a:p>
          <a:p>
            <a:pPr marL="0" indent="0">
              <a:buNone/>
            </a:pPr>
            <a:endParaRPr lang="de-DE" sz="6800" b="1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sz="14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717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9F23-5186-E950-D8AA-02252B3C4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52677"/>
            <a:ext cx="10363200" cy="714850"/>
          </a:xfrm>
        </p:spPr>
        <p:txBody>
          <a:bodyPr>
            <a:normAutofit fontScale="90000"/>
          </a:bodyPr>
          <a:lstStyle/>
          <a:p>
            <a:br>
              <a:rPr lang="de-DE" sz="3100" b="1" dirty="0"/>
            </a:br>
            <a:r>
              <a:rPr lang="de-DE" sz="3100" b="1" dirty="0"/>
              <a:t>IHK-Führungstraining </a:t>
            </a:r>
            <a:r>
              <a:rPr lang="de-DE" dirty="0"/>
              <a:t>6-Stufen-Programm für Führungskräfte und Führungsnachwuchs </a:t>
            </a:r>
            <a:br>
              <a:rPr lang="de-DE" b="1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58CBCA-F538-0BB9-0715-4BDC5224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44" y="2230681"/>
            <a:ext cx="10208711" cy="1986762"/>
          </a:xfrm>
        </p:spPr>
        <p:txBody>
          <a:bodyPr>
            <a:norm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C88B-48BE-F353-6E1B-CD6324288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027523"/>
            <a:ext cx="10363200" cy="4967924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endParaRPr lang="de-DE" sz="49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de-DE" sz="49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je 16 UE / Präsenz / einzeln buchbar / nach Besuch aller Module IHK-Zertifikat / auch als Kompaktseminar </a:t>
            </a:r>
          </a:p>
          <a:p>
            <a:pPr marL="0" indent="0">
              <a:buNone/>
            </a:pPr>
            <a:r>
              <a:rPr lang="de-DE" sz="49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Vorbereitung Stufe um Stufe auf die Themenvielfalt im Führungsalltag aus allen Bereichen und Unternehmensgrößen</a:t>
            </a:r>
          </a:p>
          <a:p>
            <a:pPr marL="0" indent="0">
              <a:buNone/>
            </a:pPr>
            <a:endParaRPr lang="de-DE" sz="49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49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Argumentations- und Verhandlungstechniken</a:t>
            </a:r>
          </a:p>
          <a:p>
            <a:pPr marL="0" indent="0">
              <a:buNone/>
            </a:pPr>
            <a:r>
              <a:rPr lang="de-DE" sz="49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Führungsverhalten und Führungspersönlichkeit</a:t>
            </a:r>
          </a:p>
          <a:p>
            <a:pPr marL="0" indent="0">
              <a:buNone/>
            </a:pPr>
            <a:r>
              <a:rPr lang="de-DE" sz="49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Gesprächsführung und Konfliktbewältigung</a:t>
            </a:r>
          </a:p>
          <a:p>
            <a:pPr marL="0" indent="0">
              <a:buNone/>
            </a:pPr>
            <a:r>
              <a:rPr lang="de-DE" sz="49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Innovations- und Projektmanagement</a:t>
            </a:r>
          </a:p>
          <a:p>
            <a:pPr marL="0" indent="0">
              <a:buNone/>
            </a:pPr>
            <a:r>
              <a:rPr lang="de-DE" sz="49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Persönliche Arbeitstechniken</a:t>
            </a:r>
          </a:p>
          <a:p>
            <a:pPr marL="0" indent="0">
              <a:buNone/>
            </a:pPr>
            <a:r>
              <a:rPr lang="de-DE" sz="49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Rhetorik- und Präsentationstechniken</a:t>
            </a:r>
          </a:p>
          <a:p>
            <a:pPr marL="0" indent="0">
              <a:buNone/>
            </a:pPr>
            <a:endParaRPr lang="de-DE" sz="49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4300" dirty="0">
                <a:hlinkClick r:id="rId3"/>
              </a:rPr>
              <a:t>www.wak-sh.de/fuehrung</a:t>
            </a:r>
            <a:endParaRPr lang="de-DE" sz="4300" b="1" dirty="0"/>
          </a:p>
          <a:p>
            <a:pPr marL="0" indent="0">
              <a:buNone/>
            </a:pPr>
            <a:endParaRPr lang="de-DE" sz="6800" b="1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sz="14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563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9F23-5186-E950-D8AA-02252B3C4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52677"/>
            <a:ext cx="10363200" cy="714850"/>
          </a:xfrm>
        </p:spPr>
        <p:txBody>
          <a:bodyPr>
            <a:normAutofit fontScale="90000"/>
          </a:bodyPr>
          <a:lstStyle/>
          <a:p>
            <a:br>
              <a:rPr lang="de-DE" sz="3100" b="1" dirty="0"/>
            </a:br>
            <a:br>
              <a:rPr lang="de-DE" dirty="0"/>
            </a:br>
            <a:r>
              <a:rPr lang="de-DE" b="1" dirty="0"/>
              <a:t>Vom Teammitglied zur Führungskraft: Teil 1</a:t>
            </a:r>
            <a:br>
              <a:rPr lang="de-DE" b="1" dirty="0"/>
            </a:br>
            <a:br>
              <a:rPr lang="de-DE" b="1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58CBCA-F538-0BB9-0715-4BDC5224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44" y="2230681"/>
            <a:ext cx="10208711" cy="1986762"/>
          </a:xfrm>
        </p:spPr>
        <p:txBody>
          <a:bodyPr>
            <a:norm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C88B-48BE-F353-6E1B-CD6324288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027523"/>
            <a:ext cx="10363200" cy="496792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16 UE / Präsenz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Fachkräfte und angehende Führungskräfte, die den Übergang in die Führungsrolle vorbereiten, gestalten und optimal umsetzen möchten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u="sng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Inhalte: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Die Rolle „Führungskraft“ im Spannungsfeld unterschiedlicher Erwartungen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Persönliche Standortbestimmung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Führungskompetenz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Sie reflektieren die Methoden, die Sie als neue Führungskraft einsetzen</a:t>
            </a:r>
          </a:p>
          <a:p>
            <a:pPr marL="0" indent="0">
              <a:buNone/>
            </a:pPr>
            <a:r>
              <a:rPr lang="de-DE" sz="6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Sie lernen sich in der Rolle als Führungskraft zu sehen</a:t>
            </a:r>
          </a:p>
          <a:p>
            <a:pPr marL="0" indent="0">
              <a:buNone/>
            </a:pPr>
            <a:r>
              <a:rPr lang="de-DE" sz="6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Das Training unterstützt Sie dabei, auf der Grundlage Ihrer Persönlichkeit und Ihrer Potentiale, Ihren Führungsstil zu klären</a:t>
            </a:r>
          </a:p>
          <a:p>
            <a:pPr marL="0" indent="0">
              <a:buNone/>
            </a:pPr>
            <a:r>
              <a:rPr lang="de-DE" sz="6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Sie lernen Möglichkeiten kennen, sich in schwierigen Situationen passend und souverän zu behaupten</a:t>
            </a:r>
            <a:endParaRPr lang="de-DE" sz="64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5600" dirty="0">
                <a:hlinkClick r:id="rId3"/>
              </a:rPr>
              <a:t>www.wak-sh.de/fuehren</a:t>
            </a:r>
            <a:endParaRPr lang="de-DE" sz="56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sz="6800" b="1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1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1649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9F23-5186-E950-D8AA-02252B3C4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52677"/>
            <a:ext cx="10363200" cy="714850"/>
          </a:xfrm>
        </p:spPr>
        <p:txBody>
          <a:bodyPr>
            <a:normAutofit fontScale="90000"/>
          </a:bodyPr>
          <a:lstStyle/>
          <a:p>
            <a:br>
              <a:rPr lang="de-DE" sz="3100" b="1" dirty="0"/>
            </a:br>
            <a:br>
              <a:rPr lang="de-DE" dirty="0"/>
            </a:br>
            <a:r>
              <a:rPr lang="de-DE" b="1" dirty="0"/>
              <a:t>Vom Teammitglied zur Führungskraft: Teil 2</a:t>
            </a:r>
            <a:br>
              <a:rPr lang="de-DE" b="1" dirty="0"/>
            </a:br>
            <a:br>
              <a:rPr lang="de-DE" b="1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58CBCA-F538-0BB9-0715-4BDC5224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44" y="2230681"/>
            <a:ext cx="10208711" cy="1986762"/>
          </a:xfrm>
        </p:spPr>
        <p:txBody>
          <a:bodyPr>
            <a:norm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A7C88B-48BE-F353-6E1B-CD6324288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027523"/>
            <a:ext cx="10363200" cy="496792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16 UE / Präsenz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Fachkräfte und angehende Führungskräfte, die den Übergang in die Führungsrolle vorbereiten, gestalten und optimal umsetzen möchten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u="sng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Inhalte: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Den eigenen Führungsstil entwickeln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- Grundlagen der Mitarbeiterführung: Kommunikation und Koordination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e-DE" sz="6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Sie erfahren, welche Mitarbeitertypen und -persönlichkeiten es gibt</a:t>
            </a:r>
          </a:p>
          <a:p>
            <a:pPr marL="0" indent="0">
              <a:buNone/>
            </a:pPr>
            <a:r>
              <a:rPr lang="de-DE" sz="6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Sie erfahren, wie Sie Mitarbeiter/innen und ein Team fordern und fördern können</a:t>
            </a:r>
          </a:p>
          <a:p>
            <a:pPr marL="0" indent="0">
              <a:buNone/>
            </a:pPr>
            <a:r>
              <a:rPr lang="de-DE" sz="6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Sie erwerben grundlegendes Wissen über Führungstypen und -stile, erfolgreiches Verhalten in der Führungsrolle</a:t>
            </a:r>
          </a:p>
          <a:p>
            <a:pPr marL="0" indent="0">
              <a:buNone/>
            </a:pPr>
            <a:r>
              <a:rPr lang="de-DE" sz="64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Sie bekommen eine Vorstellung darüber, wie Sie einen guten – Ihren Führungsstil entwickeln und diesen Schritt für Schritt umsetzen</a:t>
            </a:r>
          </a:p>
          <a:p>
            <a:pPr marL="0" indent="0">
              <a:buNone/>
            </a:pPr>
            <a:r>
              <a:rPr lang="de-DE" sz="5600" dirty="0">
                <a:hlinkClick r:id="rId3"/>
              </a:rPr>
              <a:t>www.wak-sh.de/fuehren</a:t>
            </a:r>
            <a:endParaRPr lang="de-DE" sz="5600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sz="6800" b="1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de-DE" b="1" dirty="0">
              <a:solidFill>
                <a:srgbClr val="00377E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r>
              <a:rPr lang="de-DE" sz="1400" b="1" dirty="0">
                <a:solidFill>
                  <a:srgbClr val="00377E"/>
                </a:solidFill>
                <a:latin typeface="Arial"/>
                <a:ea typeface="+mj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44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848FA-8311-D1BD-C559-942CED35D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Vorteile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453735-6F7E-AEAC-FF13-69EF5BB285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Für die Teilnehmenden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CD942C2-90BE-30F9-5D37-3951AE34E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368" y="1553097"/>
            <a:ext cx="7587264" cy="42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01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FF8EB-D08B-3DC2-C79D-66B181E0E2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Nutzen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FE02C4-EB6A-730A-E81B-DB38534C52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Für den Einzelnen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F85C3CC-A037-C8B5-EE9C-06E791C68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Menschen mit abgeschlossener Berufsausbildung und anschließender Weiterbildung sind nicht nur seltener arbeitslos, sie erhalten auch leichter einen unbefristeten Vertrag.</a:t>
            </a:r>
          </a:p>
          <a:p>
            <a:r>
              <a:rPr lang="de-DE" dirty="0"/>
              <a:t>Im Jahr 2018 lag die Arbeitslosenquote bei Akademikern bei 2,1 Prozent. Bei Fachkräften, die sich zum Meister- oder Techniker weiterqualifiziert haben, betrug die Arbeitslosenquote hingegen lediglich 1,2 Prozent – und war zudem gegenüber dem Vorjahreszeitraum um 0,3 Prozentpunkte gesunken. Das zeigt: Eine duale Ausbildung mit anschließender Aufstiegsfortbildung schützt besser vor Arbeitslosigkeit als ein Studium.</a:t>
            </a:r>
          </a:p>
        </p:txBody>
      </p:sp>
    </p:spTree>
    <p:extLst>
      <p:ext uri="{BB962C8B-B14F-4D97-AF65-F5344CB8AC3E}">
        <p14:creationId xmlns:p14="http://schemas.microsoft.com/office/powerpoint/2010/main" val="2741707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1F4207F-6692-3644-AAFC-8FDBA1FBEA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b="1" dirty="0"/>
              <a:t>IHK </a:t>
            </a:r>
            <a:br>
              <a:rPr lang="de-DE" b="1" dirty="0"/>
            </a:br>
            <a:r>
              <a:rPr lang="de-DE" dirty="0">
                <a:hlinkClick r:id="rId2"/>
              </a:rPr>
              <a:t>https://www.ihk-schleswig-holstein.de/bildung/weiterbildung/fortbildungspruefungen-az</a:t>
            </a:r>
            <a:endParaRPr lang="de-DE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b="1" dirty="0"/>
              <a:t>Hilfsmittelliste</a:t>
            </a:r>
            <a:br>
              <a:rPr lang="de-DE" sz="1500" b="1" dirty="0"/>
            </a:br>
            <a:r>
              <a:rPr lang="de-DE" dirty="0">
                <a:hlinkClick r:id="rId3"/>
              </a:rPr>
              <a:t>https://www.dihk-bildungs-gmbh.de/pruefungen/ihk-pruefungen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Aufstiegs-BAföG</a:t>
            </a:r>
            <a:br>
              <a:rPr lang="de-DE" dirty="0"/>
            </a:br>
            <a:r>
              <a:rPr lang="de-DE" dirty="0">
                <a:hlinkClick r:id="rId4"/>
              </a:rPr>
              <a:t>https://www.aufstiegs-bafoeg.de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DIHK Shop</a:t>
            </a:r>
            <a:br>
              <a:rPr lang="de-DE" b="1" dirty="0"/>
            </a:br>
            <a:r>
              <a:rPr lang="de-DE" dirty="0">
                <a:hlinkClick r:id="rId5"/>
              </a:rPr>
              <a:t>https://www.dihk-bildung.shop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Ihre Anmeldung bei uns</a:t>
            </a:r>
            <a:br>
              <a:rPr lang="de-DE" b="1" dirty="0"/>
            </a:br>
            <a:r>
              <a:rPr lang="de-DE" dirty="0">
                <a:hlinkClick r:id="rId6"/>
              </a:rPr>
              <a:t>https://www.wak-sh.de/bildungsangebote/aus-und-weiterbildung/karriere-als-meisterin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endParaRPr lang="de-DE" u="sng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543FB2-66DA-5345-BEC7-5DC3E642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Hilfreiche Links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85695C-0478-5E42-8B32-EBEA4A2E62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Prüfungswesen</a:t>
            </a:r>
          </a:p>
        </p:txBody>
      </p:sp>
    </p:spTree>
    <p:extLst>
      <p:ext uri="{BB962C8B-B14F-4D97-AF65-F5344CB8AC3E}">
        <p14:creationId xmlns:p14="http://schemas.microsoft.com/office/powerpoint/2010/main" val="1118826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06C21-D41B-654A-B1B4-AAC0F1D88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Weitere Fragen?</a:t>
            </a:r>
          </a:p>
        </p:txBody>
      </p:sp>
    </p:spTree>
    <p:extLst>
      <p:ext uri="{BB962C8B-B14F-4D97-AF65-F5344CB8AC3E}">
        <p14:creationId xmlns:p14="http://schemas.microsoft.com/office/powerpoint/2010/main" val="103116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EAF966-FB5C-D149-8D6F-21FF3D3B9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Unternehmensverbund der Wirtschaftsakademie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F1B518-D05E-8948-A755-A83F49D484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Ein starker Verbund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C0B48F-3B87-3B45-B7B6-03EEE5686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305" y="4061384"/>
            <a:ext cx="1687504" cy="432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D580B90-88F7-2647-BF40-4F951438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112" y="3269963"/>
            <a:ext cx="2334858" cy="432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53CB4BC-4C23-D849-ADD6-49C7BA7C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319" y="2246368"/>
            <a:ext cx="4565476" cy="576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D3AECDC-D998-E34D-A1CE-ED22D2973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293" y="3283373"/>
            <a:ext cx="2201143" cy="432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904C91B-CF6B-C449-B45D-5C0AC49B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804" y="3269963"/>
            <a:ext cx="2355429" cy="432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E6B7DF2-1E6D-6D4B-AB2F-7CA9A0089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451" y="4061384"/>
            <a:ext cx="1993611" cy="432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CEDA28D-FF64-C34A-B6F8-75AE20E75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601" y="3269963"/>
            <a:ext cx="2345143" cy="432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E6E2FB8-BFCF-7E41-9F32-727BBEB0E3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5172" y="4040118"/>
            <a:ext cx="158048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1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33497-9081-444D-B415-50498457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92" y="457200"/>
            <a:ext cx="3932237" cy="1457661"/>
          </a:xfrm>
        </p:spPr>
        <p:txBody>
          <a:bodyPr/>
          <a:lstStyle/>
          <a:p>
            <a:r>
              <a:rPr lang="de-DE" dirty="0"/>
              <a:t>Wie geht es weiter?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1F5AD84-6B7C-A744-AB65-3D965994F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4600" y="1022221"/>
            <a:ext cx="6480175" cy="432460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CE7320-DF76-7946-9A11-24BF8B42F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Sie erhalten im Nachgang zu diesem Beratungstermin eine Zusammenfassung der Informationen von uns.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Darin finden Sie auch eine </a:t>
            </a:r>
            <a:r>
              <a:rPr lang="de-DE" b="1" dirty="0"/>
              <a:t>Checkliste</a:t>
            </a:r>
            <a:r>
              <a:rPr lang="de-DE" dirty="0"/>
              <a:t> für den weiteren Ablauf.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Bei Fragen können Sie uns jederzeit kontaktieren.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8344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513948-218C-2D48-80AF-58985E700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304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3B55E-6BEF-FF42-9754-8C0D6B74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Bildungszentren der Wirtschaftsakademie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562051-49DD-4F4C-996B-0D7AC07E95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9 Standorte in Schleswig-Holstein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26" y="1396089"/>
            <a:ext cx="5299401" cy="42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72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Kundenberatung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39873B-039C-C0B7-4885-97956ECB4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5" y="875944"/>
            <a:ext cx="2324052" cy="15455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E763EAF-010C-A787-F834-B11AAD6C5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470" y="894996"/>
            <a:ext cx="2324052" cy="15551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513EE75-8F7A-6742-79D0-12E1C94EF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089" y="894996"/>
            <a:ext cx="2332725" cy="15551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7A2D169-7970-B870-D584-5A7D53B63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04" y="3321648"/>
            <a:ext cx="2324053" cy="154936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20C73DD-2E91-4A8D-CC9D-487583FC6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462" y="3343169"/>
            <a:ext cx="2340412" cy="152784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AFCE797-A622-F5FD-CDDA-C49E35277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7089" y="3343170"/>
            <a:ext cx="2235184" cy="152784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54C5511-8889-8C3D-53CB-A93203E2FE0A}"/>
              </a:ext>
            </a:extLst>
          </p:cNvPr>
          <p:cNvSpPr txBox="1"/>
          <p:nvPr/>
        </p:nvSpPr>
        <p:spPr>
          <a:xfrm>
            <a:off x="624437" y="2454068"/>
            <a:ext cx="2688710" cy="627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/>
              <a:t>Gesa Johannsen</a:t>
            </a:r>
          </a:p>
          <a:p>
            <a:pPr algn="l"/>
            <a:r>
              <a:rPr lang="de-DE" sz="1200" dirty="0">
                <a:hlinkClick r:id="rId8"/>
              </a:rPr>
              <a:t>gesa.johannsen@wak-sh.de</a:t>
            </a:r>
            <a:endParaRPr lang="de-DE" sz="1200" dirty="0"/>
          </a:p>
          <a:p>
            <a:pPr algn="l"/>
            <a:r>
              <a:rPr lang="de-DE" sz="1200" dirty="0"/>
              <a:t>Tel. (0431) 3016 - 287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021A54F-DCFB-65C2-2DB5-9FEF009FE9E8}"/>
              </a:ext>
            </a:extLst>
          </p:cNvPr>
          <p:cNvSpPr txBox="1"/>
          <p:nvPr/>
        </p:nvSpPr>
        <p:spPr>
          <a:xfrm>
            <a:off x="7134347" y="4873247"/>
            <a:ext cx="2688710" cy="627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/>
              <a:t>Jörg Diekmann</a:t>
            </a:r>
          </a:p>
          <a:p>
            <a:pPr algn="l"/>
            <a:r>
              <a:rPr lang="de-DE" sz="1200" dirty="0">
                <a:hlinkClick r:id="rId9"/>
              </a:rPr>
              <a:t>joerg.diekmann@wak-sh.de</a:t>
            </a:r>
            <a:endParaRPr lang="de-DE" sz="1200" dirty="0"/>
          </a:p>
          <a:p>
            <a:pPr algn="l"/>
            <a:r>
              <a:rPr lang="de-DE" sz="1200" dirty="0"/>
              <a:t>Tel. (0431) 3016 - 206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514C6B9-632A-488A-05B9-237C90AB0319}"/>
              </a:ext>
            </a:extLst>
          </p:cNvPr>
          <p:cNvSpPr txBox="1"/>
          <p:nvPr/>
        </p:nvSpPr>
        <p:spPr>
          <a:xfrm>
            <a:off x="3884241" y="4873248"/>
            <a:ext cx="2688710" cy="627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/>
              <a:t>Viola Helmerichs</a:t>
            </a:r>
          </a:p>
          <a:p>
            <a:pPr algn="l"/>
            <a:r>
              <a:rPr lang="de-DE" sz="1200" dirty="0">
                <a:hlinkClick r:id="rId8"/>
              </a:rPr>
              <a:t>viola.helmerichs@wak-sh.de</a:t>
            </a:r>
            <a:endParaRPr lang="de-DE" sz="1200" dirty="0"/>
          </a:p>
          <a:p>
            <a:pPr algn="l"/>
            <a:r>
              <a:rPr lang="de-DE" sz="1200" dirty="0"/>
              <a:t>Tel. (0431) 3016 - 253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0CBE559-89D0-109E-DB22-ED18E956C246}"/>
              </a:ext>
            </a:extLst>
          </p:cNvPr>
          <p:cNvSpPr txBox="1"/>
          <p:nvPr/>
        </p:nvSpPr>
        <p:spPr>
          <a:xfrm>
            <a:off x="624437" y="4873971"/>
            <a:ext cx="2688710" cy="627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/>
              <a:t>Kristiane Bootz</a:t>
            </a:r>
          </a:p>
          <a:p>
            <a:pPr algn="l"/>
            <a:r>
              <a:rPr lang="de-DE" sz="1200" dirty="0">
                <a:hlinkClick r:id="rId8"/>
              </a:rPr>
              <a:t>kristiane.boortz@wak-sh.de</a:t>
            </a:r>
            <a:endParaRPr lang="de-DE" sz="1200" dirty="0"/>
          </a:p>
          <a:p>
            <a:pPr algn="l"/>
            <a:r>
              <a:rPr lang="de-DE" sz="1200" dirty="0"/>
              <a:t>Tel. (0451) 5026 - 325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AA15F95-D699-AC36-425E-56F47BBFC4D8}"/>
              </a:ext>
            </a:extLst>
          </p:cNvPr>
          <p:cNvSpPr txBox="1"/>
          <p:nvPr/>
        </p:nvSpPr>
        <p:spPr>
          <a:xfrm>
            <a:off x="7076312" y="2450146"/>
            <a:ext cx="2688710" cy="627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/>
              <a:t>Martina Busche</a:t>
            </a:r>
          </a:p>
          <a:p>
            <a:pPr algn="l"/>
            <a:r>
              <a:rPr lang="de-DE" sz="1200" dirty="0">
                <a:hlinkClick r:id="rId8"/>
              </a:rPr>
              <a:t>martina.busche@wak-sh.de</a:t>
            </a:r>
            <a:endParaRPr lang="de-DE" sz="1200" dirty="0"/>
          </a:p>
          <a:p>
            <a:pPr algn="l"/>
            <a:r>
              <a:rPr lang="de-DE" sz="1200" dirty="0"/>
              <a:t>Tel. (04121) 795 - 212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798255A-30AB-325F-FBF2-2F1EEC1F3901}"/>
              </a:ext>
            </a:extLst>
          </p:cNvPr>
          <p:cNvSpPr txBox="1"/>
          <p:nvPr/>
        </p:nvSpPr>
        <p:spPr>
          <a:xfrm>
            <a:off x="3884241" y="2454068"/>
            <a:ext cx="2688710" cy="627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/>
              <a:t>Bettina Neumann</a:t>
            </a:r>
          </a:p>
          <a:p>
            <a:pPr algn="l"/>
            <a:r>
              <a:rPr lang="de-DE" sz="1200" dirty="0">
                <a:hlinkClick r:id="rId10"/>
              </a:rPr>
              <a:t>bettina.neumann@wak-sh.de</a:t>
            </a:r>
            <a:endParaRPr lang="de-DE" sz="1200" dirty="0"/>
          </a:p>
          <a:p>
            <a:pPr algn="l"/>
            <a:r>
              <a:rPr lang="de-DE" sz="1200" dirty="0"/>
              <a:t>Tel. (04121) 795 - 152</a:t>
            </a:r>
          </a:p>
        </p:txBody>
      </p:sp>
    </p:spTree>
    <p:extLst>
      <p:ext uri="{BB962C8B-B14F-4D97-AF65-F5344CB8AC3E}">
        <p14:creationId xmlns:p14="http://schemas.microsoft.com/office/powerpoint/2010/main" val="2758072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Berufliche Fortbildung / Fortbildungsstufen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§53a Berufsbildungsgesetz (BBiG)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(1) Die Fortbildungsstufen der höherqualifizierenden Berufsbildung sind</a:t>
            </a:r>
          </a:p>
          <a:p>
            <a:pPr marL="0" indent="0">
              <a:buNone/>
            </a:pPr>
            <a:r>
              <a:rPr lang="de-DE" dirty="0"/>
              <a:t>	1. als erste Fortbildungsstufe der </a:t>
            </a:r>
            <a:r>
              <a:rPr lang="de-DE" b="1" dirty="0"/>
              <a:t>Geprüfte Berufsspezialist/in </a:t>
            </a:r>
            <a:r>
              <a:rPr lang="de-DE" dirty="0"/>
              <a:t>und, </a:t>
            </a:r>
          </a:p>
          <a:p>
            <a:pPr marL="0" indent="0">
              <a:buNone/>
            </a:pPr>
            <a:r>
              <a:rPr lang="de-DE" dirty="0"/>
              <a:t>	2. als zweite Fortbildungsstufe der </a:t>
            </a:r>
            <a:r>
              <a:rPr lang="de-DE" b="1" dirty="0"/>
              <a:t>Bachelor Professional </a:t>
            </a:r>
            <a:r>
              <a:rPr lang="de-DE" dirty="0"/>
              <a:t>und </a:t>
            </a:r>
          </a:p>
          <a:p>
            <a:pPr marL="0" indent="0">
              <a:buNone/>
            </a:pPr>
            <a:r>
              <a:rPr lang="de-DE" dirty="0"/>
              <a:t>	3. als dritte Fortbildungsstufe der </a:t>
            </a:r>
            <a:r>
              <a:rPr lang="de-DE" b="1" dirty="0"/>
              <a:t>Master Professional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(2) Jede Fortbildungsordnung, die eine höherqualifizierende Berufsbildung der ersten Fortbildungsstufe regelt, soll auf einen Abschluss der 	zweiten Fortbildungsstufe hinführen.</a:t>
            </a:r>
          </a:p>
        </p:txBody>
      </p:sp>
    </p:spTree>
    <p:extLst>
      <p:ext uri="{BB962C8B-B14F-4D97-AF65-F5344CB8AC3E}">
        <p14:creationId xmlns:p14="http://schemas.microsoft.com/office/powerpoint/2010/main" val="396136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83" y="1744344"/>
            <a:ext cx="7055893" cy="389385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Struktur der Höheren Berufsbildung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970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49" y="1453488"/>
            <a:ext cx="6992868" cy="4329477"/>
          </a:xfrm>
          <a:prstGeom prst="rect">
            <a:avLst/>
          </a:prstGeom>
        </p:spPr>
      </p:pic>
      <p:sp>
        <p:nvSpPr>
          <p:cNvPr id="6" name="Titel 2"/>
          <p:cNvSpPr>
            <a:spLocks noGrp="1"/>
          </p:cNvSpPr>
          <p:nvPr>
            <p:ph type="ctrTitle"/>
          </p:nvPr>
        </p:nvSpPr>
        <p:spPr>
          <a:xfrm>
            <a:off x="2209800" y="657220"/>
            <a:ext cx="7772400" cy="510307"/>
          </a:xfrm>
        </p:spPr>
        <p:txBody>
          <a:bodyPr/>
          <a:lstStyle/>
          <a:p>
            <a:r>
              <a:rPr lang="de-DE" dirty="0"/>
              <a:t>DQR: Deutscher Qualifikationsrahmen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97006" y="4413559"/>
            <a:ext cx="342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Weitere Infos: </a:t>
            </a:r>
            <a:r>
              <a:rPr lang="de-DE" dirty="0">
                <a:hlinkClick r:id="rId4"/>
              </a:rPr>
              <a:t>www.dqr.de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4636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Höhere Berufsbildung mit IHK-Abschluss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Kaufmännisch und gewerblich-technisch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566B6AC5-DC79-7181-E307-2611586E6499}"/>
              </a:ext>
            </a:extLst>
          </p:cNvPr>
          <p:cNvGraphicFramePr/>
          <p:nvPr/>
        </p:nvGraphicFramePr>
        <p:xfrm>
          <a:off x="0" y="1825623"/>
          <a:ext cx="6124027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35B8854E-3960-0C4B-1718-E28FFC137CE8}"/>
              </a:ext>
            </a:extLst>
          </p:cNvPr>
          <p:cNvGraphicFramePr/>
          <p:nvPr/>
        </p:nvGraphicFramePr>
        <p:xfrm>
          <a:off x="6096000" y="1595174"/>
          <a:ext cx="5962870" cy="3969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77853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3c3c3c">
      <a:dk1>
        <a:srgbClr val="000000"/>
      </a:dk1>
      <a:lt1>
        <a:srgbClr val="FFFFFF"/>
      </a:lt1>
      <a:dk2>
        <a:srgbClr val="1A456D"/>
      </a:dk2>
      <a:lt2>
        <a:srgbClr val="E7E6E6"/>
      </a:lt2>
      <a:accent1>
        <a:srgbClr val="1A456D"/>
      </a:accent1>
      <a:accent2>
        <a:srgbClr val="DC071A"/>
      </a:accent2>
      <a:accent3>
        <a:srgbClr val="D3DDEA"/>
      </a:accent3>
      <a:accent4>
        <a:srgbClr val="97C0E0"/>
      </a:accent4>
      <a:accent5>
        <a:srgbClr val="5B9BD5"/>
      </a:accent5>
      <a:accent6>
        <a:srgbClr val="000000"/>
      </a:accent6>
      <a:hlink>
        <a:srgbClr val="0A4479"/>
      </a:hlink>
      <a:folHlink>
        <a:srgbClr val="97C0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no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1698</Words>
  <Application>Microsoft Office PowerPoint</Application>
  <PresentationFormat>Breitbild</PresentationFormat>
  <Paragraphs>292</Paragraphs>
  <Slides>31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Office</vt:lpstr>
      <vt:lpstr>Herzlich willkommen zur Informationsveranstaltung</vt:lpstr>
      <vt:lpstr>Die Wirtschaftsakademie</vt:lpstr>
      <vt:lpstr>Unternehmensverbund der Wirtschaftsakademie</vt:lpstr>
      <vt:lpstr>Bildungszentren der Wirtschaftsakademie</vt:lpstr>
      <vt:lpstr>Kundenberatung</vt:lpstr>
      <vt:lpstr>Berufliche Fortbildung / Fortbildungsstufen</vt:lpstr>
      <vt:lpstr>Struktur der Höheren Berufsbildung</vt:lpstr>
      <vt:lpstr>DQR: Deutscher Qualifikationsrahmen</vt:lpstr>
      <vt:lpstr>Höhere Berufsbildung mit IHK-Abschluss</vt:lpstr>
      <vt:lpstr>Höhere Berufsbildung</vt:lpstr>
      <vt:lpstr>Höhere Berufsbildung</vt:lpstr>
      <vt:lpstr>Drei Institutionen</vt:lpstr>
      <vt:lpstr>Aufstiegs-BAföG </vt:lpstr>
      <vt:lpstr>Förderung</vt:lpstr>
      <vt:lpstr>Rechenbeispiel Aufstiegs-BAföG</vt:lpstr>
      <vt:lpstr>Förderung</vt:lpstr>
      <vt:lpstr>Themenwelten</vt:lpstr>
      <vt:lpstr>Meisterschule</vt:lpstr>
      <vt:lpstr>Ausbildung der Ausbilder (IHK) / AEVO / AdA / Ausbilderschein</vt:lpstr>
      <vt:lpstr>Gepr. Technischer Fachwirt (IHK)</vt:lpstr>
      <vt:lpstr>Energiebeauftragte/r (IHK)</vt:lpstr>
      <vt:lpstr>Fachkraft für 3D-Drucktechnologien (IHK) </vt:lpstr>
      <vt:lpstr> IHK-Führungstraining 6-Stufen-Programm für Führungskräfte und Führungsnachwuchs  </vt:lpstr>
      <vt:lpstr>  Vom Teammitglied zur Führungskraft: Teil 1  </vt:lpstr>
      <vt:lpstr>  Vom Teammitglied zur Führungskraft: Teil 2  </vt:lpstr>
      <vt:lpstr>Vorteile</vt:lpstr>
      <vt:lpstr>Nutzen</vt:lpstr>
      <vt:lpstr>Hilfreiche Links</vt:lpstr>
      <vt:lpstr>Weitere Fragen?</vt:lpstr>
      <vt:lpstr>Wie geht es weiter?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Helmerichs, Viola</cp:lastModifiedBy>
  <cp:revision>168</cp:revision>
  <cp:lastPrinted>2023-05-05T08:25:07Z</cp:lastPrinted>
  <dcterms:created xsi:type="dcterms:W3CDTF">2021-07-08T05:50:53Z</dcterms:created>
  <dcterms:modified xsi:type="dcterms:W3CDTF">2024-02-12T11:33:10Z</dcterms:modified>
</cp:coreProperties>
</file>