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83" r:id="rId2"/>
    <p:sldId id="379" r:id="rId3"/>
    <p:sldId id="332" r:id="rId4"/>
    <p:sldId id="288" r:id="rId5"/>
    <p:sldId id="380" r:id="rId6"/>
    <p:sldId id="349" r:id="rId7"/>
    <p:sldId id="348" r:id="rId8"/>
    <p:sldId id="372" r:id="rId9"/>
    <p:sldId id="336" r:id="rId10"/>
    <p:sldId id="337" r:id="rId11"/>
    <p:sldId id="367" r:id="rId12"/>
    <p:sldId id="365" r:id="rId13"/>
    <p:sldId id="294" r:id="rId14"/>
    <p:sldId id="29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0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20.01.2024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53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sz="3200" dirty="0">
                <a:solidFill>
                  <a:schemeClr val="accent1"/>
                </a:solidFill>
              </a:rPr>
              <a:t>Karriere in Buchführung und Controlling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91126" y="5236280"/>
            <a:ext cx="2414726" cy="781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/>
              <a:t>Gesa Johannsen</a:t>
            </a:r>
          </a:p>
          <a:p>
            <a:pPr algn="l"/>
            <a:r>
              <a:rPr lang="de-DE" sz="1600" dirty="0"/>
              <a:t>Kundenberaterin</a:t>
            </a: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19322" y="1666858"/>
            <a:ext cx="6588843" cy="46048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„Gefördert werden Seminarkosten der beruflichen Weiterbildung, die dem eigenen beruflichen Fortkommen bzw. der Weiterentwicklung dienen“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Voraussetzung: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Arbeitgeber oder selbstständige/r Erwerbstätige/r trägt min. 60% der Kosten 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(Förderung bis zu 40% der zuwendungsfähigen Gesamtkosten, maximal jedoch1.500,00 Euro/Kalenderjahr pro Antragstellenden)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Förderungsantrag muss vor Veranstaltungsstart bewilligt worden sein</a:t>
            </a:r>
            <a:br>
              <a:rPr lang="de-DE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Weiterbildung muss spätestens am 31.12.2028 abgeschlossen sein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WBB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3" r="686"/>
          <a:stretch/>
        </p:blipFill>
        <p:spPr>
          <a:xfrm>
            <a:off x="7108166" y="1366825"/>
            <a:ext cx="4701395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937563"/>
            <a:ext cx="3813220" cy="32708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Präsenz: reiner Präsenzkurs</a:t>
            </a: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Durchführungsformen und Terminplan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06366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Screenshot, Schrift, Marke enthält.&#10;&#10;Automatisch generierte Beschreibung">
            <a:extLst>
              <a:ext uri="{FF2B5EF4-FFF2-40B4-BE49-F238E27FC236}">
                <a16:creationId xmlns:a16="http://schemas.microsoft.com/office/drawing/2014/main" id="{0D70B2F6-66BA-5C74-FD06-DFDBEF215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98077"/>
            <a:ext cx="12119522" cy="289723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E3D4853-EEEF-CC6D-4262-A4DD952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2800" dirty="0">
                <a:solidFill>
                  <a:schemeClr val="accent1"/>
                </a:solidFill>
              </a:rPr>
              <a:t>Karriere in Buchführung und Controlling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5E0CD7-8C27-FA03-64B4-138EA5B4E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Reihe Buchführung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B838C-25DD-C3BB-989E-E7A493908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61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3 Säulen der Höheren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9" name="Zylinder 8"/>
          <p:cNvSpPr/>
          <p:nvPr/>
        </p:nvSpPr>
        <p:spPr>
          <a:xfrm>
            <a:off x="1935194" y="2282101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081841" y="2665976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WAK</a:t>
            </a:r>
          </a:p>
        </p:txBody>
      </p:sp>
      <p:sp>
        <p:nvSpPr>
          <p:cNvPr id="12" name="Zylinder 11"/>
          <p:cNvSpPr/>
          <p:nvPr/>
        </p:nvSpPr>
        <p:spPr>
          <a:xfrm>
            <a:off x="4920235" y="2282102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066882" y="2665977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IHK</a:t>
            </a:r>
          </a:p>
        </p:txBody>
      </p:sp>
      <p:sp>
        <p:nvSpPr>
          <p:cNvPr id="14" name="Zylinder 13"/>
          <p:cNvSpPr/>
          <p:nvPr/>
        </p:nvSpPr>
        <p:spPr>
          <a:xfrm>
            <a:off x="7806941" y="2282102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953588" y="2665977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IBSH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687619" y="4940058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Bildungsträger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559930" y="4945666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Prüfungswesen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452990" y="4954437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Förderung</a:t>
            </a:r>
          </a:p>
          <a:p>
            <a:pPr algn="ctr"/>
            <a:r>
              <a:rPr lang="de-DE" sz="1600" dirty="0"/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40527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Bei Bestehen werden 50% des Darlehens erlassen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Bewilligung muss nicht vor Kursstart erfolgt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Auszahlung nach Bewilligung entsprechend WAK-Rechnungen (monatlich /quartalsweise /voll) vor Fälligkeit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 - bis zu 75 % Förderung nutzen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Förderung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r="686"/>
          <a:stretch/>
        </p:blipFill>
        <p:spPr>
          <a:xfrm>
            <a:off x="6003985" y="1762211"/>
            <a:ext cx="5394040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/>
          <a:stretch/>
        </p:blipFill>
        <p:spPr>
          <a:xfrm>
            <a:off x="709104" y="1768415"/>
            <a:ext cx="10685550" cy="336430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Aufstiegs-BAföG - 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Office PowerPoint</Application>
  <PresentationFormat>Breitbild</PresentationFormat>
  <Paragraphs>77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Karriere in Buchführung und Controlling</vt:lpstr>
      <vt:lpstr>Höhere Berufsbildung</vt:lpstr>
      <vt:lpstr>Die 3 Säulen der Höheren Berufsbildung</vt:lpstr>
      <vt:lpstr>Förderung der Investitionsbank Schleswig-Holstein</vt:lpstr>
      <vt:lpstr>Förderung der Investitionsbank Schleswig-Holstein</vt:lpstr>
      <vt:lpstr>Förderung der Investitionsbank Schleswig-Holstein</vt:lpstr>
      <vt:lpstr>Durchführungsformen und Terminplan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221</cp:revision>
  <dcterms:created xsi:type="dcterms:W3CDTF">2021-07-08T05:50:53Z</dcterms:created>
  <dcterms:modified xsi:type="dcterms:W3CDTF">2024-01-20T11:19:25Z</dcterms:modified>
</cp:coreProperties>
</file>