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83" r:id="rId2"/>
    <p:sldId id="356" r:id="rId3"/>
    <p:sldId id="357" r:id="rId4"/>
    <p:sldId id="288" r:id="rId5"/>
    <p:sldId id="361" r:id="rId6"/>
    <p:sldId id="347" r:id="rId7"/>
    <p:sldId id="331" r:id="rId8"/>
    <p:sldId id="309" r:id="rId9"/>
    <p:sldId id="332" r:id="rId10"/>
    <p:sldId id="343" r:id="rId11"/>
    <p:sldId id="342" r:id="rId12"/>
    <p:sldId id="344" r:id="rId13"/>
    <p:sldId id="345" r:id="rId14"/>
    <p:sldId id="337" r:id="rId15"/>
    <p:sldId id="326" r:id="rId16"/>
    <p:sldId id="330" r:id="rId17"/>
    <p:sldId id="329" r:id="rId18"/>
    <p:sldId id="354" r:id="rId19"/>
    <p:sldId id="346" r:id="rId20"/>
    <p:sldId id="362" r:id="rId21"/>
    <p:sldId id="363" r:id="rId22"/>
    <p:sldId id="364" r:id="rId23"/>
    <p:sldId id="365" r:id="rId24"/>
    <p:sldId id="350" r:id="rId25"/>
    <p:sldId id="351" r:id="rId26"/>
    <p:sldId id="366" r:id="rId27"/>
    <p:sldId id="367" r:id="rId28"/>
    <p:sldId id="355" r:id="rId29"/>
    <p:sldId id="359" r:id="rId30"/>
    <p:sldId id="360" r:id="rId31"/>
    <p:sldId id="294" r:id="rId3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634C72-82B8-E342-BC97-5074CC43138D}">
      <dgm:prSet phldrT="[Text]"/>
      <dgm:spPr/>
      <dgm:t>
        <a:bodyPr/>
        <a:lstStyle/>
        <a:p>
          <a:r>
            <a:rPr lang="de-DE" b="1" dirty="0"/>
            <a:t>Industriemeister-/in</a:t>
          </a:r>
        </a:p>
        <a:p>
          <a:r>
            <a:rPr lang="de-DE" dirty="0"/>
            <a:t>- Metall</a:t>
          </a:r>
        </a:p>
        <a:p>
          <a:r>
            <a:rPr lang="de-DE" dirty="0"/>
            <a:t>- Mechatronik</a:t>
          </a:r>
        </a:p>
        <a:p>
          <a:r>
            <a:rPr lang="de-DE" dirty="0"/>
            <a:t>- Elektrotechnik</a:t>
          </a:r>
        </a:p>
        <a:p>
          <a:r>
            <a:rPr lang="de-DE" dirty="0"/>
            <a:t>- Luftfahrttechnik</a:t>
          </a:r>
        </a:p>
      </dgm:t>
    </dgm:pt>
    <dgm:pt modelId="{48080474-A11B-AA4A-A3E8-707451461B3D}" type="parTrans" cxnId="{5C858390-B05F-D84D-940D-B295A3849C94}">
      <dgm:prSet/>
      <dgm:spPr/>
      <dgm:t>
        <a:bodyPr/>
        <a:lstStyle/>
        <a:p>
          <a:endParaRPr lang="de-DE"/>
        </a:p>
      </dgm:t>
    </dgm:pt>
    <dgm:pt modelId="{DC6C482D-BC43-8749-BCD2-FBCAEF17B515}" type="sibTrans" cxnId="{5C858390-B05F-D84D-940D-B295A3849C94}">
      <dgm:prSet/>
      <dgm:spPr/>
      <dgm:t>
        <a:bodyPr/>
        <a:lstStyle/>
        <a:p>
          <a:endParaRPr lang="de-DE"/>
        </a:p>
      </dgm:t>
    </dgm:pt>
    <dgm:pt modelId="{C27EA326-893E-C84A-97B4-BE6349407477}">
      <dgm:prSet phldrT="[Text]"/>
      <dgm:spPr/>
      <dgm:t>
        <a:bodyPr/>
        <a:lstStyle/>
        <a:p>
          <a:r>
            <a:rPr lang="de-DE" b="1" dirty="0"/>
            <a:t>Fachmeister/-innen</a:t>
          </a:r>
        </a:p>
        <a:p>
          <a:r>
            <a:rPr lang="de-DE" dirty="0"/>
            <a:t>- Logistik</a:t>
          </a:r>
        </a:p>
        <a:p>
          <a:r>
            <a:rPr lang="de-DE" dirty="0"/>
            <a:t>- Taucher</a:t>
          </a:r>
        </a:p>
        <a:p>
          <a:r>
            <a:rPr lang="de-DE" dirty="0"/>
            <a:t>- Möbel-, Küchen-, Umzugsservice</a:t>
          </a:r>
        </a:p>
        <a:p>
          <a:r>
            <a:rPr lang="de-DE" dirty="0"/>
            <a:t>- Abwasser</a:t>
          </a:r>
        </a:p>
      </dgm:t>
    </dgm:pt>
    <dgm:pt modelId="{BB5C6324-9348-C14F-880F-B98ADD8C61B4}" type="parTrans" cxnId="{1D2A0B72-C3E7-EC42-90CC-B1D3738BDDD3}">
      <dgm:prSet/>
      <dgm:spPr/>
      <dgm:t>
        <a:bodyPr/>
        <a:lstStyle/>
        <a:p>
          <a:endParaRPr lang="de-DE"/>
        </a:p>
      </dgm:t>
    </dgm:pt>
    <dgm:pt modelId="{5AAF6159-E083-7340-93DC-4EEAE321F46F}" type="sibTrans" cxnId="{1D2A0B72-C3E7-EC42-90CC-B1D3738BDDD3}">
      <dgm:prSet/>
      <dgm:spPr/>
      <dgm:t>
        <a:bodyPr/>
        <a:lstStyle/>
        <a:p>
          <a:endParaRPr lang="de-DE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</dgm:pt>
    <dgm:pt modelId="{3243A302-D570-C24D-A711-820F5BED7B10}" type="pres">
      <dgm:prSet presAssocID="{E8634C72-82B8-E342-BC97-5074CC43138D}" presName="composite" presStyleCnt="0"/>
      <dgm:spPr/>
    </dgm:pt>
    <dgm:pt modelId="{BEDE280D-23F2-7442-8502-92A857E609EF}" type="pres">
      <dgm:prSet presAssocID="{E8634C72-82B8-E342-BC97-5074CC43138D}" presName="rect1" presStyleLbl="trAlignAcc1" presStyleIdx="0" presStyleCnt="2">
        <dgm:presLayoutVars>
          <dgm:bulletEnabled val="1"/>
        </dgm:presLayoutVars>
      </dgm:prSet>
      <dgm:spPr/>
    </dgm:pt>
    <dgm:pt modelId="{DC72C59D-BC04-6640-BD68-02DD6F22C1D1}" type="pres">
      <dgm:prSet presAssocID="{E8634C72-82B8-E342-BC97-5074CC43138D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6BA15EBF-036D-9D46-9330-D936C8CD06D5}" type="pres">
      <dgm:prSet presAssocID="{DC6C482D-BC43-8749-BCD2-FBCAEF17B515}" presName="sibTrans" presStyleCnt="0"/>
      <dgm:spPr/>
    </dgm:pt>
    <dgm:pt modelId="{B3154FEF-FEA2-B446-A032-EEBF422A8C65}" type="pres">
      <dgm:prSet presAssocID="{C27EA326-893E-C84A-97B4-BE6349407477}" presName="composite" presStyleCnt="0"/>
      <dgm:spPr/>
    </dgm:pt>
    <dgm:pt modelId="{B6394A7D-A3C9-2E48-9AC0-B64B8305704D}" type="pres">
      <dgm:prSet presAssocID="{C27EA326-893E-C84A-97B4-BE6349407477}" presName="rect1" presStyleLbl="trAlignAcc1" presStyleIdx="1" presStyleCnt="2">
        <dgm:presLayoutVars>
          <dgm:bulletEnabled val="1"/>
        </dgm:presLayoutVars>
      </dgm:prSet>
      <dgm:spPr/>
    </dgm:pt>
    <dgm:pt modelId="{BE86A03D-E758-BF4A-8C85-7293A465F874}" type="pres">
      <dgm:prSet presAssocID="{C27EA326-893E-C84A-97B4-BE6349407477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54745C19-1689-4E97-AA17-6D7AC3D30F2F}" type="presOf" srcId="{4BF801FF-B00C-C441-B927-93623EDA0D61}" destId="{03F5517F-D9D6-B743-90A6-D95D0D86F661}" srcOrd="0" destOrd="0" presId="urn:microsoft.com/office/officeart/2008/layout/PictureStrips"/>
    <dgm:cxn modelId="{1D2A0B72-C3E7-EC42-90CC-B1D3738BDDD3}" srcId="{4BF801FF-B00C-C441-B927-93623EDA0D61}" destId="{C27EA326-893E-C84A-97B4-BE6349407477}" srcOrd="1" destOrd="0" parTransId="{BB5C6324-9348-C14F-880F-B98ADD8C61B4}" sibTransId="{5AAF6159-E083-7340-93DC-4EEAE321F46F}"/>
    <dgm:cxn modelId="{5C858390-B05F-D84D-940D-B295A3849C94}" srcId="{4BF801FF-B00C-C441-B927-93623EDA0D61}" destId="{E8634C72-82B8-E342-BC97-5074CC43138D}" srcOrd="0" destOrd="0" parTransId="{48080474-A11B-AA4A-A3E8-707451461B3D}" sibTransId="{DC6C482D-BC43-8749-BCD2-FBCAEF17B515}"/>
    <dgm:cxn modelId="{FE4CC4BF-6BAD-4D83-8FE3-2ADDFB499FD9}" type="presOf" srcId="{E8634C72-82B8-E342-BC97-5074CC43138D}" destId="{BEDE280D-23F2-7442-8502-92A857E609EF}" srcOrd="0" destOrd="0" presId="urn:microsoft.com/office/officeart/2008/layout/PictureStrips"/>
    <dgm:cxn modelId="{1E2DEDC7-007C-4072-A748-AD7344233A7B}" type="presOf" srcId="{C27EA326-893E-C84A-97B4-BE6349407477}" destId="{B6394A7D-A3C9-2E48-9AC0-B64B8305704D}" srcOrd="0" destOrd="0" presId="urn:microsoft.com/office/officeart/2008/layout/PictureStrips"/>
    <dgm:cxn modelId="{841550D1-1A4A-4E06-BF50-49E92CB98363}" type="presParOf" srcId="{03F5517F-D9D6-B743-90A6-D95D0D86F661}" destId="{3243A302-D570-C24D-A711-820F5BED7B10}" srcOrd="0" destOrd="0" presId="urn:microsoft.com/office/officeart/2008/layout/PictureStrips"/>
    <dgm:cxn modelId="{C2A74339-C336-4C85-BEC9-47AB1329EA33}" type="presParOf" srcId="{3243A302-D570-C24D-A711-820F5BED7B10}" destId="{BEDE280D-23F2-7442-8502-92A857E609EF}" srcOrd="0" destOrd="0" presId="urn:microsoft.com/office/officeart/2008/layout/PictureStrips"/>
    <dgm:cxn modelId="{7AA5CEA7-4A15-4B76-BD15-D65F714FED95}" type="presParOf" srcId="{3243A302-D570-C24D-A711-820F5BED7B10}" destId="{DC72C59D-BC04-6640-BD68-02DD6F22C1D1}" srcOrd="1" destOrd="0" presId="urn:microsoft.com/office/officeart/2008/layout/PictureStrips"/>
    <dgm:cxn modelId="{5725AC3C-0189-4829-A7D3-95DD0D820797}" type="presParOf" srcId="{03F5517F-D9D6-B743-90A6-D95D0D86F661}" destId="{6BA15EBF-036D-9D46-9330-D936C8CD06D5}" srcOrd="1" destOrd="0" presId="urn:microsoft.com/office/officeart/2008/layout/PictureStrips"/>
    <dgm:cxn modelId="{90C6876E-FCE5-4301-8968-8E44CEB3BCC9}" type="presParOf" srcId="{03F5517F-D9D6-B743-90A6-D95D0D86F661}" destId="{B3154FEF-FEA2-B446-A032-EEBF422A8C65}" srcOrd="2" destOrd="0" presId="urn:microsoft.com/office/officeart/2008/layout/PictureStrips"/>
    <dgm:cxn modelId="{157F71F4-41A9-40D4-B968-C07AFF7F2022}" type="presParOf" srcId="{B3154FEF-FEA2-B446-A032-EEBF422A8C65}" destId="{B6394A7D-A3C9-2E48-9AC0-B64B8305704D}" srcOrd="0" destOrd="0" presId="urn:microsoft.com/office/officeart/2008/layout/PictureStrips"/>
    <dgm:cxn modelId="{EEC0129B-0ECB-450E-B9AD-72087E91CA79}" type="presParOf" srcId="{B3154FEF-FEA2-B446-A032-EEBF422A8C65}" destId="{BE86A03D-E758-BF4A-8C85-7293A465F8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8A22D6-F4E6-BD47-9758-21268E48F9F5}">
      <dgm:prSet phldrT="[Text]" custT="1"/>
      <dgm:spPr/>
      <dgm:t>
        <a:bodyPr/>
        <a:lstStyle/>
        <a:p>
          <a:r>
            <a:rPr lang="de-DE" sz="1500" b="1" dirty="0"/>
            <a:t>Fachwirt/-in</a:t>
          </a:r>
        </a:p>
        <a:p>
          <a:r>
            <a:rPr lang="de-DE" sz="1500" dirty="0"/>
            <a:t>- Immobilien</a:t>
          </a:r>
        </a:p>
        <a:p>
          <a:r>
            <a:rPr lang="de-DE" sz="1500" dirty="0"/>
            <a:t>- Handel</a:t>
          </a:r>
        </a:p>
        <a:p>
          <a:r>
            <a:rPr lang="de-DE" sz="1500" dirty="0"/>
            <a:t>- Industrie</a:t>
          </a:r>
        </a:p>
        <a:p>
          <a:r>
            <a:rPr lang="de-DE" sz="1500" dirty="0"/>
            <a:t>- Wirtschaft</a:t>
          </a:r>
        </a:p>
        <a:p>
          <a:r>
            <a:rPr lang="de-DE" sz="1500" dirty="0"/>
            <a:t>- Energiewirtschaft</a:t>
          </a:r>
        </a:p>
        <a:p>
          <a:r>
            <a:rPr lang="de-DE" sz="1500" dirty="0"/>
            <a:t>- Büro- und Projektorganisation</a:t>
          </a:r>
        </a:p>
        <a:p>
          <a:r>
            <a:rPr lang="de-DE" sz="1500" dirty="0"/>
            <a:t>- Gastgewerbe</a:t>
          </a:r>
        </a:p>
        <a:p>
          <a:r>
            <a:rPr lang="de-DE" sz="1500" dirty="0"/>
            <a:t>- E-Commerce</a:t>
          </a:r>
        </a:p>
        <a:p>
          <a:r>
            <a:rPr lang="de-DE" sz="1500" dirty="0"/>
            <a:t>- Tourismus</a:t>
          </a:r>
        </a:p>
      </dgm:t>
    </dgm:pt>
    <dgm:pt modelId="{5A55906F-20FB-344D-9545-89724C08D968}" type="parTrans" cxnId="{FBB55E31-6986-0A44-ADF9-7ACE59E0B3E6}">
      <dgm:prSet/>
      <dgm:spPr/>
      <dgm:t>
        <a:bodyPr/>
        <a:lstStyle/>
        <a:p>
          <a:endParaRPr lang="de-DE" sz="1500"/>
        </a:p>
      </dgm:t>
    </dgm:pt>
    <dgm:pt modelId="{29183BCE-A461-5D43-A197-4DDDF1C83BB0}" type="sibTrans" cxnId="{FBB55E31-6986-0A44-ADF9-7ACE59E0B3E6}">
      <dgm:prSet/>
      <dgm:spPr/>
      <dgm:t>
        <a:bodyPr/>
        <a:lstStyle/>
        <a:p>
          <a:endParaRPr lang="de-DE" sz="1500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</dgm:pt>
    <dgm:pt modelId="{AEAB6AFA-B626-3A4F-AD50-48AD60E7CC26}" type="pres">
      <dgm:prSet presAssocID="{058A22D6-F4E6-BD47-9758-21268E48F9F5}" presName="composite" presStyleCnt="0"/>
      <dgm:spPr/>
    </dgm:pt>
    <dgm:pt modelId="{A6DE6A79-75F6-E64A-BC67-F2C2DE109164}" type="pres">
      <dgm:prSet presAssocID="{058A22D6-F4E6-BD47-9758-21268E48F9F5}" presName="rect1" presStyleLbl="trAlignAcc1" presStyleIdx="0" presStyleCnt="1" custScaleY="169070">
        <dgm:presLayoutVars>
          <dgm:bulletEnabled val="1"/>
        </dgm:presLayoutVars>
      </dgm:prSet>
      <dgm:spPr/>
    </dgm:pt>
    <dgm:pt modelId="{D4CF1DE3-6F80-C34F-BFA5-5A5A8499F19C}" type="pres">
      <dgm:prSet presAssocID="{058A22D6-F4E6-BD47-9758-21268E48F9F5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B718472E-0E6E-4BFA-82D4-C9C46B2B90AC}" type="presOf" srcId="{4BF801FF-B00C-C441-B927-93623EDA0D61}" destId="{03F5517F-D9D6-B743-90A6-D95D0D86F661}" srcOrd="0" destOrd="0" presId="urn:microsoft.com/office/officeart/2008/layout/PictureStrips"/>
    <dgm:cxn modelId="{FBB55E31-6986-0A44-ADF9-7ACE59E0B3E6}" srcId="{4BF801FF-B00C-C441-B927-93623EDA0D61}" destId="{058A22D6-F4E6-BD47-9758-21268E48F9F5}" srcOrd="0" destOrd="0" parTransId="{5A55906F-20FB-344D-9545-89724C08D968}" sibTransId="{29183BCE-A461-5D43-A197-4DDDF1C83BB0}"/>
    <dgm:cxn modelId="{AB57D6F1-E71A-4151-ABDE-A5E4950B0401}" type="presOf" srcId="{058A22D6-F4E6-BD47-9758-21268E48F9F5}" destId="{A6DE6A79-75F6-E64A-BC67-F2C2DE109164}" srcOrd="0" destOrd="0" presId="urn:microsoft.com/office/officeart/2008/layout/PictureStrips"/>
    <dgm:cxn modelId="{289F9795-0ACE-4275-BA37-11CE6B7AE9B7}" type="presParOf" srcId="{03F5517F-D9D6-B743-90A6-D95D0D86F661}" destId="{AEAB6AFA-B626-3A4F-AD50-48AD60E7CC26}" srcOrd="0" destOrd="0" presId="urn:microsoft.com/office/officeart/2008/layout/PictureStrips"/>
    <dgm:cxn modelId="{CD0CC946-8427-4051-B229-ADAC4719CFE7}" type="presParOf" srcId="{AEAB6AFA-B626-3A4F-AD50-48AD60E7CC26}" destId="{A6DE6A79-75F6-E64A-BC67-F2C2DE109164}" srcOrd="0" destOrd="0" presId="urn:microsoft.com/office/officeart/2008/layout/PictureStrips"/>
    <dgm:cxn modelId="{1314F4DC-15C2-4CAF-AFBB-AF5205C558B3}" type="presParOf" srcId="{AEAB6AFA-B626-3A4F-AD50-48AD60E7CC26}" destId="{D4CF1DE3-6F80-C34F-BFA5-5A5A8499F1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Kaufmännisch</a:t>
          </a:r>
          <a:br>
            <a:rPr lang="de-DE" sz="1500" dirty="0"/>
          </a:br>
          <a:r>
            <a:rPr lang="de-DE" sz="1500" dirty="0"/>
            <a:t>- Bilanzbuchhalter/-in</a:t>
          </a:r>
        </a:p>
        <a:p>
          <a:r>
            <a:rPr lang="de-DE" sz="1500" dirty="0"/>
            <a:t>- Controller/-in</a:t>
          </a:r>
        </a:p>
        <a:p>
          <a:r>
            <a:rPr lang="de-DE" sz="1500" dirty="0"/>
            <a:t>- Personalfachkaufmann/-frau</a:t>
          </a:r>
        </a:p>
        <a:p>
          <a:r>
            <a:rPr lang="de-DE" sz="1500" dirty="0"/>
            <a:t>- Technische/</a:t>
          </a:r>
          <a:r>
            <a:rPr lang="de-DE" sz="1500" dirty="0" err="1"/>
            <a:t>r</a:t>
          </a:r>
          <a:r>
            <a:rPr lang="de-DE" sz="1500" dirty="0"/>
            <a:t> Fachwirt/-in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F95D48C1-702B-49CB-B555-AD018EAA44F3}" type="presOf" srcId="{51121A44-76B4-3346-BEB0-5E954C81536E}" destId="{E5574623-E66F-B240-9DE2-66259D58D889}" srcOrd="0" destOrd="0" presId="urn:microsoft.com/office/officeart/2008/layout/PictureStrips"/>
    <dgm:cxn modelId="{29A643FD-46A9-4EA9-B867-4A419C5DBD5A}" type="presOf" srcId="{DAE0B937-3932-384F-8ADF-9C71D5424F81}" destId="{1638F04A-4936-004A-BE5B-3DDA2545F020}" srcOrd="0" destOrd="0" presId="urn:microsoft.com/office/officeart/2008/layout/PictureStrips"/>
    <dgm:cxn modelId="{ECAC71AD-D06A-455B-B983-4AE53AA2AE1A}" type="presParOf" srcId="{1638F04A-4936-004A-BE5B-3DDA2545F020}" destId="{A406C701-E3B8-6A42-B43E-0D4A80297B3C}" srcOrd="0" destOrd="0" presId="urn:microsoft.com/office/officeart/2008/layout/PictureStrips"/>
    <dgm:cxn modelId="{035A3066-D16E-46EE-9D87-2D543D9F6681}" type="presParOf" srcId="{A406C701-E3B8-6A42-B43E-0D4A80297B3C}" destId="{E5574623-E66F-B240-9DE2-66259D58D889}" srcOrd="0" destOrd="0" presId="urn:microsoft.com/office/officeart/2008/layout/PictureStrips"/>
    <dgm:cxn modelId="{A1AE2C85-0EE8-413D-843C-915E71DD5D2D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Pädagogisch</a:t>
          </a:r>
        </a:p>
        <a:p>
          <a:r>
            <a:rPr lang="de-DE" sz="1500" dirty="0"/>
            <a:t>- Aus- und Weiterbildungspädagoge/-in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7D31531C-E411-4B2F-AF8E-7BB1D2F99E98}" type="presOf" srcId="{DAE0B937-3932-384F-8ADF-9C71D5424F81}" destId="{1638F04A-4936-004A-BE5B-3DDA2545F020}" srcOrd="0" destOrd="0" presId="urn:microsoft.com/office/officeart/2008/layout/PictureStrips"/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8E80B597-8A2B-418F-9CC1-4BF2354243EE}" type="presOf" srcId="{51121A44-76B4-3346-BEB0-5E954C81536E}" destId="{E5574623-E66F-B240-9DE2-66259D58D889}" srcOrd="0" destOrd="0" presId="urn:microsoft.com/office/officeart/2008/layout/PictureStrips"/>
    <dgm:cxn modelId="{E2709DDC-E5C7-4061-8DE9-9FA3972180BA}" type="presParOf" srcId="{1638F04A-4936-004A-BE5B-3DDA2545F020}" destId="{A406C701-E3B8-6A42-B43E-0D4A80297B3C}" srcOrd="0" destOrd="0" presId="urn:microsoft.com/office/officeart/2008/layout/PictureStrips"/>
    <dgm:cxn modelId="{96FEFC7A-00A3-410C-8CC1-8A46A37CB345}" type="presParOf" srcId="{A406C701-E3B8-6A42-B43E-0D4A80297B3C}" destId="{E5574623-E66F-B240-9DE2-66259D58D889}" srcOrd="0" destOrd="0" presId="urn:microsoft.com/office/officeart/2008/layout/PictureStrips"/>
    <dgm:cxn modelId="{E95C0730-B8CC-4C21-B9D1-3284EB3889CD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77346-5F80-CC4E-A537-09C78E6ACC8F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D31475D-BEDB-454E-A62B-D74CC0973210}">
      <dgm:prSet phldrT="[Text]" custT="1"/>
      <dgm:spPr/>
      <dgm:t>
        <a:bodyPr/>
        <a:lstStyle/>
        <a:p>
          <a:r>
            <a:rPr lang="de-DE" sz="2000" dirty="0"/>
            <a:t>Fakten zur Höheren Berufsbildung</a:t>
          </a:r>
        </a:p>
      </dgm:t>
    </dgm:pt>
    <dgm:pt modelId="{CF719C11-DFDC-1941-A5B2-68B235D027F9}" type="parTrans" cxnId="{52FF6741-4996-BD40-85C6-89840856099A}">
      <dgm:prSet/>
      <dgm:spPr/>
      <dgm:t>
        <a:bodyPr/>
        <a:lstStyle/>
        <a:p>
          <a:endParaRPr lang="de-DE"/>
        </a:p>
      </dgm:t>
    </dgm:pt>
    <dgm:pt modelId="{BAB94D47-9097-8F4F-B535-376E6C41C959}" type="sibTrans" cxnId="{52FF6741-4996-BD40-85C6-89840856099A}">
      <dgm:prSet/>
      <dgm:spPr/>
      <dgm:t>
        <a:bodyPr/>
        <a:lstStyle/>
        <a:p>
          <a:endParaRPr lang="de-DE"/>
        </a:p>
      </dgm:t>
    </dgm:pt>
    <dgm:pt modelId="{99D2FBB2-C3AE-264B-BC86-591D491CFC44}">
      <dgm:prSet phldrT="[Text]"/>
      <dgm:spPr/>
      <dgm:t>
        <a:bodyPr/>
        <a:lstStyle/>
        <a:p>
          <a:r>
            <a:rPr lang="de-DE" dirty="0"/>
            <a:t>Prüfung vor der Industrie- und Handelskammer</a:t>
          </a:r>
        </a:p>
      </dgm:t>
    </dgm:pt>
    <dgm:pt modelId="{6465BA66-CA97-9E49-961C-F53E3A082D6F}" type="parTrans" cxnId="{C9A5B887-3FC0-D04A-BEA2-76BDBE0F5EE6}">
      <dgm:prSet/>
      <dgm:spPr/>
      <dgm:t>
        <a:bodyPr/>
        <a:lstStyle/>
        <a:p>
          <a:endParaRPr lang="de-DE"/>
        </a:p>
      </dgm:t>
    </dgm:pt>
    <dgm:pt modelId="{9E26A71A-7B99-2A4B-96FB-F08567381D13}" type="sibTrans" cxnId="{C9A5B887-3FC0-D04A-BEA2-76BDBE0F5EE6}">
      <dgm:prSet/>
      <dgm:spPr/>
      <dgm:t>
        <a:bodyPr/>
        <a:lstStyle/>
        <a:p>
          <a:endParaRPr lang="de-DE"/>
        </a:p>
      </dgm:t>
    </dgm:pt>
    <dgm:pt modelId="{3DC14703-47C4-7443-97F3-39B33807DC75}">
      <dgm:prSet phldrT="[Text]"/>
      <dgm:spPr/>
      <dgm:t>
        <a:bodyPr/>
        <a:lstStyle/>
        <a:p>
          <a:r>
            <a:rPr lang="de-DE" dirty="0"/>
            <a:t>Zulassung zur Prüfung erforderlich</a:t>
          </a:r>
        </a:p>
      </dgm:t>
    </dgm:pt>
    <dgm:pt modelId="{2E963B6A-B519-DD46-A13B-3D2A08FD2109}" type="parTrans" cxnId="{4F20A3CE-7324-8442-AAAD-B6DECA892494}">
      <dgm:prSet/>
      <dgm:spPr/>
      <dgm:t>
        <a:bodyPr/>
        <a:lstStyle/>
        <a:p>
          <a:endParaRPr lang="de-DE"/>
        </a:p>
      </dgm:t>
    </dgm:pt>
    <dgm:pt modelId="{A75BABF1-9AE2-A64C-8A2B-0CA0B4CC97C2}" type="sibTrans" cxnId="{4F20A3CE-7324-8442-AAAD-B6DECA892494}">
      <dgm:prSet/>
      <dgm:spPr/>
      <dgm:t>
        <a:bodyPr/>
        <a:lstStyle/>
        <a:p>
          <a:endParaRPr lang="de-DE"/>
        </a:p>
      </dgm:t>
    </dgm:pt>
    <dgm:pt modelId="{CDE7DCCC-2844-DE44-8AF3-5BBCA8B27812}">
      <dgm:prSet phldrT="[Text]"/>
      <dgm:spPr/>
      <dgm:t>
        <a:bodyPr/>
        <a:lstStyle/>
        <a:p>
          <a:r>
            <a:rPr lang="de-DE" dirty="0"/>
            <a:t>Bundeseinheitliche Prüfung (2x im Jahr)</a:t>
          </a:r>
        </a:p>
      </dgm:t>
    </dgm:pt>
    <dgm:pt modelId="{1D31C2CB-D506-A540-9508-FC537829E25A}" type="parTrans" cxnId="{9CB9A0E7-D65B-1E4E-809E-23BC79EDB0FC}">
      <dgm:prSet/>
      <dgm:spPr/>
      <dgm:t>
        <a:bodyPr/>
        <a:lstStyle/>
        <a:p>
          <a:endParaRPr lang="de-DE"/>
        </a:p>
      </dgm:t>
    </dgm:pt>
    <dgm:pt modelId="{D53939AF-E485-9B4B-9055-115259D831BA}" type="sibTrans" cxnId="{9CB9A0E7-D65B-1E4E-809E-23BC79EDB0FC}">
      <dgm:prSet/>
      <dgm:spPr/>
      <dgm:t>
        <a:bodyPr/>
        <a:lstStyle/>
        <a:p>
          <a:endParaRPr lang="de-DE"/>
        </a:p>
      </dgm:t>
    </dgm:pt>
    <dgm:pt modelId="{0138EAB0-8364-9241-B15B-D1296955A71D}">
      <dgm:prSet phldrT="[Text]"/>
      <dgm:spPr/>
      <dgm:t>
        <a:bodyPr/>
        <a:lstStyle/>
        <a:p>
          <a:r>
            <a:rPr lang="de-DE" dirty="0"/>
            <a:t>Berufener Prüfungsausschuss</a:t>
          </a:r>
        </a:p>
      </dgm:t>
    </dgm:pt>
    <dgm:pt modelId="{A0B29A13-0568-594B-A460-B3EB4614C73B}" type="parTrans" cxnId="{F0E0EF49-194F-B449-B591-E90E1E4A24D8}">
      <dgm:prSet/>
      <dgm:spPr/>
      <dgm:t>
        <a:bodyPr/>
        <a:lstStyle/>
        <a:p>
          <a:endParaRPr lang="de-DE"/>
        </a:p>
      </dgm:t>
    </dgm:pt>
    <dgm:pt modelId="{B52AFD3A-A7E3-334E-8DB6-F231B78E006A}" type="sibTrans" cxnId="{F0E0EF49-194F-B449-B591-E90E1E4A24D8}">
      <dgm:prSet/>
      <dgm:spPr/>
      <dgm:t>
        <a:bodyPr/>
        <a:lstStyle/>
        <a:p>
          <a:endParaRPr lang="de-DE"/>
        </a:p>
      </dgm:t>
    </dgm:pt>
    <dgm:pt modelId="{42C0B0E7-77AB-C94A-B8E4-412B5288F8AC}">
      <dgm:prSet/>
      <dgm:spPr/>
      <dgm:t>
        <a:bodyPr/>
        <a:lstStyle/>
        <a:p>
          <a:r>
            <a:rPr lang="de-DE" dirty="0"/>
            <a:t>DIHK-Rahmenplan</a:t>
          </a:r>
        </a:p>
      </dgm:t>
    </dgm:pt>
    <dgm:pt modelId="{5A6E7500-62A8-1B44-AF71-3C7E32A2A4CB}" type="parTrans" cxnId="{BB17F6E6-F79E-C349-8606-C3FF4109CBCE}">
      <dgm:prSet/>
      <dgm:spPr/>
      <dgm:t>
        <a:bodyPr/>
        <a:lstStyle/>
        <a:p>
          <a:endParaRPr lang="de-DE"/>
        </a:p>
      </dgm:t>
    </dgm:pt>
    <dgm:pt modelId="{C7CE2A24-DDD8-4B49-B26F-5F144146F2A8}" type="sibTrans" cxnId="{BB17F6E6-F79E-C349-8606-C3FF4109CBCE}">
      <dgm:prSet/>
      <dgm:spPr/>
      <dgm:t>
        <a:bodyPr/>
        <a:lstStyle/>
        <a:p>
          <a:endParaRPr lang="de-DE"/>
        </a:p>
      </dgm:t>
    </dgm:pt>
    <dgm:pt modelId="{81CBAA55-4F88-BC45-80DD-212EECDBE3BD}">
      <dgm:prSet/>
      <dgm:spPr/>
      <dgm:t>
        <a:bodyPr/>
        <a:lstStyle/>
        <a:p>
          <a:r>
            <a:rPr lang="de-DE" dirty="0"/>
            <a:t>Förderung Aufstiegs-BAföG</a:t>
          </a:r>
        </a:p>
      </dgm:t>
    </dgm:pt>
    <dgm:pt modelId="{042443E0-CFB9-5245-A4B8-5972B3C797A9}" type="parTrans" cxnId="{3945CF5D-BA17-2B4C-BBF3-B4B08B5BEDD9}">
      <dgm:prSet/>
      <dgm:spPr/>
      <dgm:t>
        <a:bodyPr/>
        <a:lstStyle/>
        <a:p>
          <a:endParaRPr lang="de-DE"/>
        </a:p>
      </dgm:t>
    </dgm:pt>
    <dgm:pt modelId="{8E926029-4BB3-BB47-A668-F7D2AFD64FFA}" type="sibTrans" cxnId="{3945CF5D-BA17-2B4C-BBF3-B4B08B5BEDD9}">
      <dgm:prSet/>
      <dgm:spPr/>
      <dgm:t>
        <a:bodyPr/>
        <a:lstStyle/>
        <a:p>
          <a:endParaRPr lang="de-DE"/>
        </a:p>
      </dgm:t>
    </dgm:pt>
    <dgm:pt modelId="{220F46A6-7360-8049-BD73-58873D8AE05C}">
      <dgm:prSet/>
      <dgm:spPr/>
      <dgm:t>
        <a:bodyPr/>
        <a:lstStyle/>
        <a:p>
          <a:r>
            <a:rPr lang="de-DE" dirty="0"/>
            <a:t>"berufsbegleitend“ (Abendschule) oder tagsüber (Vollzeit)</a:t>
          </a:r>
        </a:p>
      </dgm:t>
    </dgm:pt>
    <dgm:pt modelId="{0D133C96-0D4A-B54E-9FD8-3B6E186C87AC}" type="parTrans" cxnId="{54BDE36E-A989-9F43-93B1-0887EB4FCE2F}">
      <dgm:prSet/>
      <dgm:spPr/>
      <dgm:t>
        <a:bodyPr/>
        <a:lstStyle/>
        <a:p>
          <a:endParaRPr lang="de-DE"/>
        </a:p>
      </dgm:t>
    </dgm:pt>
    <dgm:pt modelId="{74D39C68-ADDB-1E42-AFDC-01DDCAD5D3E1}" type="sibTrans" cxnId="{54BDE36E-A989-9F43-93B1-0887EB4FCE2F}">
      <dgm:prSet/>
      <dgm:spPr/>
      <dgm:t>
        <a:bodyPr/>
        <a:lstStyle/>
        <a:p>
          <a:endParaRPr lang="de-DE"/>
        </a:p>
      </dgm:t>
    </dgm:pt>
    <dgm:pt modelId="{60EA01F9-5287-0D42-9302-FD40485EE3DF}">
      <dgm:prSet/>
      <dgm:spPr/>
      <dgm:t>
        <a:bodyPr/>
        <a:lstStyle/>
        <a:p>
          <a:r>
            <a:rPr lang="de-DE" dirty="0"/>
            <a:t>Durchführungsformen</a:t>
          </a:r>
        </a:p>
      </dgm:t>
    </dgm:pt>
    <dgm:pt modelId="{2A74BF63-AE53-6E4B-B48E-CDB1549BB8FC}" type="parTrans" cxnId="{61B08BA2-1F89-8240-B57C-5D59A1B7B5BE}">
      <dgm:prSet/>
      <dgm:spPr/>
      <dgm:t>
        <a:bodyPr/>
        <a:lstStyle/>
        <a:p>
          <a:endParaRPr lang="de-DE"/>
        </a:p>
      </dgm:t>
    </dgm:pt>
    <dgm:pt modelId="{D28A1085-000A-4248-8FDE-DA00D83DE919}" type="sibTrans" cxnId="{61B08BA2-1F89-8240-B57C-5D59A1B7B5BE}">
      <dgm:prSet/>
      <dgm:spPr/>
      <dgm:t>
        <a:bodyPr/>
        <a:lstStyle/>
        <a:p>
          <a:endParaRPr lang="de-DE"/>
        </a:p>
      </dgm:t>
    </dgm:pt>
    <dgm:pt modelId="{FEB79D7E-CC30-5944-ACC8-CA176DEBD1B4}">
      <dgm:prSet/>
      <dgm:spPr/>
      <dgm:t>
        <a:bodyPr/>
        <a:lstStyle/>
        <a:p>
          <a:r>
            <a:rPr lang="de-DE" dirty="0"/>
            <a:t>Präsenz</a:t>
          </a:r>
        </a:p>
      </dgm:t>
    </dgm:pt>
    <dgm:pt modelId="{83F80A0A-7D82-0F47-9A12-5B04485003A3}" type="parTrans" cxnId="{060A1E34-8C4D-0541-A7BF-E8E22A53C6FB}">
      <dgm:prSet/>
      <dgm:spPr/>
      <dgm:t>
        <a:bodyPr/>
        <a:lstStyle/>
        <a:p>
          <a:endParaRPr lang="de-DE"/>
        </a:p>
      </dgm:t>
    </dgm:pt>
    <dgm:pt modelId="{BBCADCE7-063E-A644-ACB9-53542DA4F925}" type="sibTrans" cxnId="{060A1E34-8C4D-0541-A7BF-E8E22A53C6FB}">
      <dgm:prSet/>
      <dgm:spPr/>
      <dgm:t>
        <a:bodyPr/>
        <a:lstStyle/>
        <a:p>
          <a:endParaRPr lang="de-DE"/>
        </a:p>
      </dgm:t>
    </dgm:pt>
    <dgm:pt modelId="{D11CFF88-CD25-E44C-B00E-16A55C5FE277}">
      <dgm:prSet/>
      <dgm:spPr/>
      <dgm:t>
        <a:bodyPr/>
        <a:lstStyle/>
        <a:p>
          <a:r>
            <a:rPr lang="de-DE" dirty="0"/>
            <a:t>Online</a:t>
          </a:r>
        </a:p>
      </dgm:t>
    </dgm:pt>
    <dgm:pt modelId="{C0593BFD-A990-3A45-B89C-21B1E3DD05AF}" type="parTrans" cxnId="{53EEED8C-5A01-B14E-96EE-5040A4F38D8F}">
      <dgm:prSet/>
      <dgm:spPr/>
      <dgm:t>
        <a:bodyPr/>
        <a:lstStyle/>
        <a:p>
          <a:endParaRPr lang="de-DE"/>
        </a:p>
      </dgm:t>
    </dgm:pt>
    <dgm:pt modelId="{BCDD571A-F074-B441-9662-256E31F7EF39}" type="sibTrans" cxnId="{53EEED8C-5A01-B14E-96EE-5040A4F38D8F}">
      <dgm:prSet/>
      <dgm:spPr/>
      <dgm:t>
        <a:bodyPr/>
        <a:lstStyle/>
        <a:p>
          <a:endParaRPr lang="de-DE"/>
        </a:p>
      </dgm:t>
    </dgm:pt>
    <dgm:pt modelId="{30443141-EF03-584D-9E35-F92F48A18607}">
      <dgm:prSet custT="1"/>
      <dgm:spPr/>
      <dgm:t>
        <a:bodyPr/>
        <a:lstStyle/>
        <a:p>
          <a:r>
            <a:rPr lang="de-DE" sz="1200" dirty="0"/>
            <a:t>Kombiniert (Präsenz und Online)</a:t>
          </a:r>
        </a:p>
      </dgm:t>
    </dgm:pt>
    <dgm:pt modelId="{8FC76511-FFF3-4D49-9395-9C0F7DAB026B}" type="parTrans" cxnId="{2734E61D-45C0-1041-9B8D-B89059CEB113}">
      <dgm:prSet/>
      <dgm:spPr/>
      <dgm:t>
        <a:bodyPr/>
        <a:lstStyle/>
        <a:p>
          <a:endParaRPr lang="de-DE"/>
        </a:p>
      </dgm:t>
    </dgm:pt>
    <dgm:pt modelId="{76D15115-B9C8-F444-BF5D-2DA184A23528}" type="sibTrans" cxnId="{2734E61D-45C0-1041-9B8D-B89059CEB113}">
      <dgm:prSet/>
      <dgm:spPr/>
      <dgm:t>
        <a:bodyPr/>
        <a:lstStyle/>
        <a:p>
          <a:endParaRPr lang="de-DE"/>
        </a:p>
      </dgm:t>
    </dgm:pt>
    <dgm:pt modelId="{052F5002-960E-DB4B-9209-C5122A1A8302}">
      <dgm:prSet custT="1"/>
      <dgm:spPr/>
      <dgm:t>
        <a:bodyPr/>
        <a:lstStyle/>
        <a:p>
          <a:r>
            <a:rPr lang="de-DE" sz="1200" dirty="0"/>
            <a:t>Flexibel (Präsenz oder Online)</a:t>
          </a:r>
        </a:p>
      </dgm:t>
    </dgm:pt>
    <dgm:pt modelId="{3C83E43D-FE68-A441-802A-40F5E1445117}" type="parTrans" cxnId="{07B219F1-474C-B34D-AE09-CD2993184DBD}">
      <dgm:prSet/>
      <dgm:spPr/>
      <dgm:t>
        <a:bodyPr/>
        <a:lstStyle/>
        <a:p>
          <a:endParaRPr lang="de-DE"/>
        </a:p>
      </dgm:t>
    </dgm:pt>
    <dgm:pt modelId="{83105EBA-2B08-BD4D-BF11-B11F13C1FD0D}" type="sibTrans" cxnId="{07B219F1-474C-B34D-AE09-CD2993184DBD}">
      <dgm:prSet/>
      <dgm:spPr/>
      <dgm:t>
        <a:bodyPr/>
        <a:lstStyle/>
        <a:p>
          <a:endParaRPr lang="de-DE"/>
        </a:p>
      </dgm:t>
    </dgm:pt>
    <dgm:pt modelId="{215B787A-B681-2643-BE26-6E3599F6518D}" type="pres">
      <dgm:prSet presAssocID="{8FB77346-5F80-CC4E-A537-09C78E6ACC8F}" presName="vert0" presStyleCnt="0">
        <dgm:presLayoutVars>
          <dgm:dir/>
          <dgm:animOne val="branch"/>
          <dgm:animLvl val="lvl"/>
        </dgm:presLayoutVars>
      </dgm:prSet>
      <dgm:spPr/>
    </dgm:pt>
    <dgm:pt modelId="{CCDD3062-AFDD-A243-8531-15FDE1CB880F}" type="pres">
      <dgm:prSet presAssocID="{DD31475D-BEDB-454E-A62B-D74CC0973210}" presName="thickLine" presStyleLbl="alignNode1" presStyleIdx="0" presStyleCnt="1"/>
      <dgm:spPr/>
    </dgm:pt>
    <dgm:pt modelId="{B202B64C-64B2-2A4C-AF8C-99EBA95E6EDB}" type="pres">
      <dgm:prSet presAssocID="{DD31475D-BEDB-454E-A62B-D74CC0973210}" presName="horz1" presStyleCnt="0"/>
      <dgm:spPr/>
    </dgm:pt>
    <dgm:pt modelId="{DB98A207-3329-F146-B57D-FBA03298AE79}" type="pres">
      <dgm:prSet presAssocID="{DD31475D-BEDB-454E-A62B-D74CC0973210}" presName="tx1" presStyleLbl="revTx" presStyleIdx="0" presStyleCnt="13"/>
      <dgm:spPr/>
    </dgm:pt>
    <dgm:pt modelId="{80801628-63AA-BE41-AC3D-C924D637A754}" type="pres">
      <dgm:prSet presAssocID="{DD31475D-BEDB-454E-A62B-D74CC0973210}" presName="vert1" presStyleCnt="0"/>
      <dgm:spPr/>
    </dgm:pt>
    <dgm:pt modelId="{D5D422F4-BE9D-BE44-884E-CC258DECB238}" type="pres">
      <dgm:prSet presAssocID="{99D2FBB2-C3AE-264B-BC86-591D491CFC44}" presName="vertSpace2a" presStyleCnt="0"/>
      <dgm:spPr/>
    </dgm:pt>
    <dgm:pt modelId="{6B9B2BAD-F6FA-2F4D-970E-5CCFB13BBCD6}" type="pres">
      <dgm:prSet presAssocID="{99D2FBB2-C3AE-264B-BC86-591D491CFC44}" presName="horz2" presStyleCnt="0"/>
      <dgm:spPr/>
    </dgm:pt>
    <dgm:pt modelId="{1F1B3FB0-26CE-924D-A667-42DC1B697333}" type="pres">
      <dgm:prSet presAssocID="{99D2FBB2-C3AE-264B-BC86-591D491CFC44}" presName="horzSpace2" presStyleCnt="0"/>
      <dgm:spPr/>
    </dgm:pt>
    <dgm:pt modelId="{096D96EE-A7B3-644D-A753-64C0A8166926}" type="pres">
      <dgm:prSet presAssocID="{99D2FBB2-C3AE-264B-BC86-591D491CFC44}" presName="tx2" presStyleLbl="revTx" presStyleIdx="1" presStyleCnt="13" custScaleX="182507"/>
      <dgm:spPr/>
    </dgm:pt>
    <dgm:pt modelId="{32075F85-FC8A-3740-A85B-7D6891757C43}" type="pres">
      <dgm:prSet presAssocID="{99D2FBB2-C3AE-264B-BC86-591D491CFC44}" presName="vert2" presStyleCnt="0"/>
      <dgm:spPr/>
    </dgm:pt>
    <dgm:pt modelId="{03296B6B-B717-1A43-A9EB-CF1455899714}" type="pres">
      <dgm:prSet presAssocID="{99D2FBB2-C3AE-264B-BC86-591D491CFC44}" presName="thinLine2b" presStyleLbl="callout" presStyleIdx="0" presStyleCnt="9"/>
      <dgm:spPr/>
    </dgm:pt>
    <dgm:pt modelId="{455A5E33-A384-434B-B03E-4A065FB31F21}" type="pres">
      <dgm:prSet presAssocID="{99D2FBB2-C3AE-264B-BC86-591D491CFC44}" presName="vertSpace2b" presStyleCnt="0"/>
      <dgm:spPr/>
    </dgm:pt>
    <dgm:pt modelId="{662F6C7F-9C97-B047-99D4-D057461EF137}" type="pres">
      <dgm:prSet presAssocID="{3DC14703-47C4-7443-97F3-39B33807DC75}" presName="horz2" presStyleCnt="0"/>
      <dgm:spPr/>
    </dgm:pt>
    <dgm:pt modelId="{0A7D190E-09B9-A74D-B168-D5D300ABB0BA}" type="pres">
      <dgm:prSet presAssocID="{3DC14703-47C4-7443-97F3-39B33807DC75}" presName="horzSpace2" presStyleCnt="0"/>
      <dgm:spPr/>
    </dgm:pt>
    <dgm:pt modelId="{5D1DA451-0D22-A14A-B39C-DD1526323EA1}" type="pres">
      <dgm:prSet presAssocID="{3DC14703-47C4-7443-97F3-39B33807DC75}" presName="tx2" presStyleLbl="revTx" presStyleIdx="2" presStyleCnt="13" custScaleX="161112"/>
      <dgm:spPr/>
    </dgm:pt>
    <dgm:pt modelId="{E0CCE47F-EBE7-0A4F-8846-C45F246D0639}" type="pres">
      <dgm:prSet presAssocID="{3DC14703-47C4-7443-97F3-39B33807DC75}" presName="vert2" presStyleCnt="0"/>
      <dgm:spPr/>
    </dgm:pt>
    <dgm:pt modelId="{C441D46B-975D-EF49-8941-3B7DB7280929}" type="pres">
      <dgm:prSet presAssocID="{3DC14703-47C4-7443-97F3-39B33807DC75}" presName="thinLine2b" presStyleLbl="callout" presStyleIdx="1" presStyleCnt="9" custLinFactY="-70709" custLinFactNeighborY="-100000"/>
      <dgm:spPr/>
    </dgm:pt>
    <dgm:pt modelId="{61213F65-AFC3-124C-83BA-C8E3AC782087}" type="pres">
      <dgm:prSet presAssocID="{3DC14703-47C4-7443-97F3-39B33807DC75}" presName="vertSpace2b" presStyleCnt="0"/>
      <dgm:spPr/>
    </dgm:pt>
    <dgm:pt modelId="{A95939A2-3FD7-AE4C-8F18-3B94FEC1CF6D}" type="pres">
      <dgm:prSet presAssocID="{CDE7DCCC-2844-DE44-8AF3-5BBCA8B27812}" presName="horz2" presStyleCnt="0"/>
      <dgm:spPr/>
    </dgm:pt>
    <dgm:pt modelId="{48C95181-9B4A-FF4E-A3F9-99E3906D7078}" type="pres">
      <dgm:prSet presAssocID="{CDE7DCCC-2844-DE44-8AF3-5BBCA8B27812}" presName="horzSpace2" presStyleCnt="0"/>
      <dgm:spPr/>
    </dgm:pt>
    <dgm:pt modelId="{EEAA6026-8842-824E-8666-6E8E242B870F}" type="pres">
      <dgm:prSet presAssocID="{CDE7DCCC-2844-DE44-8AF3-5BBCA8B27812}" presName="tx2" presStyleLbl="revTx" presStyleIdx="3" presStyleCnt="13" custScaleX="174278"/>
      <dgm:spPr/>
    </dgm:pt>
    <dgm:pt modelId="{5B38DF92-ECDF-9045-8407-19A58E351496}" type="pres">
      <dgm:prSet presAssocID="{CDE7DCCC-2844-DE44-8AF3-5BBCA8B27812}" presName="vert2" presStyleCnt="0"/>
      <dgm:spPr/>
    </dgm:pt>
    <dgm:pt modelId="{9C882D7E-75D6-394B-86C5-6BEB2F2F32F9}" type="pres">
      <dgm:prSet presAssocID="{CDE7DCCC-2844-DE44-8AF3-5BBCA8B27812}" presName="thinLine2b" presStyleLbl="callout" presStyleIdx="2" presStyleCnt="9" custLinFactY="-99903" custLinFactNeighborY="-100000"/>
      <dgm:spPr/>
    </dgm:pt>
    <dgm:pt modelId="{11A239B8-20DA-E744-A72F-A40FD7AFBB5C}" type="pres">
      <dgm:prSet presAssocID="{CDE7DCCC-2844-DE44-8AF3-5BBCA8B27812}" presName="vertSpace2b" presStyleCnt="0"/>
      <dgm:spPr/>
    </dgm:pt>
    <dgm:pt modelId="{F9C5E8C2-E8D8-BE45-99BD-216FD84CEBD3}" type="pres">
      <dgm:prSet presAssocID="{0138EAB0-8364-9241-B15B-D1296955A71D}" presName="horz2" presStyleCnt="0"/>
      <dgm:spPr/>
    </dgm:pt>
    <dgm:pt modelId="{67C39450-7D31-D643-905F-D01BD710ABB9}" type="pres">
      <dgm:prSet presAssocID="{0138EAB0-8364-9241-B15B-D1296955A71D}" presName="horzSpace2" presStyleCnt="0"/>
      <dgm:spPr/>
    </dgm:pt>
    <dgm:pt modelId="{9643BF90-A318-884C-9EBE-6386DAEA7F08}" type="pres">
      <dgm:prSet presAssocID="{0138EAB0-8364-9241-B15B-D1296955A71D}" presName="tx2" presStyleLbl="revTx" presStyleIdx="4" presStyleCnt="13" custScaleX="159466"/>
      <dgm:spPr/>
    </dgm:pt>
    <dgm:pt modelId="{BF352881-0081-1449-8349-B2E52137FFA3}" type="pres">
      <dgm:prSet presAssocID="{0138EAB0-8364-9241-B15B-D1296955A71D}" presName="vert2" presStyleCnt="0"/>
      <dgm:spPr/>
    </dgm:pt>
    <dgm:pt modelId="{BFDEF1AA-87BB-FB4A-89DA-A62B8806F033}" type="pres">
      <dgm:prSet presAssocID="{0138EAB0-8364-9241-B15B-D1296955A71D}" presName="thinLine2b" presStyleLbl="callout" presStyleIdx="3" presStyleCnt="9" custLinFactY="-170615" custLinFactNeighborY="-200000"/>
      <dgm:spPr/>
    </dgm:pt>
    <dgm:pt modelId="{5A8D3E6D-77B7-E441-87ED-6AF6CBCA318F}" type="pres">
      <dgm:prSet presAssocID="{0138EAB0-8364-9241-B15B-D1296955A71D}" presName="vertSpace2b" presStyleCnt="0"/>
      <dgm:spPr/>
    </dgm:pt>
    <dgm:pt modelId="{9B2BF7A1-DDA3-B042-B0EE-0E657372A2C0}" type="pres">
      <dgm:prSet presAssocID="{42C0B0E7-77AB-C94A-B8E4-412B5288F8AC}" presName="horz2" presStyleCnt="0"/>
      <dgm:spPr/>
    </dgm:pt>
    <dgm:pt modelId="{2CB5C62E-5F53-674E-AE37-85EBA66DDF77}" type="pres">
      <dgm:prSet presAssocID="{42C0B0E7-77AB-C94A-B8E4-412B5288F8AC}" presName="horzSpace2" presStyleCnt="0"/>
      <dgm:spPr/>
    </dgm:pt>
    <dgm:pt modelId="{C93E992D-35F8-8345-B6A9-C25B9D1FC96E}" type="pres">
      <dgm:prSet presAssocID="{42C0B0E7-77AB-C94A-B8E4-412B5288F8AC}" presName="tx2" presStyleLbl="revTx" presStyleIdx="5" presStyleCnt="13" custLinFactNeighborY="-21339"/>
      <dgm:spPr/>
    </dgm:pt>
    <dgm:pt modelId="{08148EDD-CEE3-EC49-9A5D-2B706D4C0E29}" type="pres">
      <dgm:prSet presAssocID="{42C0B0E7-77AB-C94A-B8E4-412B5288F8AC}" presName="vert2" presStyleCnt="0"/>
      <dgm:spPr/>
    </dgm:pt>
    <dgm:pt modelId="{9855E946-DEDA-D044-ACB8-8F1CF79107A8}" type="pres">
      <dgm:prSet presAssocID="{42C0B0E7-77AB-C94A-B8E4-412B5288F8AC}" presName="thinLine2b" presStyleLbl="callout" presStyleIdx="4" presStyleCnt="9" custLinFactY="-200000" custLinFactNeighborY="-277323"/>
      <dgm:spPr/>
    </dgm:pt>
    <dgm:pt modelId="{5269C192-AAF7-B549-9F89-2C2D21B63FA1}" type="pres">
      <dgm:prSet presAssocID="{42C0B0E7-77AB-C94A-B8E4-412B5288F8AC}" presName="vertSpace2b" presStyleCnt="0"/>
      <dgm:spPr/>
    </dgm:pt>
    <dgm:pt modelId="{4A879E4F-F4E4-4C44-A7AD-03B9EA0F5037}" type="pres">
      <dgm:prSet presAssocID="{81CBAA55-4F88-BC45-80DD-212EECDBE3BD}" presName="horz2" presStyleCnt="0"/>
      <dgm:spPr/>
    </dgm:pt>
    <dgm:pt modelId="{BB15AF51-2A17-2A40-BB38-A6F2AD5D4AD4}" type="pres">
      <dgm:prSet presAssocID="{81CBAA55-4F88-BC45-80DD-212EECDBE3BD}" presName="horzSpace2" presStyleCnt="0"/>
      <dgm:spPr/>
    </dgm:pt>
    <dgm:pt modelId="{7061A330-2F96-9640-875A-194C95648256}" type="pres">
      <dgm:prSet presAssocID="{81CBAA55-4F88-BC45-80DD-212EECDBE3BD}" presName="tx2" presStyleLbl="revTx" presStyleIdx="6" presStyleCnt="13" custLinFactNeighborY="-27160"/>
      <dgm:spPr/>
    </dgm:pt>
    <dgm:pt modelId="{2FEF92CE-0583-F74B-8B65-F5F0955D9F3C}" type="pres">
      <dgm:prSet presAssocID="{81CBAA55-4F88-BC45-80DD-212EECDBE3BD}" presName="vert2" presStyleCnt="0"/>
      <dgm:spPr/>
    </dgm:pt>
    <dgm:pt modelId="{CC2C76C4-4852-CC4D-B43E-C86293F37D52}" type="pres">
      <dgm:prSet presAssocID="{81CBAA55-4F88-BC45-80DD-212EECDBE3BD}" presName="thinLine2b" presStyleLbl="callout" presStyleIdx="5" presStyleCnt="9" custLinFactY="-200000" custLinFactNeighborY="-277323"/>
      <dgm:spPr/>
    </dgm:pt>
    <dgm:pt modelId="{91236AB7-E9F8-9B49-AEB2-3ABC927A2104}" type="pres">
      <dgm:prSet presAssocID="{81CBAA55-4F88-BC45-80DD-212EECDBE3BD}" presName="vertSpace2b" presStyleCnt="0"/>
      <dgm:spPr/>
    </dgm:pt>
    <dgm:pt modelId="{9518CB1F-CA45-954E-A6F3-7FBFC6AC179E}" type="pres">
      <dgm:prSet presAssocID="{220F46A6-7360-8049-BD73-58873D8AE05C}" presName="horz2" presStyleCnt="0"/>
      <dgm:spPr/>
    </dgm:pt>
    <dgm:pt modelId="{781E0B81-9C18-8F40-B7F0-97921935F7A0}" type="pres">
      <dgm:prSet presAssocID="{220F46A6-7360-8049-BD73-58873D8AE05C}" presName="horzSpace2" presStyleCnt="0"/>
      <dgm:spPr/>
    </dgm:pt>
    <dgm:pt modelId="{61079663-1FC3-F641-B659-B55F0F199E3C}" type="pres">
      <dgm:prSet presAssocID="{220F46A6-7360-8049-BD73-58873D8AE05C}" presName="tx2" presStyleLbl="revTx" presStyleIdx="7" presStyleCnt="13" custScaleX="234954" custLinFactNeighborY="-27160"/>
      <dgm:spPr/>
    </dgm:pt>
    <dgm:pt modelId="{8400109E-ABDA-4D40-97FC-61D2C97C1B29}" type="pres">
      <dgm:prSet presAssocID="{220F46A6-7360-8049-BD73-58873D8AE05C}" presName="vert2" presStyleCnt="0"/>
      <dgm:spPr/>
    </dgm:pt>
    <dgm:pt modelId="{F4B93B09-2FF6-9844-9221-D88FA247236C}" type="pres">
      <dgm:prSet presAssocID="{220F46A6-7360-8049-BD73-58873D8AE05C}" presName="thinLine2b" presStyleLbl="callout" presStyleIdx="6" presStyleCnt="9" custLinFactY="-399612" custLinFactNeighborY="-400000"/>
      <dgm:spPr/>
    </dgm:pt>
    <dgm:pt modelId="{CF08FA45-CAD4-1541-97F6-D5A379D3F603}" type="pres">
      <dgm:prSet presAssocID="{220F46A6-7360-8049-BD73-58873D8AE05C}" presName="vertSpace2b" presStyleCnt="0"/>
      <dgm:spPr/>
    </dgm:pt>
    <dgm:pt modelId="{5D4E25F1-C0D5-EB44-8E0D-0C278ECCAAA9}" type="pres">
      <dgm:prSet presAssocID="{60EA01F9-5287-0D42-9302-FD40485EE3DF}" presName="horz2" presStyleCnt="0"/>
      <dgm:spPr/>
    </dgm:pt>
    <dgm:pt modelId="{B5DCC3A8-C0AC-3A4A-84C7-BE5A17985226}" type="pres">
      <dgm:prSet presAssocID="{60EA01F9-5287-0D42-9302-FD40485EE3DF}" presName="horzSpace2" presStyleCnt="0"/>
      <dgm:spPr/>
    </dgm:pt>
    <dgm:pt modelId="{AAF99C75-81FB-6048-8538-6C6CDEF0EED4}" type="pres">
      <dgm:prSet presAssocID="{60EA01F9-5287-0D42-9302-FD40485EE3DF}" presName="tx2" presStyleLbl="revTx" presStyleIdx="8" presStyleCnt="13" custLinFactNeighborY="-40738"/>
      <dgm:spPr/>
    </dgm:pt>
    <dgm:pt modelId="{127F33F1-914B-8D43-BCFF-4691AF4139E8}" type="pres">
      <dgm:prSet presAssocID="{60EA01F9-5287-0D42-9302-FD40485EE3DF}" presName="vert2" presStyleCnt="0"/>
      <dgm:spPr/>
    </dgm:pt>
    <dgm:pt modelId="{3884F5E2-60F7-EA4D-8AF3-A978D2A4D437}" type="pres">
      <dgm:prSet presAssocID="{FEB79D7E-CC30-5944-ACC8-CA176DEBD1B4}" presName="horz3" presStyleCnt="0"/>
      <dgm:spPr/>
    </dgm:pt>
    <dgm:pt modelId="{7454947F-1729-B649-9946-69ECB4676306}" type="pres">
      <dgm:prSet presAssocID="{FEB79D7E-CC30-5944-ACC8-CA176DEBD1B4}" presName="horzSpace3" presStyleCnt="0"/>
      <dgm:spPr/>
    </dgm:pt>
    <dgm:pt modelId="{41E6BD15-71D3-514B-9B47-978737FAFB33}" type="pres">
      <dgm:prSet presAssocID="{FEB79D7E-CC30-5944-ACC8-CA176DEBD1B4}" presName="tx3" presStyleLbl="revTx" presStyleIdx="9" presStyleCnt="13" custLinFactNeighborY="-85338"/>
      <dgm:spPr/>
    </dgm:pt>
    <dgm:pt modelId="{B02AC8C5-C65F-824F-B148-AE06FE61D4BC}" type="pres">
      <dgm:prSet presAssocID="{FEB79D7E-CC30-5944-ACC8-CA176DEBD1B4}" presName="vert3" presStyleCnt="0"/>
      <dgm:spPr/>
    </dgm:pt>
    <dgm:pt modelId="{22BE0F2D-AF5E-4743-9537-694A5461FB2B}" type="pres">
      <dgm:prSet presAssocID="{BBCADCE7-063E-A644-ACB9-53542DA4F925}" presName="thinLine3" presStyleLbl="callout" presStyleIdx="7" presStyleCnt="9" custLinFactNeighborY="-85338"/>
      <dgm:spPr/>
    </dgm:pt>
    <dgm:pt modelId="{A7A6CED0-CA5B-2149-B257-DB7045489012}" type="pres">
      <dgm:prSet presAssocID="{D11CFF88-CD25-E44C-B00E-16A55C5FE277}" presName="horz3" presStyleCnt="0"/>
      <dgm:spPr/>
    </dgm:pt>
    <dgm:pt modelId="{5E42C611-6DFA-B540-98DD-7D7C0C502776}" type="pres">
      <dgm:prSet presAssocID="{D11CFF88-CD25-E44C-B00E-16A55C5FE277}" presName="horzSpace3" presStyleCnt="0"/>
      <dgm:spPr/>
    </dgm:pt>
    <dgm:pt modelId="{4C7709C1-E9E0-774D-8A46-31D2DB73B993}" type="pres">
      <dgm:prSet presAssocID="{D11CFF88-CD25-E44C-B00E-16A55C5FE277}" presName="tx3" presStyleLbl="revTx" presStyleIdx="10" presStyleCnt="13" custLinFactNeighborY="-85338"/>
      <dgm:spPr/>
    </dgm:pt>
    <dgm:pt modelId="{D77F01D1-B41E-AE4D-93E6-17E6026CB33E}" type="pres">
      <dgm:prSet presAssocID="{D11CFF88-CD25-E44C-B00E-16A55C5FE277}" presName="vert3" presStyleCnt="0"/>
      <dgm:spPr/>
    </dgm:pt>
    <dgm:pt modelId="{F88A9870-80C0-9D4D-B945-5184AB209F38}" type="pres">
      <dgm:prSet presAssocID="{30443141-EF03-584D-9E35-F92F48A18607}" presName="horz4" presStyleCnt="0"/>
      <dgm:spPr/>
    </dgm:pt>
    <dgm:pt modelId="{D4CF8B42-D0DD-6A4F-88B5-986B8C8C2C3B}" type="pres">
      <dgm:prSet presAssocID="{30443141-EF03-584D-9E35-F92F48A18607}" presName="horzSpace4" presStyleCnt="0"/>
      <dgm:spPr/>
    </dgm:pt>
    <dgm:pt modelId="{C15B0BB7-7959-BC41-A174-3B502D868BC8}" type="pres">
      <dgm:prSet presAssocID="{30443141-EF03-584D-9E35-F92F48A18607}" presName="tx4" presStyleLbl="revTx" presStyleIdx="11" presStyleCnt="13" custLinFactY="-39645" custLinFactNeighborY="-100000">
        <dgm:presLayoutVars>
          <dgm:bulletEnabled val="1"/>
        </dgm:presLayoutVars>
      </dgm:prSet>
      <dgm:spPr/>
    </dgm:pt>
    <dgm:pt modelId="{2EB54DC9-439B-AB47-9C2C-FBE34FAD9FD0}" type="pres">
      <dgm:prSet presAssocID="{052F5002-960E-DB4B-9209-C5122A1A8302}" presName="horz4" presStyleCnt="0"/>
      <dgm:spPr/>
    </dgm:pt>
    <dgm:pt modelId="{B8255CB9-390E-CB44-9E68-52158741BE80}" type="pres">
      <dgm:prSet presAssocID="{052F5002-960E-DB4B-9209-C5122A1A8302}" presName="horzSpace4" presStyleCnt="0"/>
      <dgm:spPr/>
    </dgm:pt>
    <dgm:pt modelId="{1B5A7232-A6D2-3947-ABCE-165A2FBDCF07}" type="pres">
      <dgm:prSet presAssocID="{052F5002-960E-DB4B-9209-C5122A1A8302}" presName="tx4" presStyleLbl="revTx" presStyleIdx="12" presStyleCnt="13" custLinFactY="-855" custLinFactNeighborY="-100000">
        <dgm:presLayoutVars>
          <dgm:bulletEnabled val="1"/>
        </dgm:presLayoutVars>
      </dgm:prSet>
      <dgm:spPr/>
    </dgm:pt>
    <dgm:pt modelId="{2B0851C1-8E8E-E845-A6A3-C92D4DD13FFD}" type="pres">
      <dgm:prSet presAssocID="{60EA01F9-5287-0D42-9302-FD40485EE3DF}" presName="thinLine2b" presStyleLbl="callout" presStyleIdx="8" presStyleCnt="9" custLinFactY="-100000" custLinFactNeighborY="-138667"/>
      <dgm:spPr/>
    </dgm:pt>
    <dgm:pt modelId="{DD71F40D-D560-8C4F-910A-3E6EF58AFE23}" type="pres">
      <dgm:prSet presAssocID="{60EA01F9-5287-0D42-9302-FD40485EE3DF}" presName="vertSpace2b" presStyleCnt="0"/>
      <dgm:spPr/>
    </dgm:pt>
  </dgm:ptLst>
  <dgm:cxnLst>
    <dgm:cxn modelId="{D092F407-94B9-4374-A6EC-6FB9D77C79F9}" type="presOf" srcId="{60EA01F9-5287-0D42-9302-FD40485EE3DF}" destId="{AAF99C75-81FB-6048-8538-6C6CDEF0EED4}" srcOrd="0" destOrd="0" presId="urn:microsoft.com/office/officeart/2008/layout/LinedList"/>
    <dgm:cxn modelId="{4ACC1E0B-8FA7-48AD-98FF-2D3A2F8D482A}" type="presOf" srcId="{DD31475D-BEDB-454E-A62B-D74CC0973210}" destId="{DB98A207-3329-F146-B57D-FBA03298AE79}" srcOrd="0" destOrd="0" presId="urn:microsoft.com/office/officeart/2008/layout/LinedList"/>
    <dgm:cxn modelId="{2734E61D-45C0-1041-9B8D-B89059CEB113}" srcId="{D11CFF88-CD25-E44C-B00E-16A55C5FE277}" destId="{30443141-EF03-584D-9E35-F92F48A18607}" srcOrd="0" destOrd="0" parTransId="{8FC76511-FFF3-4D49-9395-9C0F7DAB026B}" sibTransId="{76D15115-B9C8-F444-BF5D-2DA184A23528}"/>
    <dgm:cxn modelId="{060A1E34-8C4D-0541-A7BF-E8E22A53C6FB}" srcId="{60EA01F9-5287-0D42-9302-FD40485EE3DF}" destId="{FEB79D7E-CC30-5944-ACC8-CA176DEBD1B4}" srcOrd="0" destOrd="0" parTransId="{83F80A0A-7D82-0F47-9A12-5B04485003A3}" sibTransId="{BBCADCE7-063E-A644-ACB9-53542DA4F925}"/>
    <dgm:cxn modelId="{3945CF5D-BA17-2B4C-BBF3-B4B08B5BEDD9}" srcId="{DD31475D-BEDB-454E-A62B-D74CC0973210}" destId="{81CBAA55-4F88-BC45-80DD-212EECDBE3BD}" srcOrd="5" destOrd="0" parTransId="{042443E0-CFB9-5245-A4B8-5972B3C797A9}" sibTransId="{8E926029-4BB3-BB47-A668-F7D2AFD64FFA}"/>
    <dgm:cxn modelId="{52FF6741-4996-BD40-85C6-89840856099A}" srcId="{8FB77346-5F80-CC4E-A537-09C78E6ACC8F}" destId="{DD31475D-BEDB-454E-A62B-D74CC0973210}" srcOrd="0" destOrd="0" parTransId="{CF719C11-DFDC-1941-A5B2-68B235D027F9}" sibTransId="{BAB94D47-9097-8F4F-B535-376E6C41C959}"/>
    <dgm:cxn modelId="{F0E0EF49-194F-B449-B591-E90E1E4A24D8}" srcId="{DD31475D-BEDB-454E-A62B-D74CC0973210}" destId="{0138EAB0-8364-9241-B15B-D1296955A71D}" srcOrd="3" destOrd="0" parTransId="{A0B29A13-0568-594B-A460-B3EB4614C73B}" sibTransId="{B52AFD3A-A7E3-334E-8DB6-F231B78E006A}"/>
    <dgm:cxn modelId="{54BDE36E-A989-9F43-93B1-0887EB4FCE2F}" srcId="{DD31475D-BEDB-454E-A62B-D74CC0973210}" destId="{220F46A6-7360-8049-BD73-58873D8AE05C}" srcOrd="6" destOrd="0" parTransId="{0D133C96-0D4A-B54E-9FD8-3B6E186C87AC}" sibTransId="{74D39C68-ADDB-1E42-AFDC-01DDCAD5D3E1}"/>
    <dgm:cxn modelId="{B5C6F16E-EB4D-4B91-9B3F-81944B79C45B}" type="presOf" srcId="{8FB77346-5F80-CC4E-A537-09C78E6ACC8F}" destId="{215B787A-B681-2643-BE26-6E3599F6518D}" srcOrd="0" destOrd="0" presId="urn:microsoft.com/office/officeart/2008/layout/LinedList"/>
    <dgm:cxn modelId="{BB591E55-014E-4789-92A2-CB1E3F4BFAD5}" type="presOf" srcId="{42C0B0E7-77AB-C94A-B8E4-412B5288F8AC}" destId="{C93E992D-35F8-8345-B6A9-C25B9D1FC96E}" srcOrd="0" destOrd="0" presId="urn:microsoft.com/office/officeart/2008/layout/LinedList"/>
    <dgm:cxn modelId="{28F5D175-A6E2-4C94-B8EA-9E2A6DFDB0FC}" type="presOf" srcId="{99D2FBB2-C3AE-264B-BC86-591D491CFC44}" destId="{096D96EE-A7B3-644D-A753-64C0A8166926}" srcOrd="0" destOrd="0" presId="urn:microsoft.com/office/officeart/2008/layout/LinedList"/>
    <dgm:cxn modelId="{C9A5B887-3FC0-D04A-BEA2-76BDBE0F5EE6}" srcId="{DD31475D-BEDB-454E-A62B-D74CC0973210}" destId="{99D2FBB2-C3AE-264B-BC86-591D491CFC44}" srcOrd="0" destOrd="0" parTransId="{6465BA66-CA97-9E49-961C-F53E3A082D6F}" sibTransId="{9E26A71A-7B99-2A4B-96FB-F08567381D13}"/>
    <dgm:cxn modelId="{53EEED8C-5A01-B14E-96EE-5040A4F38D8F}" srcId="{60EA01F9-5287-0D42-9302-FD40485EE3DF}" destId="{D11CFF88-CD25-E44C-B00E-16A55C5FE277}" srcOrd="1" destOrd="0" parTransId="{C0593BFD-A990-3A45-B89C-21B1E3DD05AF}" sibTransId="{BCDD571A-F074-B441-9662-256E31F7EF39}"/>
    <dgm:cxn modelId="{050DD891-39AB-4714-9812-EB0D646A2339}" type="presOf" srcId="{220F46A6-7360-8049-BD73-58873D8AE05C}" destId="{61079663-1FC3-F641-B659-B55F0F199E3C}" srcOrd="0" destOrd="0" presId="urn:microsoft.com/office/officeart/2008/layout/LinedList"/>
    <dgm:cxn modelId="{61B08BA2-1F89-8240-B57C-5D59A1B7B5BE}" srcId="{DD31475D-BEDB-454E-A62B-D74CC0973210}" destId="{60EA01F9-5287-0D42-9302-FD40485EE3DF}" srcOrd="7" destOrd="0" parTransId="{2A74BF63-AE53-6E4B-B48E-CDB1549BB8FC}" sibTransId="{D28A1085-000A-4248-8FDE-DA00D83DE919}"/>
    <dgm:cxn modelId="{3335F4A6-F968-41AF-BC8A-64213E6876FE}" type="presOf" srcId="{FEB79D7E-CC30-5944-ACC8-CA176DEBD1B4}" destId="{41E6BD15-71D3-514B-9B47-978737FAFB33}" srcOrd="0" destOrd="0" presId="urn:microsoft.com/office/officeart/2008/layout/LinedList"/>
    <dgm:cxn modelId="{B1308BA7-59C3-4D63-8FD0-84785F0952C3}" type="presOf" srcId="{D11CFF88-CD25-E44C-B00E-16A55C5FE277}" destId="{4C7709C1-E9E0-774D-8A46-31D2DB73B993}" srcOrd="0" destOrd="0" presId="urn:microsoft.com/office/officeart/2008/layout/LinedList"/>
    <dgm:cxn modelId="{DE6598AA-9E4D-4CF7-BEF5-C962D49F80DA}" type="presOf" srcId="{3DC14703-47C4-7443-97F3-39B33807DC75}" destId="{5D1DA451-0D22-A14A-B39C-DD1526323EA1}" srcOrd="0" destOrd="0" presId="urn:microsoft.com/office/officeart/2008/layout/LinedList"/>
    <dgm:cxn modelId="{35C58CBF-DD4C-4559-98C5-DC81B278D7EA}" type="presOf" srcId="{0138EAB0-8364-9241-B15B-D1296955A71D}" destId="{9643BF90-A318-884C-9EBE-6386DAEA7F08}" srcOrd="0" destOrd="0" presId="urn:microsoft.com/office/officeart/2008/layout/LinedList"/>
    <dgm:cxn modelId="{5C83EBCB-1520-4F85-953D-2068BE3846B4}" type="presOf" srcId="{30443141-EF03-584D-9E35-F92F48A18607}" destId="{C15B0BB7-7959-BC41-A174-3B502D868BC8}" srcOrd="0" destOrd="0" presId="urn:microsoft.com/office/officeart/2008/layout/LinedList"/>
    <dgm:cxn modelId="{4F20A3CE-7324-8442-AAAD-B6DECA892494}" srcId="{DD31475D-BEDB-454E-A62B-D74CC0973210}" destId="{3DC14703-47C4-7443-97F3-39B33807DC75}" srcOrd="1" destOrd="0" parTransId="{2E963B6A-B519-DD46-A13B-3D2A08FD2109}" sibTransId="{A75BABF1-9AE2-A64C-8A2B-0CA0B4CC97C2}"/>
    <dgm:cxn modelId="{BB17F6E6-F79E-C349-8606-C3FF4109CBCE}" srcId="{DD31475D-BEDB-454E-A62B-D74CC0973210}" destId="{42C0B0E7-77AB-C94A-B8E4-412B5288F8AC}" srcOrd="4" destOrd="0" parTransId="{5A6E7500-62A8-1B44-AF71-3C7E32A2A4CB}" sibTransId="{C7CE2A24-DDD8-4B49-B26F-5F144146F2A8}"/>
    <dgm:cxn modelId="{9CB9A0E7-D65B-1E4E-809E-23BC79EDB0FC}" srcId="{DD31475D-BEDB-454E-A62B-D74CC0973210}" destId="{CDE7DCCC-2844-DE44-8AF3-5BBCA8B27812}" srcOrd="2" destOrd="0" parTransId="{1D31C2CB-D506-A540-9508-FC537829E25A}" sibTransId="{D53939AF-E485-9B4B-9055-115259D831BA}"/>
    <dgm:cxn modelId="{2D5DCEF0-4435-4169-8444-94A669871441}" type="presOf" srcId="{CDE7DCCC-2844-DE44-8AF3-5BBCA8B27812}" destId="{EEAA6026-8842-824E-8666-6E8E242B870F}" srcOrd="0" destOrd="0" presId="urn:microsoft.com/office/officeart/2008/layout/LinedList"/>
    <dgm:cxn modelId="{07B219F1-474C-B34D-AE09-CD2993184DBD}" srcId="{D11CFF88-CD25-E44C-B00E-16A55C5FE277}" destId="{052F5002-960E-DB4B-9209-C5122A1A8302}" srcOrd="1" destOrd="0" parTransId="{3C83E43D-FE68-A441-802A-40F5E1445117}" sibTransId="{83105EBA-2B08-BD4D-BF11-B11F13C1FD0D}"/>
    <dgm:cxn modelId="{0A6B98F7-0CD9-48AA-93C0-662DF30DE936}" type="presOf" srcId="{052F5002-960E-DB4B-9209-C5122A1A8302}" destId="{1B5A7232-A6D2-3947-ABCE-165A2FBDCF07}" srcOrd="0" destOrd="0" presId="urn:microsoft.com/office/officeart/2008/layout/LinedList"/>
    <dgm:cxn modelId="{46EDF9F9-67DD-43A2-BC81-5228F61AC002}" type="presOf" srcId="{81CBAA55-4F88-BC45-80DD-212EECDBE3BD}" destId="{7061A330-2F96-9640-875A-194C95648256}" srcOrd="0" destOrd="0" presId="urn:microsoft.com/office/officeart/2008/layout/LinedList"/>
    <dgm:cxn modelId="{54691443-5BCD-4AD5-8815-EA43E86AED1F}" type="presParOf" srcId="{215B787A-B681-2643-BE26-6E3599F6518D}" destId="{CCDD3062-AFDD-A243-8531-15FDE1CB880F}" srcOrd="0" destOrd="0" presId="urn:microsoft.com/office/officeart/2008/layout/LinedList"/>
    <dgm:cxn modelId="{248E1B87-EAC8-429B-A8AB-C67CD5FF31B4}" type="presParOf" srcId="{215B787A-B681-2643-BE26-6E3599F6518D}" destId="{B202B64C-64B2-2A4C-AF8C-99EBA95E6EDB}" srcOrd="1" destOrd="0" presId="urn:microsoft.com/office/officeart/2008/layout/LinedList"/>
    <dgm:cxn modelId="{503B51F7-5E5D-448B-A82F-E02022C85B88}" type="presParOf" srcId="{B202B64C-64B2-2A4C-AF8C-99EBA95E6EDB}" destId="{DB98A207-3329-F146-B57D-FBA03298AE79}" srcOrd="0" destOrd="0" presId="urn:microsoft.com/office/officeart/2008/layout/LinedList"/>
    <dgm:cxn modelId="{19CB8F77-37D0-4846-8B1F-04711F08CB7D}" type="presParOf" srcId="{B202B64C-64B2-2A4C-AF8C-99EBA95E6EDB}" destId="{80801628-63AA-BE41-AC3D-C924D637A754}" srcOrd="1" destOrd="0" presId="urn:microsoft.com/office/officeart/2008/layout/LinedList"/>
    <dgm:cxn modelId="{71F9AC43-C638-4E52-B028-2FD1779FC607}" type="presParOf" srcId="{80801628-63AA-BE41-AC3D-C924D637A754}" destId="{D5D422F4-BE9D-BE44-884E-CC258DECB238}" srcOrd="0" destOrd="0" presId="urn:microsoft.com/office/officeart/2008/layout/LinedList"/>
    <dgm:cxn modelId="{5C1304FE-C58B-4E50-A6C8-462E04C8CD73}" type="presParOf" srcId="{80801628-63AA-BE41-AC3D-C924D637A754}" destId="{6B9B2BAD-F6FA-2F4D-970E-5CCFB13BBCD6}" srcOrd="1" destOrd="0" presId="urn:microsoft.com/office/officeart/2008/layout/LinedList"/>
    <dgm:cxn modelId="{A3B59263-6FC5-4108-8784-57688F8AC8E6}" type="presParOf" srcId="{6B9B2BAD-F6FA-2F4D-970E-5CCFB13BBCD6}" destId="{1F1B3FB0-26CE-924D-A667-42DC1B697333}" srcOrd="0" destOrd="0" presId="urn:microsoft.com/office/officeart/2008/layout/LinedList"/>
    <dgm:cxn modelId="{8AEE8F4C-793E-4268-A6F4-AB8994D693CF}" type="presParOf" srcId="{6B9B2BAD-F6FA-2F4D-970E-5CCFB13BBCD6}" destId="{096D96EE-A7B3-644D-A753-64C0A8166926}" srcOrd="1" destOrd="0" presId="urn:microsoft.com/office/officeart/2008/layout/LinedList"/>
    <dgm:cxn modelId="{3C5BD3DD-DF28-4ACD-933A-9A4E88A78A89}" type="presParOf" srcId="{6B9B2BAD-F6FA-2F4D-970E-5CCFB13BBCD6}" destId="{32075F85-FC8A-3740-A85B-7D6891757C43}" srcOrd="2" destOrd="0" presId="urn:microsoft.com/office/officeart/2008/layout/LinedList"/>
    <dgm:cxn modelId="{E9626160-10E8-41D8-9CE7-AFA3DC013D6B}" type="presParOf" srcId="{80801628-63AA-BE41-AC3D-C924D637A754}" destId="{03296B6B-B717-1A43-A9EB-CF1455899714}" srcOrd="2" destOrd="0" presId="urn:microsoft.com/office/officeart/2008/layout/LinedList"/>
    <dgm:cxn modelId="{FBF675F9-C24B-4237-9DC9-135C3ECB1436}" type="presParOf" srcId="{80801628-63AA-BE41-AC3D-C924D637A754}" destId="{455A5E33-A384-434B-B03E-4A065FB31F21}" srcOrd="3" destOrd="0" presId="urn:microsoft.com/office/officeart/2008/layout/LinedList"/>
    <dgm:cxn modelId="{365797CE-3CF7-4C7D-9C4E-C12E25870F9C}" type="presParOf" srcId="{80801628-63AA-BE41-AC3D-C924D637A754}" destId="{662F6C7F-9C97-B047-99D4-D057461EF137}" srcOrd="4" destOrd="0" presId="urn:microsoft.com/office/officeart/2008/layout/LinedList"/>
    <dgm:cxn modelId="{F6D07BDF-F070-4AD7-BDDD-45075365C1B4}" type="presParOf" srcId="{662F6C7F-9C97-B047-99D4-D057461EF137}" destId="{0A7D190E-09B9-A74D-B168-D5D300ABB0BA}" srcOrd="0" destOrd="0" presId="urn:microsoft.com/office/officeart/2008/layout/LinedList"/>
    <dgm:cxn modelId="{3F293C8B-2F6F-4188-A970-CADC81E3D90D}" type="presParOf" srcId="{662F6C7F-9C97-B047-99D4-D057461EF137}" destId="{5D1DA451-0D22-A14A-B39C-DD1526323EA1}" srcOrd="1" destOrd="0" presId="urn:microsoft.com/office/officeart/2008/layout/LinedList"/>
    <dgm:cxn modelId="{75E3E33D-D502-4EF7-85B1-7E4DD464E17B}" type="presParOf" srcId="{662F6C7F-9C97-B047-99D4-D057461EF137}" destId="{E0CCE47F-EBE7-0A4F-8846-C45F246D0639}" srcOrd="2" destOrd="0" presId="urn:microsoft.com/office/officeart/2008/layout/LinedList"/>
    <dgm:cxn modelId="{977B3F07-E3BE-4C0D-A2F4-56C4661D26AF}" type="presParOf" srcId="{80801628-63AA-BE41-AC3D-C924D637A754}" destId="{C441D46B-975D-EF49-8941-3B7DB7280929}" srcOrd="5" destOrd="0" presId="urn:microsoft.com/office/officeart/2008/layout/LinedList"/>
    <dgm:cxn modelId="{7E0AF6BB-5B84-4E4D-A1B0-47F7C055E77C}" type="presParOf" srcId="{80801628-63AA-BE41-AC3D-C924D637A754}" destId="{61213F65-AFC3-124C-83BA-C8E3AC782087}" srcOrd="6" destOrd="0" presId="urn:microsoft.com/office/officeart/2008/layout/LinedList"/>
    <dgm:cxn modelId="{4837FBA7-CB82-49F6-931E-8AEDE1CA8905}" type="presParOf" srcId="{80801628-63AA-BE41-AC3D-C924D637A754}" destId="{A95939A2-3FD7-AE4C-8F18-3B94FEC1CF6D}" srcOrd="7" destOrd="0" presId="urn:microsoft.com/office/officeart/2008/layout/LinedList"/>
    <dgm:cxn modelId="{FBB5204E-58D5-45AA-A30E-E7A6F109F921}" type="presParOf" srcId="{A95939A2-3FD7-AE4C-8F18-3B94FEC1CF6D}" destId="{48C95181-9B4A-FF4E-A3F9-99E3906D7078}" srcOrd="0" destOrd="0" presId="urn:microsoft.com/office/officeart/2008/layout/LinedList"/>
    <dgm:cxn modelId="{DD4AA8EF-B9C6-49D2-A60A-23783E6D73A1}" type="presParOf" srcId="{A95939A2-3FD7-AE4C-8F18-3B94FEC1CF6D}" destId="{EEAA6026-8842-824E-8666-6E8E242B870F}" srcOrd="1" destOrd="0" presId="urn:microsoft.com/office/officeart/2008/layout/LinedList"/>
    <dgm:cxn modelId="{BA07727A-A16A-4F65-946F-A9505A08F582}" type="presParOf" srcId="{A95939A2-3FD7-AE4C-8F18-3B94FEC1CF6D}" destId="{5B38DF92-ECDF-9045-8407-19A58E351496}" srcOrd="2" destOrd="0" presId="urn:microsoft.com/office/officeart/2008/layout/LinedList"/>
    <dgm:cxn modelId="{EE0021AD-5318-4718-9880-63E77D03A41A}" type="presParOf" srcId="{80801628-63AA-BE41-AC3D-C924D637A754}" destId="{9C882D7E-75D6-394B-86C5-6BEB2F2F32F9}" srcOrd="8" destOrd="0" presId="urn:microsoft.com/office/officeart/2008/layout/LinedList"/>
    <dgm:cxn modelId="{472740A3-5DA0-4BDC-B9B1-5DE348E73A71}" type="presParOf" srcId="{80801628-63AA-BE41-AC3D-C924D637A754}" destId="{11A239B8-20DA-E744-A72F-A40FD7AFBB5C}" srcOrd="9" destOrd="0" presId="urn:microsoft.com/office/officeart/2008/layout/LinedList"/>
    <dgm:cxn modelId="{5A30A6A4-DC3B-4A76-8D85-4972C97DB2FE}" type="presParOf" srcId="{80801628-63AA-BE41-AC3D-C924D637A754}" destId="{F9C5E8C2-E8D8-BE45-99BD-216FD84CEBD3}" srcOrd="10" destOrd="0" presId="urn:microsoft.com/office/officeart/2008/layout/LinedList"/>
    <dgm:cxn modelId="{48ECA310-9D3F-4D24-AE73-C56751F5C6C9}" type="presParOf" srcId="{F9C5E8C2-E8D8-BE45-99BD-216FD84CEBD3}" destId="{67C39450-7D31-D643-905F-D01BD710ABB9}" srcOrd="0" destOrd="0" presId="urn:microsoft.com/office/officeart/2008/layout/LinedList"/>
    <dgm:cxn modelId="{9F9D5B6D-AB6D-4F85-A842-4BC296A3A7D0}" type="presParOf" srcId="{F9C5E8C2-E8D8-BE45-99BD-216FD84CEBD3}" destId="{9643BF90-A318-884C-9EBE-6386DAEA7F08}" srcOrd="1" destOrd="0" presId="urn:microsoft.com/office/officeart/2008/layout/LinedList"/>
    <dgm:cxn modelId="{B0E01ED2-4DAE-49A2-A18F-CDBCA84D7DAC}" type="presParOf" srcId="{F9C5E8C2-E8D8-BE45-99BD-216FD84CEBD3}" destId="{BF352881-0081-1449-8349-B2E52137FFA3}" srcOrd="2" destOrd="0" presId="urn:microsoft.com/office/officeart/2008/layout/LinedList"/>
    <dgm:cxn modelId="{B501C6BC-7DB5-4081-899F-A7895757FD92}" type="presParOf" srcId="{80801628-63AA-BE41-AC3D-C924D637A754}" destId="{BFDEF1AA-87BB-FB4A-89DA-A62B8806F033}" srcOrd="11" destOrd="0" presId="urn:microsoft.com/office/officeart/2008/layout/LinedList"/>
    <dgm:cxn modelId="{88980E7E-5182-4D56-A946-88C4227DD05A}" type="presParOf" srcId="{80801628-63AA-BE41-AC3D-C924D637A754}" destId="{5A8D3E6D-77B7-E441-87ED-6AF6CBCA318F}" srcOrd="12" destOrd="0" presId="urn:microsoft.com/office/officeart/2008/layout/LinedList"/>
    <dgm:cxn modelId="{A922AAF7-D159-4949-B2DF-1D3799C70065}" type="presParOf" srcId="{80801628-63AA-BE41-AC3D-C924D637A754}" destId="{9B2BF7A1-DDA3-B042-B0EE-0E657372A2C0}" srcOrd="13" destOrd="0" presId="urn:microsoft.com/office/officeart/2008/layout/LinedList"/>
    <dgm:cxn modelId="{F6FE0FA5-BD80-49B2-8249-C6604EEC20C5}" type="presParOf" srcId="{9B2BF7A1-DDA3-B042-B0EE-0E657372A2C0}" destId="{2CB5C62E-5F53-674E-AE37-85EBA66DDF77}" srcOrd="0" destOrd="0" presId="urn:microsoft.com/office/officeart/2008/layout/LinedList"/>
    <dgm:cxn modelId="{DCAA4744-7352-4C9D-A3E1-3955BEF9F1DB}" type="presParOf" srcId="{9B2BF7A1-DDA3-B042-B0EE-0E657372A2C0}" destId="{C93E992D-35F8-8345-B6A9-C25B9D1FC96E}" srcOrd="1" destOrd="0" presId="urn:microsoft.com/office/officeart/2008/layout/LinedList"/>
    <dgm:cxn modelId="{71F3D670-B91A-498E-98E6-E889010F9C0B}" type="presParOf" srcId="{9B2BF7A1-DDA3-B042-B0EE-0E657372A2C0}" destId="{08148EDD-CEE3-EC49-9A5D-2B706D4C0E29}" srcOrd="2" destOrd="0" presId="urn:microsoft.com/office/officeart/2008/layout/LinedList"/>
    <dgm:cxn modelId="{A699263C-5875-445A-B4F4-F1618A63D611}" type="presParOf" srcId="{80801628-63AA-BE41-AC3D-C924D637A754}" destId="{9855E946-DEDA-D044-ACB8-8F1CF79107A8}" srcOrd="14" destOrd="0" presId="urn:microsoft.com/office/officeart/2008/layout/LinedList"/>
    <dgm:cxn modelId="{DBC3B94C-6985-4CC1-BA65-65B13F60AA52}" type="presParOf" srcId="{80801628-63AA-BE41-AC3D-C924D637A754}" destId="{5269C192-AAF7-B549-9F89-2C2D21B63FA1}" srcOrd="15" destOrd="0" presId="urn:microsoft.com/office/officeart/2008/layout/LinedList"/>
    <dgm:cxn modelId="{7FACA51A-05F3-4F3C-A025-09398519071D}" type="presParOf" srcId="{80801628-63AA-BE41-AC3D-C924D637A754}" destId="{4A879E4F-F4E4-4C44-A7AD-03B9EA0F5037}" srcOrd="16" destOrd="0" presId="urn:microsoft.com/office/officeart/2008/layout/LinedList"/>
    <dgm:cxn modelId="{2725DC42-04C5-405B-AA6B-FB2D44874626}" type="presParOf" srcId="{4A879E4F-F4E4-4C44-A7AD-03B9EA0F5037}" destId="{BB15AF51-2A17-2A40-BB38-A6F2AD5D4AD4}" srcOrd="0" destOrd="0" presId="urn:microsoft.com/office/officeart/2008/layout/LinedList"/>
    <dgm:cxn modelId="{4460F4DE-8A89-4A5C-911D-5AE374FBFBD3}" type="presParOf" srcId="{4A879E4F-F4E4-4C44-A7AD-03B9EA0F5037}" destId="{7061A330-2F96-9640-875A-194C95648256}" srcOrd="1" destOrd="0" presId="urn:microsoft.com/office/officeart/2008/layout/LinedList"/>
    <dgm:cxn modelId="{5FDE6933-C094-42C3-8467-4FFE1417F5F4}" type="presParOf" srcId="{4A879E4F-F4E4-4C44-A7AD-03B9EA0F5037}" destId="{2FEF92CE-0583-F74B-8B65-F5F0955D9F3C}" srcOrd="2" destOrd="0" presId="urn:microsoft.com/office/officeart/2008/layout/LinedList"/>
    <dgm:cxn modelId="{B569E86C-1142-4398-AE4D-B11D1EFB2C80}" type="presParOf" srcId="{80801628-63AA-BE41-AC3D-C924D637A754}" destId="{CC2C76C4-4852-CC4D-B43E-C86293F37D52}" srcOrd="17" destOrd="0" presId="urn:microsoft.com/office/officeart/2008/layout/LinedList"/>
    <dgm:cxn modelId="{76DAE3FD-5B9B-412C-AD8F-83C9CF3010D9}" type="presParOf" srcId="{80801628-63AA-BE41-AC3D-C924D637A754}" destId="{91236AB7-E9F8-9B49-AEB2-3ABC927A2104}" srcOrd="18" destOrd="0" presId="urn:microsoft.com/office/officeart/2008/layout/LinedList"/>
    <dgm:cxn modelId="{ED9E7F6E-A91F-400A-921F-E8A8FDE9C9BD}" type="presParOf" srcId="{80801628-63AA-BE41-AC3D-C924D637A754}" destId="{9518CB1F-CA45-954E-A6F3-7FBFC6AC179E}" srcOrd="19" destOrd="0" presId="urn:microsoft.com/office/officeart/2008/layout/LinedList"/>
    <dgm:cxn modelId="{DD5441FE-8825-41E8-96F6-BFCDAA031FD3}" type="presParOf" srcId="{9518CB1F-CA45-954E-A6F3-7FBFC6AC179E}" destId="{781E0B81-9C18-8F40-B7F0-97921935F7A0}" srcOrd="0" destOrd="0" presId="urn:microsoft.com/office/officeart/2008/layout/LinedList"/>
    <dgm:cxn modelId="{E3087F91-A981-4BB2-93DE-0323966829B0}" type="presParOf" srcId="{9518CB1F-CA45-954E-A6F3-7FBFC6AC179E}" destId="{61079663-1FC3-F641-B659-B55F0F199E3C}" srcOrd="1" destOrd="0" presId="urn:microsoft.com/office/officeart/2008/layout/LinedList"/>
    <dgm:cxn modelId="{8FE49FDD-7AD3-43C7-9A09-667433B40043}" type="presParOf" srcId="{9518CB1F-CA45-954E-A6F3-7FBFC6AC179E}" destId="{8400109E-ABDA-4D40-97FC-61D2C97C1B29}" srcOrd="2" destOrd="0" presId="urn:microsoft.com/office/officeart/2008/layout/LinedList"/>
    <dgm:cxn modelId="{60143844-DBAE-4974-B4A3-E804DBA6C8EF}" type="presParOf" srcId="{80801628-63AA-BE41-AC3D-C924D637A754}" destId="{F4B93B09-2FF6-9844-9221-D88FA247236C}" srcOrd="20" destOrd="0" presId="urn:microsoft.com/office/officeart/2008/layout/LinedList"/>
    <dgm:cxn modelId="{BF4898C8-5ADF-4486-9B77-2A686202A198}" type="presParOf" srcId="{80801628-63AA-BE41-AC3D-C924D637A754}" destId="{CF08FA45-CAD4-1541-97F6-D5A379D3F603}" srcOrd="21" destOrd="0" presId="urn:microsoft.com/office/officeart/2008/layout/LinedList"/>
    <dgm:cxn modelId="{1A22E73D-C4D2-4F38-B7F8-812A4F27D1CC}" type="presParOf" srcId="{80801628-63AA-BE41-AC3D-C924D637A754}" destId="{5D4E25F1-C0D5-EB44-8E0D-0C278ECCAAA9}" srcOrd="22" destOrd="0" presId="urn:microsoft.com/office/officeart/2008/layout/LinedList"/>
    <dgm:cxn modelId="{AED1D379-F9A4-46C2-982B-C99C79308AFA}" type="presParOf" srcId="{5D4E25F1-C0D5-EB44-8E0D-0C278ECCAAA9}" destId="{B5DCC3A8-C0AC-3A4A-84C7-BE5A17985226}" srcOrd="0" destOrd="0" presId="urn:microsoft.com/office/officeart/2008/layout/LinedList"/>
    <dgm:cxn modelId="{52921B54-FBD8-4220-93EC-BF5412E91813}" type="presParOf" srcId="{5D4E25F1-C0D5-EB44-8E0D-0C278ECCAAA9}" destId="{AAF99C75-81FB-6048-8538-6C6CDEF0EED4}" srcOrd="1" destOrd="0" presId="urn:microsoft.com/office/officeart/2008/layout/LinedList"/>
    <dgm:cxn modelId="{46DB128C-B8BA-4B42-AD3D-BEE7E4942B89}" type="presParOf" srcId="{5D4E25F1-C0D5-EB44-8E0D-0C278ECCAAA9}" destId="{127F33F1-914B-8D43-BCFF-4691AF4139E8}" srcOrd="2" destOrd="0" presId="urn:microsoft.com/office/officeart/2008/layout/LinedList"/>
    <dgm:cxn modelId="{997CC14F-6C6E-4C2B-858D-F1AED8556348}" type="presParOf" srcId="{127F33F1-914B-8D43-BCFF-4691AF4139E8}" destId="{3884F5E2-60F7-EA4D-8AF3-A978D2A4D437}" srcOrd="0" destOrd="0" presId="urn:microsoft.com/office/officeart/2008/layout/LinedList"/>
    <dgm:cxn modelId="{3BE2ADC0-68E4-44A4-9E27-F978222EC41C}" type="presParOf" srcId="{3884F5E2-60F7-EA4D-8AF3-A978D2A4D437}" destId="{7454947F-1729-B649-9946-69ECB4676306}" srcOrd="0" destOrd="0" presId="urn:microsoft.com/office/officeart/2008/layout/LinedList"/>
    <dgm:cxn modelId="{AE77BE7B-7EBB-4DE4-847F-872E4325A291}" type="presParOf" srcId="{3884F5E2-60F7-EA4D-8AF3-A978D2A4D437}" destId="{41E6BD15-71D3-514B-9B47-978737FAFB33}" srcOrd="1" destOrd="0" presId="urn:microsoft.com/office/officeart/2008/layout/LinedList"/>
    <dgm:cxn modelId="{70716A14-2A76-4AB0-B23E-EB07AC42430C}" type="presParOf" srcId="{3884F5E2-60F7-EA4D-8AF3-A978D2A4D437}" destId="{B02AC8C5-C65F-824F-B148-AE06FE61D4BC}" srcOrd="2" destOrd="0" presId="urn:microsoft.com/office/officeart/2008/layout/LinedList"/>
    <dgm:cxn modelId="{23DFC716-1DEE-4B15-ACD5-235FC12AB89A}" type="presParOf" srcId="{127F33F1-914B-8D43-BCFF-4691AF4139E8}" destId="{22BE0F2D-AF5E-4743-9537-694A5461FB2B}" srcOrd="1" destOrd="0" presId="urn:microsoft.com/office/officeart/2008/layout/LinedList"/>
    <dgm:cxn modelId="{28AF0A10-32B6-47C8-AB34-E91DAEA60C8B}" type="presParOf" srcId="{127F33F1-914B-8D43-BCFF-4691AF4139E8}" destId="{A7A6CED0-CA5B-2149-B257-DB7045489012}" srcOrd="2" destOrd="0" presId="urn:microsoft.com/office/officeart/2008/layout/LinedList"/>
    <dgm:cxn modelId="{DC3AB99B-9B13-4D82-B98F-697C730252A1}" type="presParOf" srcId="{A7A6CED0-CA5B-2149-B257-DB7045489012}" destId="{5E42C611-6DFA-B540-98DD-7D7C0C502776}" srcOrd="0" destOrd="0" presId="urn:microsoft.com/office/officeart/2008/layout/LinedList"/>
    <dgm:cxn modelId="{AE13325E-1268-4CDC-BA2E-78914204967F}" type="presParOf" srcId="{A7A6CED0-CA5B-2149-B257-DB7045489012}" destId="{4C7709C1-E9E0-774D-8A46-31D2DB73B993}" srcOrd="1" destOrd="0" presId="urn:microsoft.com/office/officeart/2008/layout/LinedList"/>
    <dgm:cxn modelId="{2B7A2EF3-24CA-4CFD-81F3-CA562DBD5231}" type="presParOf" srcId="{A7A6CED0-CA5B-2149-B257-DB7045489012}" destId="{D77F01D1-B41E-AE4D-93E6-17E6026CB33E}" srcOrd="2" destOrd="0" presId="urn:microsoft.com/office/officeart/2008/layout/LinedList"/>
    <dgm:cxn modelId="{BA0209C9-6593-4CFC-8BA1-C2EB090C5526}" type="presParOf" srcId="{D77F01D1-B41E-AE4D-93E6-17E6026CB33E}" destId="{F88A9870-80C0-9D4D-B945-5184AB209F38}" srcOrd="0" destOrd="0" presId="urn:microsoft.com/office/officeart/2008/layout/LinedList"/>
    <dgm:cxn modelId="{CCEE346F-FCB3-4963-9585-DF61FD2DDBA3}" type="presParOf" srcId="{F88A9870-80C0-9D4D-B945-5184AB209F38}" destId="{D4CF8B42-D0DD-6A4F-88B5-986B8C8C2C3B}" srcOrd="0" destOrd="0" presId="urn:microsoft.com/office/officeart/2008/layout/LinedList"/>
    <dgm:cxn modelId="{9363DD4B-1A79-43AF-843E-91AA7E51C538}" type="presParOf" srcId="{F88A9870-80C0-9D4D-B945-5184AB209F38}" destId="{C15B0BB7-7959-BC41-A174-3B502D868BC8}" srcOrd="1" destOrd="0" presId="urn:microsoft.com/office/officeart/2008/layout/LinedList"/>
    <dgm:cxn modelId="{8FB63CC3-178F-4E81-9E77-DF8415D42F5B}" type="presParOf" srcId="{D77F01D1-B41E-AE4D-93E6-17E6026CB33E}" destId="{2EB54DC9-439B-AB47-9C2C-FBE34FAD9FD0}" srcOrd="1" destOrd="0" presId="urn:microsoft.com/office/officeart/2008/layout/LinedList"/>
    <dgm:cxn modelId="{214908F0-98A7-4182-8265-910AB9154448}" type="presParOf" srcId="{2EB54DC9-439B-AB47-9C2C-FBE34FAD9FD0}" destId="{B8255CB9-390E-CB44-9E68-52158741BE80}" srcOrd="0" destOrd="0" presId="urn:microsoft.com/office/officeart/2008/layout/LinedList"/>
    <dgm:cxn modelId="{8C2154CE-FEA4-41A7-90F7-5887C53FD6A5}" type="presParOf" srcId="{2EB54DC9-439B-AB47-9C2C-FBE34FAD9FD0}" destId="{1B5A7232-A6D2-3947-ABCE-165A2FBDCF07}" srcOrd="1" destOrd="0" presId="urn:microsoft.com/office/officeart/2008/layout/LinedList"/>
    <dgm:cxn modelId="{E1DFF4EF-0DCE-46A2-9039-037B739844DD}" type="presParOf" srcId="{80801628-63AA-BE41-AC3D-C924D637A754}" destId="{2B0851C1-8E8E-E845-A6A3-C92D4DD13FFD}" srcOrd="23" destOrd="0" presId="urn:microsoft.com/office/officeart/2008/layout/LinedList"/>
    <dgm:cxn modelId="{F4BBCB4C-A34E-4F32-B2B4-AB2D14E64F29}" type="presParOf" srcId="{80801628-63AA-BE41-AC3D-C924D637A754}" destId="{DD71F40D-D560-8C4F-910A-3E6EF58AFE23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525EA-13D0-4BF7-BCC7-685B8022021A}">
      <dgm:prSet/>
      <dgm:spPr/>
      <dgm:t>
        <a:bodyPr/>
        <a:lstStyle/>
        <a:p>
          <a:r>
            <a:rPr lang="de-DE"/>
            <a:t>Bundeseinheitliche Prüfungen </a:t>
          </a:r>
          <a:endParaRPr lang="en-US"/>
        </a:p>
      </dgm:t>
    </dgm:pt>
    <dgm:pt modelId="{2FDE4521-3D86-4C1E-BBFC-0FE6AE6A25D6}" type="parTrans" cxnId="{2653058A-6B7D-41D9-A5CF-89ECB8647019}">
      <dgm:prSet/>
      <dgm:spPr/>
      <dgm:t>
        <a:bodyPr/>
        <a:lstStyle/>
        <a:p>
          <a:endParaRPr lang="en-US"/>
        </a:p>
      </dgm:t>
    </dgm:pt>
    <dgm:pt modelId="{281277CB-164D-4EF3-AD2F-77121A25CB56}" type="sibTrans" cxnId="{2653058A-6B7D-41D9-A5CF-89ECB8647019}">
      <dgm:prSet/>
      <dgm:spPr/>
      <dgm:t>
        <a:bodyPr/>
        <a:lstStyle/>
        <a:p>
          <a:endParaRPr lang="en-US"/>
        </a:p>
      </dgm:t>
    </dgm:pt>
    <dgm:pt modelId="{D926AC46-E7E9-4441-AB27-E056833C08D1}">
      <dgm:prSet/>
      <dgm:spPr/>
      <dgm:t>
        <a:bodyPr/>
        <a:lstStyle/>
        <a:p>
          <a:r>
            <a:rPr lang="de-DE" dirty="0"/>
            <a:t>DIHK-Rahmenplan (Inhalte sind bundeseinheitlich)</a:t>
          </a:r>
          <a:endParaRPr lang="en-US" dirty="0"/>
        </a:p>
      </dgm:t>
    </dgm:pt>
    <dgm:pt modelId="{EC3859EF-3D32-408E-A942-3C9BB3FE5DB3}" type="parTrans" cxnId="{2E99D22B-8FA0-4D5D-B4AE-15D8AD427C43}">
      <dgm:prSet/>
      <dgm:spPr/>
      <dgm:t>
        <a:bodyPr/>
        <a:lstStyle/>
        <a:p>
          <a:endParaRPr lang="en-US"/>
        </a:p>
      </dgm:t>
    </dgm:pt>
    <dgm:pt modelId="{F84B82AA-08C2-456B-8485-1C43F51AA391}" type="sibTrans" cxnId="{2E99D22B-8FA0-4D5D-B4AE-15D8AD427C43}">
      <dgm:prSet/>
      <dgm:spPr/>
      <dgm:t>
        <a:bodyPr/>
        <a:lstStyle/>
        <a:p>
          <a:endParaRPr lang="en-US"/>
        </a:p>
      </dgm:t>
    </dgm:pt>
    <dgm:pt modelId="{E2680422-B5BD-4D1A-BF8F-B872D1513238}">
      <dgm:prSet/>
      <dgm:spPr/>
      <dgm:t>
        <a:bodyPr/>
        <a:lstStyle/>
        <a:p>
          <a:r>
            <a:rPr lang="de-DE"/>
            <a:t>Hands on Methode</a:t>
          </a:r>
          <a:endParaRPr lang="en-US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2A1E6B67-2FC0-46C4-AA3F-AB1A5249F2D1}">
      <dgm:prSet/>
      <dgm:spPr/>
      <dgm:t>
        <a:bodyPr/>
        <a:lstStyle/>
        <a:p>
          <a:r>
            <a:rPr lang="de-DE" dirty="0"/>
            <a:t>Bis zu 75% Förderung durch Aufstiegs-BAföG</a:t>
          </a:r>
          <a:endParaRPr lang="en-US" dirty="0"/>
        </a:p>
      </dgm:t>
    </dgm:pt>
    <dgm:pt modelId="{C8729708-B236-4D6C-9E23-F2156BEAF68C}" type="parTrans" cxnId="{95CE92D2-42B0-42B3-AF8A-E2E639272711}">
      <dgm:prSet/>
      <dgm:spPr/>
      <dgm:t>
        <a:bodyPr/>
        <a:lstStyle/>
        <a:p>
          <a:endParaRPr lang="en-US"/>
        </a:p>
      </dgm:t>
    </dgm:pt>
    <dgm:pt modelId="{B2A73136-CEDC-42FF-9ED7-E7CD0F916C75}" type="sibTrans" cxnId="{95CE92D2-42B0-42B3-AF8A-E2E639272711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Gleichgesinnten 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3E874C65-D35A-46F8-8DC9-D4C115AA72C4}">
      <dgm:prSet/>
      <dgm:spPr/>
      <dgm:t>
        <a:bodyPr/>
        <a:lstStyle/>
        <a:p>
          <a:r>
            <a:rPr lang="de-DE" dirty="0"/>
            <a:t>Nach erfolgreichem IHK-Abschluss = Allgemeiner Hochschulzugang</a:t>
          </a:r>
          <a:endParaRPr lang="en-US" dirty="0"/>
        </a:p>
      </dgm:t>
    </dgm:pt>
    <dgm:pt modelId="{0FB49B26-51AF-438C-BA3B-019F6F68E7D5}" type="parTrans" cxnId="{9FF370C6-9E1E-4C18-A33F-C757CCD6C4D9}">
      <dgm:prSet/>
      <dgm:spPr/>
      <dgm:t>
        <a:bodyPr/>
        <a:lstStyle/>
        <a:p>
          <a:endParaRPr lang="en-US"/>
        </a:p>
      </dgm:t>
    </dgm:pt>
    <dgm:pt modelId="{CDC3D668-C867-431D-9B35-A97F6B5B44B7}" type="sibTrans" cxnId="{9FF370C6-9E1E-4C18-A33F-C757CCD6C4D9}">
      <dgm:prSet/>
      <dgm:spPr/>
      <dgm:t>
        <a:bodyPr/>
        <a:lstStyle/>
        <a:p>
          <a:endParaRPr lang="en-US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</dgm:pt>
    <dgm:pt modelId="{AD56DB3B-EBD4-374A-AEB7-4DC8848B65F6}" type="pres">
      <dgm:prSet presAssocID="{0C3525EA-13D0-4BF7-BCC7-685B8022021A}" presName="node" presStyleLbl="node1" presStyleIdx="0" presStyleCnt="7">
        <dgm:presLayoutVars>
          <dgm:bulletEnabled val="1"/>
        </dgm:presLayoutVars>
      </dgm:prSet>
      <dgm:spPr/>
    </dgm:pt>
    <dgm:pt modelId="{78487FBB-C2EC-B441-A23D-8914FB14A2D7}" type="pres">
      <dgm:prSet presAssocID="{281277CB-164D-4EF3-AD2F-77121A25CB56}" presName="sibTrans" presStyleCnt="0"/>
      <dgm:spPr/>
    </dgm:pt>
    <dgm:pt modelId="{0CF16A85-F5F7-B446-AB7A-AB18CADC2ED9}" type="pres">
      <dgm:prSet presAssocID="{D926AC46-E7E9-4441-AB27-E056833C08D1}" presName="node" presStyleLbl="node1" presStyleIdx="1" presStyleCnt="7">
        <dgm:presLayoutVars>
          <dgm:bulletEnabled val="1"/>
        </dgm:presLayoutVars>
      </dgm:prSet>
      <dgm:spPr/>
    </dgm:pt>
    <dgm:pt modelId="{A5FC217C-8A4D-BA4B-8F19-1A5668A627E2}" type="pres">
      <dgm:prSet presAssocID="{F84B82AA-08C2-456B-8485-1C43F51AA391}" presName="sibTrans" presStyleCnt="0"/>
      <dgm:spPr/>
    </dgm:pt>
    <dgm:pt modelId="{AE6B2876-C36E-CF48-91E9-1CC2B7E72B78}" type="pres">
      <dgm:prSet presAssocID="{E2680422-B5BD-4D1A-BF8F-B872D1513238}" presName="node" presStyleLbl="node1" presStyleIdx="2" presStyleCnt="7">
        <dgm:presLayoutVars>
          <dgm:bulletEnabled val="1"/>
        </dgm:presLayoutVars>
      </dgm:prSet>
      <dgm:spPr/>
    </dgm:pt>
    <dgm:pt modelId="{419C57C8-2CFF-A14A-8428-0EDAE945997E}" type="pres">
      <dgm:prSet presAssocID="{74117F85-5D3F-42B5-AB02-BEC8F6BFC4E2}" presName="sibTrans" presStyleCnt="0"/>
      <dgm:spPr/>
    </dgm:pt>
    <dgm:pt modelId="{5956A577-5969-3D45-8C51-D472E460F655}" type="pres">
      <dgm:prSet presAssocID="{2A1E6B67-2FC0-46C4-AA3F-AB1A5249F2D1}" presName="node" presStyleLbl="node1" presStyleIdx="3" presStyleCnt="7">
        <dgm:presLayoutVars>
          <dgm:bulletEnabled val="1"/>
        </dgm:presLayoutVars>
      </dgm:prSet>
      <dgm:spPr/>
    </dgm:pt>
    <dgm:pt modelId="{340A8003-6209-4441-B4A8-030B21F5672F}" type="pres">
      <dgm:prSet presAssocID="{B2A73136-CEDC-42FF-9ED7-E7CD0F916C75}" presName="sibTrans" presStyleCnt="0"/>
      <dgm:spPr/>
    </dgm:pt>
    <dgm:pt modelId="{85D2C57F-807A-454C-8127-D8F6E7B2CB75}" type="pres">
      <dgm:prSet presAssocID="{D13BF4C5-9135-4283-B5C6-BC63852DE7D1}" presName="node" presStyleLbl="node1" presStyleIdx="4" presStyleCnt="7">
        <dgm:presLayoutVars>
          <dgm:bulletEnabled val="1"/>
        </dgm:presLayoutVars>
      </dgm:prSet>
      <dgm:spPr/>
    </dgm:pt>
    <dgm:pt modelId="{7BC1DE47-5D75-D147-90ED-4389982BCC6D}" type="pres">
      <dgm:prSet presAssocID="{D8EC6960-2F2F-4E67-9DEA-2DA37B360CB7}" presName="sibTrans" presStyleCnt="0"/>
      <dgm:spPr/>
    </dgm:pt>
    <dgm:pt modelId="{27477307-91C9-DF45-91FE-D360860488B7}" type="pres">
      <dgm:prSet presAssocID="{2DF14521-CD6B-4AC6-BF98-BE07B3925427}" presName="node" presStyleLbl="node1" presStyleIdx="5" presStyleCnt="7">
        <dgm:presLayoutVars>
          <dgm:bulletEnabled val="1"/>
        </dgm:presLayoutVars>
      </dgm:prSet>
      <dgm:spPr/>
    </dgm:pt>
    <dgm:pt modelId="{4B78DC2A-6DE4-9341-97A9-2E7C5C483AE5}" type="pres">
      <dgm:prSet presAssocID="{453A070B-5E36-4885-B7C2-784127748854}" presName="sibTrans" presStyleCnt="0"/>
      <dgm:spPr/>
    </dgm:pt>
    <dgm:pt modelId="{FCF0F206-C96F-7D42-ACE2-0965A9D2E1B8}" type="pres">
      <dgm:prSet presAssocID="{3E874C65-D35A-46F8-8DC9-D4C115AA72C4}" presName="node" presStyleLbl="node1" presStyleIdx="6" presStyleCnt="7">
        <dgm:presLayoutVars>
          <dgm:bulletEnabled val="1"/>
        </dgm:presLayoutVars>
      </dgm:prSet>
      <dgm:spPr/>
    </dgm:pt>
  </dgm:ptLst>
  <dgm:cxnLst>
    <dgm:cxn modelId="{4F1BF802-5268-4765-BCAC-126FA3BC5740}" type="presOf" srcId="{0C3525EA-13D0-4BF7-BCC7-685B8022021A}" destId="{AD56DB3B-EBD4-374A-AEB7-4DC8848B65F6}" srcOrd="0" destOrd="0" presId="urn:microsoft.com/office/officeart/2005/8/layout/default"/>
    <dgm:cxn modelId="{3E274E03-352E-47A4-B147-374CE7D339C7}" type="presOf" srcId="{2DF14521-CD6B-4AC6-BF98-BE07B3925427}" destId="{27477307-91C9-DF45-91FE-D360860488B7}" srcOrd="0" destOrd="0" presId="urn:microsoft.com/office/officeart/2005/8/layout/default"/>
    <dgm:cxn modelId="{8B235B05-F826-4932-8954-64DF001E3F00}" type="presOf" srcId="{2702DA95-ABEA-4F1C-9150-AE1DADB505ED}" destId="{14464591-C39C-CA4B-BE41-37A5190D985B}" srcOrd="0" destOrd="0" presId="urn:microsoft.com/office/officeart/2005/8/layout/default"/>
    <dgm:cxn modelId="{15526526-3E09-4E23-8049-78166F8062C1}" type="presOf" srcId="{D13BF4C5-9135-4283-B5C6-BC63852DE7D1}" destId="{85D2C57F-807A-454C-8127-D8F6E7B2CB75}" srcOrd="0" destOrd="0" presId="urn:microsoft.com/office/officeart/2005/8/layout/default"/>
    <dgm:cxn modelId="{2E99D22B-8FA0-4D5D-B4AE-15D8AD427C43}" srcId="{2702DA95-ABEA-4F1C-9150-AE1DADB505ED}" destId="{D926AC46-E7E9-4441-AB27-E056833C08D1}" srcOrd="1" destOrd="0" parTransId="{EC3859EF-3D32-408E-A942-3C9BB3FE5DB3}" sibTransId="{F84B82AA-08C2-456B-8485-1C43F51AA391}"/>
    <dgm:cxn modelId="{9D2F4F65-8A79-42E4-9A61-AE1949D3E31A}" type="presOf" srcId="{3E874C65-D35A-46F8-8DC9-D4C115AA72C4}" destId="{FCF0F206-C96F-7D42-ACE2-0965A9D2E1B8}" srcOrd="0" destOrd="0" presId="urn:microsoft.com/office/officeart/2005/8/layout/default"/>
    <dgm:cxn modelId="{127F0C56-8779-4120-99DF-EEBBC88C00B8}" type="presOf" srcId="{2A1E6B67-2FC0-46C4-AA3F-AB1A5249F2D1}" destId="{5956A577-5969-3D45-8C51-D472E460F655}" srcOrd="0" destOrd="0" presId="urn:microsoft.com/office/officeart/2005/8/layout/default"/>
    <dgm:cxn modelId="{6D0C6A82-3A7C-4AF7-B5DF-374C417B3548}" type="presOf" srcId="{D926AC46-E7E9-4441-AB27-E056833C08D1}" destId="{0CF16A85-F5F7-B446-AB7A-AB18CADC2ED9}" srcOrd="0" destOrd="0" presId="urn:microsoft.com/office/officeart/2005/8/layout/default"/>
    <dgm:cxn modelId="{2653058A-6B7D-41D9-A5CF-89ECB8647019}" srcId="{2702DA95-ABEA-4F1C-9150-AE1DADB505ED}" destId="{0C3525EA-13D0-4BF7-BCC7-685B8022021A}" srcOrd="0" destOrd="0" parTransId="{2FDE4521-3D86-4C1E-BBFC-0FE6AE6A25D6}" sibTransId="{281277CB-164D-4EF3-AD2F-77121A25CB56}"/>
    <dgm:cxn modelId="{CBA53CAD-1975-4A13-A8DC-09CD455111DF}" type="presOf" srcId="{E2680422-B5BD-4D1A-BF8F-B872D1513238}" destId="{AE6B2876-C36E-CF48-91E9-1CC2B7E72B78}" srcOrd="0" destOrd="0" presId="urn:microsoft.com/office/officeart/2005/8/layout/default"/>
    <dgm:cxn modelId="{9E31B1BC-D0AA-4B1D-9CD3-5D504EEB43B3}" srcId="{2702DA95-ABEA-4F1C-9150-AE1DADB505ED}" destId="{2DF14521-CD6B-4AC6-BF98-BE07B3925427}" srcOrd="5" destOrd="0" parTransId="{AA43FC69-9C1E-488C-9EE4-04BFB0B85284}" sibTransId="{453A070B-5E36-4885-B7C2-784127748854}"/>
    <dgm:cxn modelId="{9FF370C6-9E1E-4C18-A33F-C757CCD6C4D9}" srcId="{2702DA95-ABEA-4F1C-9150-AE1DADB505ED}" destId="{3E874C65-D35A-46F8-8DC9-D4C115AA72C4}" srcOrd="6" destOrd="0" parTransId="{0FB49B26-51AF-438C-BA3B-019F6F68E7D5}" sibTransId="{CDC3D668-C867-431D-9B35-A97F6B5B44B7}"/>
    <dgm:cxn modelId="{D02C6BC7-0681-4306-8265-A367A0656C02}" srcId="{2702DA95-ABEA-4F1C-9150-AE1DADB505ED}" destId="{E2680422-B5BD-4D1A-BF8F-B872D1513238}" srcOrd="2" destOrd="0" parTransId="{01E4AB38-C5F3-4964-9981-D0226F4E1EED}" sibTransId="{74117F85-5D3F-42B5-AB02-BEC8F6BFC4E2}"/>
    <dgm:cxn modelId="{95CE92D2-42B0-42B3-AF8A-E2E639272711}" srcId="{2702DA95-ABEA-4F1C-9150-AE1DADB505ED}" destId="{2A1E6B67-2FC0-46C4-AA3F-AB1A5249F2D1}" srcOrd="3" destOrd="0" parTransId="{C8729708-B236-4D6C-9E23-F2156BEAF68C}" sibTransId="{B2A73136-CEDC-42FF-9ED7-E7CD0F916C75}"/>
    <dgm:cxn modelId="{BC6C7AE7-826C-4E38-8CE2-BBA663CF61A4}" srcId="{2702DA95-ABEA-4F1C-9150-AE1DADB505ED}" destId="{D13BF4C5-9135-4283-B5C6-BC63852DE7D1}" srcOrd="4" destOrd="0" parTransId="{B3859C09-9384-47B1-AA85-457046359814}" sibTransId="{D8EC6960-2F2F-4E67-9DEA-2DA37B360CB7}"/>
    <dgm:cxn modelId="{C246F96B-492C-4B9D-B91E-971DFBDEF3DF}" type="presParOf" srcId="{14464591-C39C-CA4B-BE41-37A5190D985B}" destId="{AD56DB3B-EBD4-374A-AEB7-4DC8848B65F6}" srcOrd="0" destOrd="0" presId="urn:microsoft.com/office/officeart/2005/8/layout/default"/>
    <dgm:cxn modelId="{6896980C-2EF6-40D9-B844-03AE2186E3F4}" type="presParOf" srcId="{14464591-C39C-CA4B-BE41-37A5190D985B}" destId="{78487FBB-C2EC-B441-A23D-8914FB14A2D7}" srcOrd="1" destOrd="0" presId="urn:microsoft.com/office/officeart/2005/8/layout/default"/>
    <dgm:cxn modelId="{9D00EEA8-EEBE-4022-B78C-8B3FEA0AF81D}" type="presParOf" srcId="{14464591-C39C-CA4B-BE41-37A5190D985B}" destId="{0CF16A85-F5F7-B446-AB7A-AB18CADC2ED9}" srcOrd="2" destOrd="0" presId="urn:microsoft.com/office/officeart/2005/8/layout/default"/>
    <dgm:cxn modelId="{6E8C1ABA-E239-4507-8101-F596A9F249D5}" type="presParOf" srcId="{14464591-C39C-CA4B-BE41-37A5190D985B}" destId="{A5FC217C-8A4D-BA4B-8F19-1A5668A627E2}" srcOrd="3" destOrd="0" presId="urn:microsoft.com/office/officeart/2005/8/layout/default"/>
    <dgm:cxn modelId="{F99ACAFD-E8A4-4725-A3FE-1899369FB54D}" type="presParOf" srcId="{14464591-C39C-CA4B-BE41-37A5190D985B}" destId="{AE6B2876-C36E-CF48-91E9-1CC2B7E72B78}" srcOrd="4" destOrd="0" presId="urn:microsoft.com/office/officeart/2005/8/layout/default"/>
    <dgm:cxn modelId="{1F47560B-9DE6-4AB7-9FAC-B00B45679D1A}" type="presParOf" srcId="{14464591-C39C-CA4B-BE41-37A5190D985B}" destId="{419C57C8-2CFF-A14A-8428-0EDAE945997E}" srcOrd="5" destOrd="0" presId="urn:microsoft.com/office/officeart/2005/8/layout/default"/>
    <dgm:cxn modelId="{FDE938EC-3C27-48B5-ABF4-1506D2F69928}" type="presParOf" srcId="{14464591-C39C-CA4B-BE41-37A5190D985B}" destId="{5956A577-5969-3D45-8C51-D472E460F655}" srcOrd="6" destOrd="0" presId="urn:microsoft.com/office/officeart/2005/8/layout/default"/>
    <dgm:cxn modelId="{9B2EDED8-516C-4B84-A3E2-91A72A81A319}" type="presParOf" srcId="{14464591-C39C-CA4B-BE41-37A5190D985B}" destId="{340A8003-6209-4441-B4A8-030B21F5672F}" srcOrd="7" destOrd="0" presId="urn:microsoft.com/office/officeart/2005/8/layout/default"/>
    <dgm:cxn modelId="{95BE402C-3084-4F7F-8B10-68ABAEB33861}" type="presParOf" srcId="{14464591-C39C-CA4B-BE41-37A5190D985B}" destId="{85D2C57F-807A-454C-8127-D8F6E7B2CB75}" srcOrd="8" destOrd="0" presId="urn:microsoft.com/office/officeart/2005/8/layout/default"/>
    <dgm:cxn modelId="{7F945482-3297-414F-A535-7D1B81DE2A3C}" type="presParOf" srcId="{14464591-C39C-CA4B-BE41-37A5190D985B}" destId="{7BC1DE47-5D75-D147-90ED-4389982BCC6D}" srcOrd="9" destOrd="0" presId="urn:microsoft.com/office/officeart/2005/8/layout/default"/>
    <dgm:cxn modelId="{89F21E3A-9EF5-4781-A762-B07A128F374D}" type="presParOf" srcId="{14464591-C39C-CA4B-BE41-37A5190D985B}" destId="{27477307-91C9-DF45-91FE-D360860488B7}" srcOrd="10" destOrd="0" presId="urn:microsoft.com/office/officeart/2005/8/layout/default"/>
    <dgm:cxn modelId="{19F8E132-DDAA-43BB-9EE2-0BAD8C4B1FF1}" type="presParOf" srcId="{14464591-C39C-CA4B-BE41-37A5190D985B}" destId="{4B78DC2A-6DE4-9341-97A9-2E7C5C483AE5}" srcOrd="11" destOrd="0" presId="urn:microsoft.com/office/officeart/2005/8/layout/default"/>
    <dgm:cxn modelId="{26F11580-16A0-494D-A194-07746CBF0C6F}" type="presParOf" srcId="{14464591-C39C-CA4B-BE41-37A5190D985B}" destId="{FCF0F206-C96F-7D42-ACE2-0965A9D2E1B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45B85A-9BEC-4082-9BD5-DF728B8865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0CC74C-9CC8-454F-A61B-614DE2AF5857}">
      <dgm:prSet/>
      <dgm:spPr/>
      <dgm:t>
        <a:bodyPr/>
        <a:lstStyle/>
        <a:p>
          <a:r>
            <a:rPr lang="de-DE"/>
            <a:t>Ihr berufliches Engagement wird unterstützt: Sowohl das Land Schleswig-Holstein als auch die Bundesrepublik Deutschland bieten durch verschiedene Förderprogramme finanzielle Unterstützung bei beruflicher Weiterbildung.</a:t>
          </a:r>
          <a:endParaRPr lang="en-US"/>
        </a:p>
      </dgm:t>
    </dgm:pt>
    <dgm:pt modelId="{7F2CCD8E-F4BF-4922-94B9-7F877584D5A4}" type="parTrans" cxnId="{0D9B65D6-D4FC-48AE-9821-4B423AEC1899}">
      <dgm:prSet/>
      <dgm:spPr/>
      <dgm:t>
        <a:bodyPr/>
        <a:lstStyle/>
        <a:p>
          <a:endParaRPr lang="en-US"/>
        </a:p>
      </dgm:t>
    </dgm:pt>
    <dgm:pt modelId="{412E5DDA-1A18-479E-8C33-0CF457B93FB7}" type="sibTrans" cxnId="{0D9B65D6-D4FC-48AE-9821-4B423AEC1899}">
      <dgm:prSet/>
      <dgm:spPr/>
      <dgm:t>
        <a:bodyPr/>
        <a:lstStyle/>
        <a:p>
          <a:endParaRPr lang="en-US"/>
        </a:p>
      </dgm:t>
    </dgm:pt>
    <dgm:pt modelId="{CC0813E7-A626-4BB0-AB56-AA4EBE5B6CD2}">
      <dgm:prSet/>
      <dgm:spPr/>
      <dgm:t>
        <a:bodyPr/>
        <a:lstStyle/>
        <a:p>
          <a:r>
            <a:rPr lang="de-DE"/>
            <a:t>Der Maßnahmebeitrag für die Lehrgangs- und Prüfungsgebühren beträgt bis zu 15.000 Euro. </a:t>
          </a:r>
          <a:r>
            <a:rPr lang="de-DE" b="1"/>
            <a:t>Davon werden 50 Prozent als Zuschuss geleistet</a:t>
          </a:r>
          <a:r>
            <a:rPr lang="de-DE"/>
            <a:t>. Für den Rest kann ein zinsgünstiges Darlehen in Anspruch genommen werden.</a:t>
          </a:r>
          <a:endParaRPr lang="en-US"/>
        </a:p>
      </dgm:t>
    </dgm:pt>
    <dgm:pt modelId="{0DEC8BD3-FDBB-4339-9583-1A1DA1DFE312}" type="parTrans" cxnId="{D9EFDA6C-5ED0-4E68-B5FE-83A201681574}">
      <dgm:prSet/>
      <dgm:spPr/>
      <dgm:t>
        <a:bodyPr/>
        <a:lstStyle/>
        <a:p>
          <a:endParaRPr lang="en-US"/>
        </a:p>
      </dgm:t>
    </dgm:pt>
    <dgm:pt modelId="{B6E6C89C-D5E3-484E-B044-D3837A91D72C}" type="sibTrans" cxnId="{D9EFDA6C-5ED0-4E68-B5FE-83A201681574}">
      <dgm:prSet/>
      <dgm:spPr/>
      <dgm:t>
        <a:bodyPr/>
        <a:lstStyle/>
        <a:p>
          <a:endParaRPr lang="en-US"/>
        </a:p>
      </dgm:t>
    </dgm:pt>
    <dgm:pt modelId="{0C994526-23C7-4715-8FA5-07C90A120DEE}">
      <dgm:prSet/>
      <dgm:spPr/>
      <dgm:t>
        <a:bodyPr/>
        <a:lstStyle/>
        <a:p>
          <a:r>
            <a:rPr lang="de-DE"/>
            <a:t>Bestehen Geförderte die Abschlussprüfung der Aufstiegsfortbildungsmaßnahme, werden Ihnen </a:t>
          </a:r>
          <a:r>
            <a:rPr lang="de-DE" b="1"/>
            <a:t>auf Antrag 50 Prozent</a:t>
          </a:r>
          <a:r>
            <a:rPr lang="de-DE"/>
            <a:t> des zu diesem Zeitpunkt noch nicht fällig gewordenen Darlehens für die Lehrgangs- und Prüfungsgebühren </a:t>
          </a:r>
          <a:r>
            <a:rPr lang="de-DE" b="1"/>
            <a:t>erlassen</a:t>
          </a:r>
          <a:r>
            <a:rPr lang="de-DE"/>
            <a:t>. </a:t>
          </a:r>
          <a:endParaRPr lang="en-US"/>
        </a:p>
      </dgm:t>
    </dgm:pt>
    <dgm:pt modelId="{38099CD5-A2DD-4E8D-B7D9-2F02ED2DC7E0}" type="parTrans" cxnId="{E7AEAFB3-E23E-410C-9332-1062EE206012}">
      <dgm:prSet/>
      <dgm:spPr/>
      <dgm:t>
        <a:bodyPr/>
        <a:lstStyle/>
        <a:p>
          <a:endParaRPr lang="en-US"/>
        </a:p>
      </dgm:t>
    </dgm:pt>
    <dgm:pt modelId="{86224796-DD7B-459C-9988-D0CD1A3B77B2}" type="sibTrans" cxnId="{E7AEAFB3-E23E-410C-9332-1062EE206012}">
      <dgm:prSet/>
      <dgm:spPr/>
      <dgm:t>
        <a:bodyPr/>
        <a:lstStyle/>
        <a:p>
          <a:endParaRPr lang="en-US"/>
        </a:p>
      </dgm:t>
    </dgm:pt>
    <dgm:pt modelId="{311CD340-0779-394A-AE87-34E27C176555}" type="pres">
      <dgm:prSet presAssocID="{6145B85A-9BEC-4082-9BD5-DF728B8865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5DD813-D00D-A248-935A-30701119AD13}" type="pres">
      <dgm:prSet presAssocID="{6E0CC74C-9CC8-454F-A61B-614DE2AF5857}" presName="hierRoot1" presStyleCnt="0"/>
      <dgm:spPr/>
    </dgm:pt>
    <dgm:pt modelId="{999F3610-D492-994F-9E98-3506202523C7}" type="pres">
      <dgm:prSet presAssocID="{6E0CC74C-9CC8-454F-A61B-614DE2AF5857}" presName="composite" presStyleCnt="0"/>
      <dgm:spPr/>
    </dgm:pt>
    <dgm:pt modelId="{D7B6E2D6-2241-CE4B-9C2D-E4010C94AA9D}" type="pres">
      <dgm:prSet presAssocID="{6E0CC74C-9CC8-454F-A61B-614DE2AF5857}" presName="background" presStyleLbl="node0" presStyleIdx="0" presStyleCnt="3"/>
      <dgm:spPr/>
    </dgm:pt>
    <dgm:pt modelId="{CC191C9D-54C5-DB46-89D6-47F4E3431F6D}" type="pres">
      <dgm:prSet presAssocID="{6E0CC74C-9CC8-454F-A61B-614DE2AF5857}" presName="text" presStyleLbl="fgAcc0" presStyleIdx="0" presStyleCnt="3">
        <dgm:presLayoutVars>
          <dgm:chPref val="3"/>
        </dgm:presLayoutVars>
      </dgm:prSet>
      <dgm:spPr/>
    </dgm:pt>
    <dgm:pt modelId="{A935AEF7-EFC4-344B-8E78-B07763E6BBC8}" type="pres">
      <dgm:prSet presAssocID="{6E0CC74C-9CC8-454F-A61B-614DE2AF5857}" presName="hierChild2" presStyleCnt="0"/>
      <dgm:spPr/>
    </dgm:pt>
    <dgm:pt modelId="{BBB8E316-A119-8148-A93A-C01E1B96259D}" type="pres">
      <dgm:prSet presAssocID="{CC0813E7-A626-4BB0-AB56-AA4EBE5B6CD2}" presName="hierRoot1" presStyleCnt="0"/>
      <dgm:spPr/>
    </dgm:pt>
    <dgm:pt modelId="{CB5D97E8-68F1-2E4E-B6D5-C1F82C871349}" type="pres">
      <dgm:prSet presAssocID="{CC0813E7-A626-4BB0-AB56-AA4EBE5B6CD2}" presName="composite" presStyleCnt="0"/>
      <dgm:spPr/>
    </dgm:pt>
    <dgm:pt modelId="{507CA36C-AC8A-6445-AF3B-11D009AC53BA}" type="pres">
      <dgm:prSet presAssocID="{CC0813E7-A626-4BB0-AB56-AA4EBE5B6CD2}" presName="background" presStyleLbl="node0" presStyleIdx="1" presStyleCnt="3"/>
      <dgm:spPr/>
    </dgm:pt>
    <dgm:pt modelId="{69E0E44B-0C13-1347-A9B0-6BA9BA62FB71}" type="pres">
      <dgm:prSet presAssocID="{CC0813E7-A626-4BB0-AB56-AA4EBE5B6CD2}" presName="text" presStyleLbl="fgAcc0" presStyleIdx="1" presStyleCnt="3">
        <dgm:presLayoutVars>
          <dgm:chPref val="3"/>
        </dgm:presLayoutVars>
      </dgm:prSet>
      <dgm:spPr/>
    </dgm:pt>
    <dgm:pt modelId="{A6DC5DA0-E610-E549-974D-FE14FEC377FD}" type="pres">
      <dgm:prSet presAssocID="{CC0813E7-A626-4BB0-AB56-AA4EBE5B6CD2}" presName="hierChild2" presStyleCnt="0"/>
      <dgm:spPr/>
    </dgm:pt>
    <dgm:pt modelId="{7958FE37-702C-184B-9D94-A6BEFBF7D5A6}" type="pres">
      <dgm:prSet presAssocID="{0C994526-23C7-4715-8FA5-07C90A120DEE}" presName="hierRoot1" presStyleCnt="0"/>
      <dgm:spPr/>
    </dgm:pt>
    <dgm:pt modelId="{8D43E0C2-10D4-6A47-A7B4-9010FA841EBB}" type="pres">
      <dgm:prSet presAssocID="{0C994526-23C7-4715-8FA5-07C90A120DEE}" presName="composite" presStyleCnt="0"/>
      <dgm:spPr/>
    </dgm:pt>
    <dgm:pt modelId="{891CEE56-A992-C243-A72D-0FCD8A456264}" type="pres">
      <dgm:prSet presAssocID="{0C994526-23C7-4715-8FA5-07C90A120DEE}" presName="background" presStyleLbl="node0" presStyleIdx="2" presStyleCnt="3"/>
      <dgm:spPr/>
    </dgm:pt>
    <dgm:pt modelId="{57ED2D8C-CC8A-8940-BFBC-6430EA11349F}" type="pres">
      <dgm:prSet presAssocID="{0C994526-23C7-4715-8FA5-07C90A120DEE}" presName="text" presStyleLbl="fgAcc0" presStyleIdx="2" presStyleCnt="3">
        <dgm:presLayoutVars>
          <dgm:chPref val="3"/>
        </dgm:presLayoutVars>
      </dgm:prSet>
      <dgm:spPr/>
    </dgm:pt>
    <dgm:pt modelId="{54497CD4-85A5-0946-A853-F98CCC680A27}" type="pres">
      <dgm:prSet presAssocID="{0C994526-23C7-4715-8FA5-07C90A120DEE}" presName="hierChild2" presStyleCnt="0"/>
      <dgm:spPr/>
    </dgm:pt>
  </dgm:ptLst>
  <dgm:cxnLst>
    <dgm:cxn modelId="{826BA110-9FC0-472A-BD0B-F42E95F2780B}" type="presOf" srcId="{CC0813E7-A626-4BB0-AB56-AA4EBE5B6CD2}" destId="{69E0E44B-0C13-1347-A9B0-6BA9BA62FB71}" srcOrd="0" destOrd="0" presId="urn:microsoft.com/office/officeart/2005/8/layout/hierarchy1"/>
    <dgm:cxn modelId="{BCDB431E-9692-4C55-B1CE-C1C9DDDB4825}" type="presOf" srcId="{0C994526-23C7-4715-8FA5-07C90A120DEE}" destId="{57ED2D8C-CC8A-8940-BFBC-6430EA11349F}" srcOrd="0" destOrd="0" presId="urn:microsoft.com/office/officeart/2005/8/layout/hierarchy1"/>
    <dgm:cxn modelId="{3171BF1F-AB94-4C73-9CB7-01B2A04D7EA1}" type="presOf" srcId="{6E0CC74C-9CC8-454F-A61B-614DE2AF5857}" destId="{CC191C9D-54C5-DB46-89D6-47F4E3431F6D}" srcOrd="0" destOrd="0" presId="urn:microsoft.com/office/officeart/2005/8/layout/hierarchy1"/>
    <dgm:cxn modelId="{A2757431-389A-4047-9C9F-41B8279C5B45}" type="presOf" srcId="{6145B85A-9BEC-4082-9BD5-DF728B88653B}" destId="{311CD340-0779-394A-AE87-34E27C176555}" srcOrd="0" destOrd="0" presId="urn:microsoft.com/office/officeart/2005/8/layout/hierarchy1"/>
    <dgm:cxn modelId="{D9EFDA6C-5ED0-4E68-B5FE-83A201681574}" srcId="{6145B85A-9BEC-4082-9BD5-DF728B88653B}" destId="{CC0813E7-A626-4BB0-AB56-AA4EBE5B6CD2}" srcOrd="1" destOrd="0" parTransId="{0DEC8BD3-FDBB-4339-9583-1A1DA1DFE312}" sibTransId="{B6E6C89C-D5E3-484E-B044-D3837A91D72C}"/>
    <dgm:cxn modelId="{E7AEAFB3-E23E-410C-9332-1062EE206012}" srcId="{6145B85A-9BEC-4082-9BD5-DF728B88653B}" destId="{0C994526-23C7-4715-8FA5-07C90A120DEE}" srcOrd="2" destOrd="0" parTransId="{38099CD5-A2DD-4E8D-B7D9-2F02ED2DC7E0}" sibTransId="{86224796-DD7B-459C-9988-D0CD1A3B77B2}"/>
    <dgm:cxn modelId="{0D9B65D6-D4FC-48AE-9821-4B423AEC1899}" srcId="{6145B85A-9BEC-4082-9BD5-DF728B88653B}" destId="{6E0CC74C-9CC8-454F-A61B-614DE2AF5857}" srcOrd="0" destOrd="0" parTransId="{7F2CCD8E-F4BF-4922-94B9-7F877584D5A4}" sibTransId="{412E5DDA-1A18-479E-8C33-0CF457B93FB7}"/>
    <dgm:cxn modelId="{52D7332A-163E-43C4-B7CA-99C592A8D463}" type="presParOf" srcId="{311CD340-0779-394A-AE87-34E27C176555}" destId="{375DD813-D00D-A248-935A-30701119AD13}" srcOrd="0" destOrd="0" presId="urn:microsoft.com/office/officeart/2005/8/layout/hierarchy1"/>
    <dgm:cxn modelId="{C97F384F-5538-484E-B78F-962F11121CC9}" type="presParOf" srcId="{375DD813-D00D-A248-935A-30701119AD13}" destId="{999F3610-D492-994F-9E98-3506202523C7}" srcOrd="0" destOrd="0" presId="urn:microsoft.com/office/officeart/2005/8/layout/hierarchy1"/>
    <dgm:cxn modelId="{C18214B3-9473-426C-934C-065754181283}" type="presParOf" srcId="{999F3610-D492-994F-9E98-3506202523C7}" destId="{D7B6E2D6-2241-CE4B-9C2D-E4010C94AA9D}" srcOrd="0" destOrd="0" presId="urn:microsoft.com/office/officeart/2005/8/layout/hierarchy1"/>
    <dgm:cxn modelId="{94906106-194E-4335-B395-78B62EEE5152}" type="presParOf" srcId="{999F3610-D492-994F-9E98-3506202523C7}" destId="{CC191C9D-54C5-DB46-89D6-47F4E3431F6D}" srcOrd="1" destOrd="0" presId="urn:microsoft.com/office/officeart/2005/8/layout/hierarchy1"/>
    <dgm:cxn modelId="{DE61A0C1-9678-47D4-9FC2-F9230AC1DCB1}" type="presParOf" srcId="{375DD813-D00D-A248-935A-30701119AD13}" destId="{A935AEF7-EFC4-344B-8E78-B07763E6BBC8}" srcOrd="1" destOrd="0" presId="urn:microsoft.com/office/officeart/2005/8/layout/hierarchy1"/>
    <dgm:cxn modelId="{988AAB4F-E8DA-4FA2-BCEC-0FB53489C4D7}" type="presParOf" srcId="{311CD340-0779-394A-AE87-34E27C176555}" destId="{BBB8E316-A119-8148-A93A-C01E1B96259D}" srcOrd="1" destOrd="0" presId="urn:microsoft.com/office/officeart/2005/8/layout/hierarchy1"/>
    <dgm:cxn modelId="{8A8EAC45-35C6-4A3D-A3E6-EAE1DF3A4043}" type="presParOf" srcId="{BBB8E316-A119-8148-A93A-C01E1B96259D}" destId="{CB5D97E8-68F1-2E4E-B6D5-C1F82C871349}" srcOrd="0" destOrd="0" presId="urn:microsoft.com/office/officeart/2005/8/layout/hierarchy1"/>
    <dgm:cxn modelId="{5B67302A-C1F0-43F9-95FB-084E48FFBAB2}" type="presParOf" srcId="{CB5D97E8-68F1-2E4E-B6D5-C1F82C871349}" destId="{507CA36C-AC8A-6445-AF3B-11D009AC53BA}" srcOrd="0" destOrd="0" presId="urn:microsoft.com/office/officeart/2005/8/layout/hierarchy1"/>
    <dgm:cxn modelId="{072DFD7B-AEB7-4792-A5F7-B94C38C9771C}" type="presParOf" srcId="{CB5D97E8-68F1-2E4E-B6D5-C1F82C871349}" destId="{69E0E44B-0C13-1347-A9B0-6BA9BA62FB71}" srcOrd="1" destOrd="0" presId="urn:microsoft.com/office/officeart/2005/8/layout/hierarchy1"/>
    <dgm:cxn modelId="{532473ED-653B-4F58-92C6-DDA9D5A7C767}" type="presParOf" srcId="{BBB8E316-A119-8148-A93A-C01E1B96259D}" destId="{A6DC5DA0-E610-E549-974D-FE14FEC377FD}" srcOrd="1" destOrd="0" presId="urn:microsoft.com/office/officeart/2005/8/layout/hierarchy1"/>
    <dgm:cxn modelId="{B12EB5B5-BD74-4647-AC47-8E5A2968F764}" type="presParOf" srcId="{311CD340-0779-394A-AE87-34E27C176555}" destId="{7958FE37-702C-184B-9D94-A6BEFBF7D5A6}" srcOrd="2" destOrd="0" presId="urn:microsoft.com/office/officeart/2005/8/layout/hierarchy1"/>
    <dgm:cxn modelId="{4DA33A5B-05B0-4827-A29B-D97773F278CE}" type="presParOf" srcId="{7958FE37-702C-184B-9D94-A6BEFBF7D5A6}" destId="{8D43E0C2-10D4-6A47-A7B4-9010FA841EBB}" srcOrd="0" destOrd="0" presId="urn:microsoft.com/office/officeart/2005/8/layout/hierarchy1"/>
    <dgm:cxn modelId="{22A537C0-3C56-4560-AA1D-2C91E6BA183A}" type="presParOf" srcId="{8D43E0C2-10D4-6A47-A7B4-9010FA841EBB}" destId="{891CEE56-A992-C243-A72D-0FCD8A456264}" srcOrd="0" destOrd="0" presId="urn:microsoft.com/office/officeart/2005/8/layout/hierarchy1"/>
    <dgm:cxn modelId="{787EF974-93BF-4F04-AD10-9D9C602AD1E3}" type="presParOf" srcId="{8D43E0C2-10D4-6A47-A7B4-9010FA841EBB}" destId="{57ED2D8C-CC8A-8940-BFBC-6430EA11349F}" srcOrd="1" destOrd="0" presId="urn:microsoft.com/office/officeart/2005/8/layout/hierarchy1"/>
    <dgm:cxn modelId="{C98A5CF1-2EBD-4DE9-88DE-B81B4692B0A9}" type="presParOf" srcId="{7958FE37-702C-184B-9D94-A6BEFBF7D5A6}" destId="{54497CD4-85A5-0946-A853-F98CCC680A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280D-23F2-7442-8502-92A857E609EF}">
      <dsp:nvSpPr>
        <dsp:cNvPr id="0" name=""/>
        <dsp:cNvSpPr/>
      </dsp:nvSpPr>
      <dsp:spPr>
        <a:xfrm>
          <a:off x="894203" y="259498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Industriemeister-/in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Metall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Mechatronik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Elektrotechnik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Luftfahrttechnik</a:t>
          </a:r>
        </a:p>
      </dsp:txBody>
      <dsp:txXfrm>
        <a:off x="894203" y="259498"/>
        <a:ext cx="4524124" cy="1413789"/>
      </dsp:txXfrm>
    </dsp:sp>
    <dsp:sp modelId="{DC72C59D-BC04-6640-BD68-02DD6F22C1D1}">
      <dsp:nvSpPr>
        <dsp:cNvPr id="0" name=""/>
        <dsp:cNvSpPr/>
      </dsp:nvSpPr>
      <dsp:spPr>
        <a:xfrm>
          <a:off x="705698" y="55284"/>
          <a:ext cx="989652" cy="1484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94A7D-A3C9-2E48-9AC0-B64B8305704D}">
      <dsp:nvSpPr>
        <dsp:cNvPr id="0" name=""/>
        <dsp:cNvSpPr/>
      </dsp:nvSpPr>
      <dsp:spPr>
        <a:xfrm>
          <a:off x="894203" y="2039301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Fachmeister/-innen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Logistik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Taucher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Möbel-, Küchen-, Umzugsservice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Abwasser</a:t>
          </a:r>
        </a:p>
      </dsp:txBody>
      <dsp:txXfrm>
        <a:off x="894203" y="2039301"/>
        <a:ext cx="4524124" cy="1413789"/>
      </dsp:txXfrm>
    </dsp:sp>
    <dsp:sp modelId="{BE86A03D-E758-BF4A-8C85-7293A465F874}">
      <dsp:nvSpPr>
        <dsp:cNvPr id="0" name=""/>
        <dsp:cNvSpPr/>
      </dsp:nvSpPr>
      <dsp:spPr>
        <a:xfrm>
          <a:off x="705698" y="1835087"/>
          <a:ext cx="989652" cy="14844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6A79-75F6-E64A-BC67-F2C2DE109164}">
      <dsp:nvSpPr>
        <dsp:cNvPr id="0" name=""/>
        <dsp:cNvSpPr/>
      </dsp:nvSpPr>
      <dsp:spPr>
        <a:xfrm>
          <a:off x="241193" y="473898"/>
          <a:ext cx="5718765" cy="3021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472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Fachwirt/-in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Immobilien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Handel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Industrie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Wirtschaft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Energiewirtschaft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Büro- und Projektorganisation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Gastgewerbe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E-Commerce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Tourismus</a:t>
          </a:r>
        </a:p>
      </dsp:txBody>
      <dsp:txXfrm>
        <a:off x="241193" y="473898"/>
        <a:ext cx="5718765" cy="3021473"/>
      </dsp:txXfrm>
    </dsp:sp>
    <dsp:sp modelId="{D4CF1DE3-6F80-C34F-BFA5-5A5A8499F19C}">
      <dsp:nvSpPr>
        <dsp:cNvPr id="0" name=""/>
        <dsp:cNvSpPr/>
      </dsp:nvSpPr>
      <dsp:spPr>
        <a:xfrm>
          <a:off x="2911" y="832939"/>
          <a:ext cx="1250979" cy="1876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20100" y="883056"/>
          <a:ext cx="5282409" cy="1650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Kaufmännisch</a:t>
          </a:r>
          <a:br>
            <a:rPr lang="de-DE" sz="1500" kern="1200" dirty="0"/>
          </a:br>
          <a:r>
            <a:rPr lang="de-DE" sz="1500" kern="1200" dirty="0"/>
            <a:t>- Bilanzbuchhalter/-in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Controller/-in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Personalfachkaufmann/-frau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Technische/</a:t>
          </a:r>
          <a:r>
            <a:rPr lang="de-DE" sz="1500" kern="1200" dirty="0" err="1"/>
            <a:t>r</a:t>
          </a:r>
          <a:r>
            <a:rPr lang="de-DE" sz="1500" kern="1200" dirty="0"/>
            <a:t> Fachwirt/-in</a:t>
          </a:r>
        </a:p>
      </dsp:txBody>
      <dsp:txXfrm>
        <a:off x="220100" y="883056"/>
        <a:ext cx="5282409" cy="1650753"/>
      </dsp:txXfrm>
    </dsp:sp>
    <dsp:sp modelId="{512620CF-EBF8-684D-85AE-2AFAF377B2DC}">
      <dsp:nvSpPr>
        <dsp:cNvPr id="0" name=""/>
        <dsp:cNvSpPr/>
      </dsp:nvSpPr>
      <dsp:spPr>
        <a:xfrm>
          <a:off x="0" y="644614"/>
          <a:ext cx="1155527" cy="1733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33750" y="909731"/>
          <a:ext cx="5610001" cy="1753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Pädagogisch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- Aus- und Weiterbildungspädagoge/-in</a:t>
          </a:r>
        </a:p>
      </dsp:txBody>
      <dsp:txXfrm>
        <a:off x="233750" y="909731"/>
        <a:ext cx="5610001" cy="1753125"/>
      </dsp:txXfrm>
    </dsp:sp>
    <dsp:sp modelId="{512620CF-EBF8-684D-85AE-2AFAF377B2DC}">
      <dsp:nvSpPr>
        <dsp:cNvPr id="0" name=""/>
        <dsp:cNvSpPr/>
      </dsp:nvSpPr>
      <dsp:spPr>
        <a:xfrm>
          <a:off x="0" y="656502"/>
          <a:ext cx="1227187" cy="184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3062-AFDD-A243-8531-15FDE1CB880F}">
      <dsp:nvSpPr>
        <dsp:cNvPr id="0" name=""/>
        <dsp:cNvSpPr/>
      </dsp:nvSpPr>
      <dsp:spPr>
        <a:xfrm>
          <a:off x="0" y="2239"/>
          <a:ext cx="10468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8A207-3329-F146-B57D-FBA03298AE79}">
      <dsp:nvSpPr>
        <dsp:cNvPr id="0" name=""/>
        <dsp:cNvSpPr/>
      </dsp:nvSpPr>
      <dsp:spPr>
        <a:xfrm>
          <a:off x="0" y="2239"/>
          <a:ext cx="2093716" cy="458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Fakten zur Höheren Berufsbildung</a:t>
          </a:r>
        </a:p>
      </dsp:txBody>
      <dsp:txXfrm>
        <a:off x="0" y="2239"/>
        <a:ext cx="2093716" cy="4581144"/>
      </dsp:txXfrm>
    </dsp:sp>
    <dsp:sp modelId="{096D96EE-A7B3-644D-A753-64C0A8166926}">
      <dsp:nvSpPr>
        <dsp:cNvPr id="0" name=""/>
        <dsp:cNvSpPr/>
      </dsp:nvSpPr>
      <dsp:spPr>
        <a:xfrm>
          <a:off x="2250745" y="29333"/>
          <a:ext cx="4807043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Prüfung vor der Industrie- und Handelskammer</a:t>
          </a:r>
        </a:p>
      </dsp:txBody>
      <dsp:txXfrm>
        <a:off x="2250745" y="29333"/>
        <a:ext cx="4807043" cy="541885"/>
      </dsp:txXfrm>
    </dsp:sp>
    <dsp:sp modelId="{03296B6B-B717-1A43-A9EB-CF1455899714}">
      <dsp:nvSpPr>
        <dsp:cNvPr id="0" name=""/>
        <dsp:cNvSpPr/>
      </dsp:nvSpPr>
      <dsp:spPr>
        <a:xfrm>
          <a:off x="2093716" y="57121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A451-0D22-A14A-B39C-DD1526323EA1}">
      <dsp:nvSpPr>
        <dsp:cNvPr id="0" name=""/>
        <dsp:cNvSpPr/>
      </dsp:nvSpPr>
      <dsp:spPr>
        <a:xfrm>
          <a:off x="2250745" y="598313"/>
          <a:ext cx="4243521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Zulassung zur Prüfung erforderlich</a:t>
          </a:r>
        </a:p>
      </dsp:txBody>
      <dsp:txXfrm>
        <a:off x="2250745" y="598313"/>
        <a:ext cx="4243521" cy="541885"/>
      </dsp:txXfrm>
    </dsp:sp>
    <dsp:sp modelId="{C441D46B-975D-EF49-8941-3B7DB7280929}">
      <dsp:nvSpPr>
        <dsp:cNvPr id="0" name=""/>
        <dsp:cNvSpPr/>
      </dsp:nvSpPr>
      <dsp:spPr>
        <a:xfrm>
          <a:off x="2093716" y="10876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A6026-8842-824E-8666-6E8E242B870F}">
      <dsp:nvSpPr>
        <dsp:cNvPr id="0" name=""/>
        <dsp:cNvSpPr/>
      </dsp:nvSpPr>
      <dsp:spPr>
        <a:xfrm>
          <a:off x="2250745" y="1167293"/>
          <a:ext cx="4590299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Bundeseinheitliche Prüfung (2x im Jahr)</a:t>
          </a:r>
        </a:p>
      </dsp:txBody>
      <dsp:txXfrm>
        <a:off x="2250745" y="1167293"/>
        <a:ext cx="4590299" cy="541885"/>
      </dsp:txXfrm>
    </dsp:sp>
    <dsp:sp modelId="{9C882D7E-75D6-394B-86C5-6BEB2F2F32F9}">
      <dsp:nvSpPr>
        <dsp:cNvPr id="0" name=""/>
        <dsp:cNvSpPr/>
      </dsp:nvSpPr>
      <dsp:spPr>
        <a:xfrm>
          <a:off x="2093716" y="1646120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BF90-A318-884C-9EBE-6386DAEA7F08}">
      <dsp:nvSpPr>
        <dsp:cNvPr id="0" name=""/>
        <dsp:cNvSpPr/>
      </dsp:nvSpPr>
      <dsp:spPr>
        <a:xfrm>
          <a:off x="2250745" y="1736273"/>
          <a:ext cx="4200167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Berufener Prüfungsausschuss</a:t>
          </a:r>
        </a:p>
      </dsp:txBody>
      <dsp:txXfrm>
        <a:off x="2250745" y="1736273"/>
        <a:ext cx="4200167" cy="541885"/>
      </dsp:txXfrm>
    </dsp:sp>
    <dsp:sp modelId="{BFDEF1AA-87BB-FB4A-89DA-A62B8806F033}">
      <dsp:nvSpPr>
        <dsp:cNvPr id="0" name=""/>
        <dsp:cNvSpPr/>
      </dsp:nvSpPr>
      <dsp:spPr>
        <a:xfrm>
          <a:off x="2093716" y="21625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992D-35F8-8345-B6A9-C25B9D1FC96E}">
      <dsp:nvSpPr>
        <dsp:cNvPr id="0" name=""/>
        <dsp:cNvSpPr/>
      </dsp:nvSpPr>
      <dsp:spPr>
        <a:xfrm>
          <a:off x="2250745" y="218962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DIHK-Rahmenplan</a:t>
          </a:r>
        </a:p>
      </dsp:txBody>
      <dsp:txXfrm>
        <a:off x="2250745" y="2189621"/>
        <a:ext cx="2633895" cy="541885"/>
      </dsp:txXfrm>
    </dsp:sp>
    <dsp:sp modelId="{9855E946-DEDA-D044-ACB8-8F1CF79107A8}">
      <dsp:nvSpPr>
        <dsp:cNvPr id="0" name=""/>
        <dsp:cNvSpPr/>
      </dsp:nvSpPr>
      <dsp:spPr>
        <a:xfrm>
          <a:off x="2093716" y="270000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1A330-2F96-9640-875A-194C95648256}">
      <dsp:nvSpPr>
        <dsp:cNvPr id="0" name=""/>
        <dsp:cNvSpPr/>
      </dsp:nvSpPr>
      <dsp:spPr>
        <a:xfrm>
          <a:off x="2250745" y="2727058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Förderung Aufstiegs-BAföG</a:t>
          </a:r>
        </a:p>
      </dsp:txBody>
      <dsp:txXfrm>
        <a:off x="2250745" y="2727058"/>
        <a:ext cx="2633895" cy="541885"/>
      </dsp:txXfrm>
    </dsp:sp>
    <dsp:sp modelId="{CC2C76C4-4852-CC4D-B43E-C86293F37D52}">
      <dsp:nvSpPr>
        <dsp:cNvPr id="0" name=""/>
        <dsp:cNvSpPr/>
      </dsp:nvSpPr>
      <dsp:spPr>
        <a:xfrm>
          <a:off x="2093716" y="326898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9663-1FC3-F641-B659-B55F0F199E3C}">
      <dsp:nvSpPr>
        <dsp:cNvPr id="0" name=""/>
        <dsp:cNvSpPr/>
      </dsp:nvSpPr>
      <dsp:spPr>
        <a:xfrm>
          <a:off x="2250745" y="3296038"/>
          <a:ext cx="6188442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"berufsbegleitend“ (Abendschule) oder tagsüber (Vollzeit)</a:t>
          </a:r>
        </a:p>
      </dsp:txBody>
      <dsp:txXfrm>
        <a:off x="2250745" y="3296038"/>
        <a:ext cx="6188442" cy="541885"/>
      </dsp:txXfrm>
    </dsp:sp>
    <dsp:sp modelId="{F4B93B09-2FF6-9844-9221-D88FA247236C}">
      <dsp:nvSpPr>
        <dsp:cNvPr id="0" name=""/>
        <dsp:cNvSpPr/>
      </dsp:nvSpPr>
      <dsp:spPr>
        <a:xfrm>
          <a:off x="2093716" y="3732862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9C75-81FB-6048-8538-6C6CDEF0EED4}">
      <dsp:nvSpPr>
        <dsp:cNvPr id="0" name=""/>
        <dsp:cNvSpPr/>
      </dsp:nvSpPr>
      <dsp:spPr>
        <a:xfrm>
          <a:off x="2250745" y="379144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Durchführungsformen</a:t>
          </a:r>
        </a:p>
      </dsp:txBody>
      <dsp:txXfrm>
        <a:off x="2250745" y="3791441"/>
        <a:ext cx="2633895" cy="541885"/>
      </dsp:txXfrm>
    </dsp:sp>
    <dsp:sp modelId="{41E6BD15-71D3-514B-9B47-978737FAFB33}">
      <dsp:nvSpPr>
        <dsp:cNvPr id="0" name=""/>
        <dsp:cNvSpPr/>
      </dsp:nvSpPr>
      <dsp:spPr>
        <a:xfrm>
          <a:off x="5041669" y="3780977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Präsenz</a:t>
          </a:r>
        </a:p>
      </dsp:txBody>
      <dsp:txXfrm>
        <a:off x="5041669" y="3780977"/>
        <a:ext cx="2633895" cy="270942"/>
      </dsp:txXfrm>
    </dsp:sp>
    <dsp:sp modelId="{22BE0F2D-AF5E-4743-9537-694A5461FB2B}">
      <dsp:nvSpPr>
        <dsp:cNvPr id="0" name=""/>
        <dsp:cNvSpPr/>
      </dsp:nvSpPr>
      <dsp:spPr>
        <a:xfrm>
          <a:off x="4884640" y="4051920"/>
          <a:ext cx="5581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09C1-E9E0-774D-8A46-31D2DB73B993}">
      <dsp:nvSpPr>
        <dsp:cNvPr id="0" name=""/>
        <dsp:cNvSpPr/>
      </dsp:nvSpPr>
      <dsp:spPr>
        <a:xfrm>
          <a:off x="5041669" y="4051920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Online</a:t>
          </a:r>
        </a:p>
      </dsp:txBody>
      <dsp:txXfrm>
        <a:off x="5041669" y="4051920"/>
        <a:ext cx="2633895" cy="270942"/>
      </dsp:txXfrm>
    </dsp:sp>
    <dsp:sp modelId="{C15B0BB7-7959-BC41-A174-3B502D868BC8}">
      <dsp:nvSpPr>
        <dsp:cNvPr id="0" name=""/>
        <dsp:cNvSpPr/>
      </dsp:nvSpPr>
      <dsp:spPr>
        <a:xfrm>
          <a:off x="7832593" y="4093958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Kombiniert (Präsenz und Online)</a:t>
          </a:r>
        </a:p>
      </dsp:txBody>
      <dsp:txXfrm>
        <a:off x="7832593" y="4093958"/>
        <a:ext cx="2633895" cy="135471"/>
      </dsp:txXfrm>
    </dsp:sp>
    <dsp:sp modelId="{1B5A7232-A6D2-3947-ABCE-165A2FBDCF07}">
      <dsp:nvSpPr>
        <dsp:cNvPr id="0" name=""/>
        <dsp:cNvSpPr/>
      </dsp:nvSpPr>
      <dsp:spPr>
        <a:xfrm>
          <a:off x="7832593" y="4281979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Flexibel (Präsenz oder Online)</a:t>
          </a:r>
        </a:p>
      </dsp:txBody>
      <dsp:txXfrm>
        <a:off x="7832593" y="4281979"/>
        <a:ext cx="2633895" cy="135471"/>
      </dsp:txXfrm>
    </dsp:sp>
    <dsp:sp modelId="{2B0851C1-8E8E-E845-A6A3-C92D4DD13FFD}">
      <dsp:nvSpPr>
        <dsp:cNvPr id="0" name=""/>
        <dsp:cNvSpPr/>
      </dsp:nvSpPr>
      <dsp:spPr>
        <a:xfrm>
          <a:off x="2093716" y="448050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DB3B-EBD4-374A-AEB7-4DC8848B65F6}">
      <dsp:nvSpPr>
        <dsp:cNvPr id="0" name=""/>
        <dsp:cNvSpPr/>
      </dsp:nvSpPr>
      <dsp:spPr>
        <a:xfrm>
          <a:off x="3164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Bundeseinheitliche Prüfungen </a:t>
          </a:r>
          <a:endParaRPr lang="en-US" sz="1800" kern="1200"/>
        </a:p>
      </dsp:txBody>
      <dsp:txXfrm>
        <a:off x="3164" y="348398"/>
        <a:ext cx="2510156" cy="1506093"/>
      </dsp:txXfrm>
    </dsp:sp>
    <dsp:sp modelId="{0CF16A85-F5F7-B446-AB7A-AB18CADC2ED9}">
      <dsp:nvSpPr>
        <dsp:cNvPr id="0" name=""/>
        <dsp:cNvSpPr/>
      </dsp:nvSpPr>
      <dsp:spPr>
        <a:xfrm>
          <a:off x="2764335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DIHK-Rahmenplan (Inhalte sind bundeseinheitlich)</a:t>
          </a:r>
          <a:endParaRPr lang="en-US" sz="1800" kern="1200" dirty="0"/>
        </a:p>
      </dsp:txBody>
      <dsp:txXfrm>
        <a:off x="2764335" y="348398"/>
        <a:ext cx="2510156" cy="1506093"/>
      </dsp:txXfrm>
    </dsp:sp>
    <dsp:sp modelId="{AE6B2876-C36E-CF48-91E9-1CC2B7E72B78}">
      <dsp:nvSpPr>
        <dsp:cNvPr id="0" name=""/>
        <dsp:cNvSpPr/>
      </dsp:nvSpPr>
      <dsp:spPr>
        <a:xfrm>
          <a:off x="5525507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Hands on Methode</a:t>
          </a:r>
          <a:endParaRPr lang="en-US" sz="1800" kern="1200"/>
        </a:p>
      </dsp:txBody>
      <dsp:txXfrm>
        <a:off x="5525507" y="348398"/>
        <a:ext cx="2510156" cy="1506093"/>
      </dsp:txXfrm>
    </dsp:sp>
    <dsp:sp modelId="{5956A577-5969-3D45-8C51-D472E460F655}">
      <dsp:nvSpPr>
        <dsp:cNvPr id="0" name=""/>
        <dsp:cNvSpPr/>
      </dsp:nvSpPr>
      <dsp:spPr>
        <a:xfrm>
          <a:off x="8286679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Bis zu 75% Förderung durch Aufstiegs-BAföG</a:t>
          </a:r>
          <a:endParaRPr lang="en-US" sz="1800" kern="1200" dirty="0"/>
        </a:p>
      </dsp:txBody>
      <dsp:txXfrm>
        <a:off x="8286679" y="348398"/>
        <a:ext cx="2510156" cy="1506093"/>
      </dsp:txXfrm>
    </dsp:sp>
    <dsp:sp modelId="{85D2C57F-807A-454C-8127-D8F6E7B2CB75}">
      <dsp:nvSpPr>
        <dsp:cNvPr id="0" name=""/>
        <dsp:cNvSpPr/>
      </dsp:nvSpPr>
      <dsp:spPr>
        <a:xfrm>
          <a:off x="1383750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1383750" y="2105507"/>
        <a:ext cx="2510156" cy="1506093"/>
      </dsp:txXfrm>
    </dsp:sp>
    <dsp:sp modelId="{27477307-91C9-DF45-91FE-D360860488B7}">
      <dsp:nvSpPr>
        <dsp:cNvPr id="0" name=""/>
        <dsp:cNvSpPr/>
      </dsp:nvSpPr>
      <dsp:spPr>
        <a:xfrm>
          <a:off x="4144921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Netzwerke mit Gleichgesinnten aufbauen</a:t>
          </a:r>
          <a:endParaRPr lang="en-US" sz="1800" kern="1200" dirty="0"/>
        </a:p>
      </dsp:txBody>
      <dsp:txXfrm>
        <a:off x="4144921" y="2105507"/>
        <a:ext cx="2510156" cy="1506093"/>
      </dsp:txXfrm>
    </dsp:sp>
    <dsp:sp modelId="{FCF0F206-C96F-7D42-ACE2-0965A9D2E1B8}">
      <dsp:nvSpPr>
        <dsp:cNvPr id="0" name=""/>
        <dsp:cNvSpPr/>
      </dsp:nvSpPr>
      <dsp:spPr>
        <a:xfrm>
          <a:off x="6906093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Nach erfolgreichem IHK-Abschluss = Allgemeiner Hochschulzugang</a:t>
          </a:r>
          <a:endParaRPr lang="en-US" sz="1800" kern="1200" dirty="0"/>
        </a:p>
      </dsp:txBody>
      <dsp:txXfrm>
        <a:off x="6906093" y="2105507"/>
        <a:ext cx="2510156" cy="1506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E2D6-2241-CE4B-9C2D-E4010C94AA9D}">
      <dsp:nvSpPr>
        <dsp:cNvPr id="0" name=""/>
        <dsp:cNvSpPr/>
      </dsp:nvSpPr>
      <dsp:spPr>
        <a:xfrm>
          <a:off x="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1C9D-54C5-DB46-89D6-47F4E3431F6D}">
      <dsp:nvSpPr>
        <dsp:cNvPr id="0" name=""/>
        <dsp:cNvSpPr/>
      </dsp:nvSpPr>
      <dsp:spPr>
        <a:xfrm>
          <a:off x="3375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Ihr berufliches Engagement wird unterstützt: Sowohl das Land Schleswig-Holstein als auch die Bundesrepublik Deutschland bieten durch verschiedene Förderprogramme finanzielle Unterstützung bei beruflicher Weiterbildung.</a:t>
          </a:r>
          <a:endParaRPr lang="en-US" sz="1400" kern="1200"/>
        </a:p>
      </dsp:txBody>
      <dsp:txXfrm>
        <a:off x="393993" y="1232399"/>
        <a:ext cx="2924514" cy="1815826"/>
      </dsp:txXfrm>
    </dsp:sp>
    <dsp:sp modelId="{507CA36C-AC8A-6445-AF3B-11D009AC53BA}">
      <dsp:nvSpPr>
        <dsp:cNvPr id="0" name=""/>
        <dsp:cNvSpPr/>
      </dsp:nvSpPr>
      <dsp:spPr>
        <a:xfrm>
          <a:off x="371250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0E44B-0C13-1347-A9B0-6BA9BA62FB71}">
      <dsp:nvSpPr>
        <dsp:cNvPr id="0" name=""/>
        <dsp:cNvSpPr/>
      </dsp:nvSpPr>
      <dsp:spPr>
        <a:xfrm>
          <a:off x="40500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Der Maßnahmebeitrag für die Lehrgangs- und Prüfungsgebühren beträgt bis zu 15.000 Euro. </a:t>
          </a:r>
          <a:r>
            <a:rPr lang="de-DE" sz="1400" b="1" kern="1200"/>
            <a:t>Davon werden 50 Prozent als Zuschuss geleistet</a:t>
          </a:r>
          <a:r>
            <a:rPr lang="de-DE" sz="1400" kern="1200"/>
            <a:t>. Für den Rest kann ein zinsgünstiges Darlehen in Anspruch genommen werden.</a:t>
          </a:r>
          <a:endParaRPr lang="en-US" sz="1400" kern="1200"/>
        </a:p>
      </dsp:txBody>
      <dsp:txXfrm>
        <a:off x="4106493" y="1232399"/>
        <a:ext cx="2924514" cy="1815826"/>
      </dsp:txXfrm>
    </dsp:sp>
    <dsp:sp modelId="{891CEE56-A992-C243-A72D-0FCD8A456264}">
      <dsp:nvSpPr>
        <dsp:cNvPr id="0" name=""/>
        <dsp:cNvSpPr/>
      </dsp:nvSpPr>
      <dsp:spPr>
        <a:xfrm>
          <a:off x="7425000" y="855281"/>
          <a:ext cx="3037500" cy="1928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D2D8C-CC8A-8940-BFBC-6430EA11349F}">
      <dsp:nvSpPr>
        <dsp:cNvPr id="0" name=""/>
        <dsp:cNvSpPr/>
      </dsp:nvSpPr>
      <dsp:spPr>
        <a:xfrm>
          <a:off x="7762500" y="1175906"/>
          <a:ext cx="3037500" cy="192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Bestehen Geförderte die Abschlussprüfung der Aufstiegsfortbildungsmaßnahme, werden Ihnen </a:t>
          </a:r>
          <a:r>
            <a:rPr lang="de-DE" sz="1400" b="1" kern="1200"/>
            <a:t>auf Antrag 50 Prozent</a:t>
          </a:r>
          <a:r>
            <a:rPr lang="de-DE" sz="1400" kern="1200"/>
            <a:t> des zu diesem Zeitpunkt noch nicht fällig gewordenen Darlehens für die Lehrgangs- und Prüfungsgebühren </a:t>
          </a:r>
          <a:r>
            <a:rPr lang="de-DE" sz="1400" b="1" kern="1200"/>
            <a:t>erlassen</a:t>
          </a:r>
          <a:r>
            <a:rPr lang="de-DE" sz="1400" kern="1200"/>
            <a:t>. </a:t>
          </a:r>
          <a:endParaRPr lang="en-US" sz="1400" kern="1200"/>
        </a:p>
      </dsp:txBody>
      <dsp:txXfrm>
        <a:off x="7818993" y="1232399"/>
        <a:ext cx="2924514" cy="1815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achwir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e.wikipedia.org/wiki/Sozialpartnerschaft" TargetMode="External"/><Relationship Id="rId5" Type="http://schemas.openxmlformats.org/officeDocument/2006/relationships/hyperlink" Target="https://de.wikipedia.org/wiki/Bundesministerium_f%C3%BCr_Wirtschaft_und_Energie" TargetMode="External"/><Relationship Id="rId4" Type="http://schemas.openxmlformats.org/officeDocument/2006/relationships/hyperlink" Target="https://de.wikipedia.org/wiki/Bundesministerium_f%C3%BCr_Bildung_und_Forschu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b="1" dirty="0"/>
              <a:t>DQR ist ein</a:t>
            </a:r>
            <a:r>
              <a:rPr lang="de-DE" dirty="0"/>
              <a:t> Instrument zur Einordnung der Qualifikationen in</a:t>
            </a:r>
            <a:r>
              <a:rPr lang="de-DE" baseline="0" dirty="0"/>
              <a:t> das</a:t>
            </a:r>
            <a:r>
              <a:rPr lang="de-DE" dirty="0"/>
              <a:t> </a:t>
            </a:r>
            <a:r>
              <a:rPr lang="de-DE" b="1" dirty="0"/>
              <a:t>deutsche Bildungssystem</a:t>
            </a:r>
            <a:r>
              <a:rPr lang="de-DE" dirty="0"/>
              <a:t>.</a:t>
            </a:r>
          </a:p>
          <a:p>
            <a:r>
              <a:rPr lang="de-DE" dirty="0"/>
              <a:t>Der Geprüfte/r Bilanzbuchhalter/in (IHK) ist der</a:t>
            </a:r>
            <a:r>
              <a:rPr lang="de-DE" baseline="0" dirty="0"/>
              <a:t> erste Bachelor Professional (in Bilanzbuchhaltung).</a:t>
            </a:r>
          </a:p>
          <a:p>
            <a:r>
              <a:rPr lang="de-DE" dirty="0"/>
              <a:t>Der </a:t>
            </a:r>
            <a:r>
              <a:rPr lang="de-DE" b="1" dirty="0"/>
              <a:t>Fachkaufmann</a:t>
            </a:r>
            <a:r>
              <a:rPr lang="de-DE" dirty="0"/>
              <a:t> ist als Weiterbildung nicht auf einen Wirtschaftszweig bezogen und stellt somit das funktionsorientierte Pendant zum branchenbezogenen </a:t>
            </a:r>
            <a:r>
              <a:rPr lang="de-DE" dirty="0">
                <a:hlinkClick r:id="rId3" tooltip="Fachwirt"/>
              </a:rPr>
              <a:t>Fachwirt</a:t>
            </a:r>
            <a:r>
              <a:rPr lang="de-DE" dirty="0"/>
              <a:t> dar. Diese Unterscheidung der Abschlussbezeichnungen in </a:t>
            </a:r>
            <a:r>
              <a:rPr lang="de-DE" b="1" dirty="0"/>
              <a:t>Fachwirt</a:t>
            </a:r>
            <a:r>
              <a:rPr lang="de-DE" dirty="0"/>
              <a:t> für Branchenspezialisten und Fachkaufmann für Funktionsspezialisten wurde im Juni 2014 beendet. Das </a:t>
            </a:r>
            <a:r>
              <a:rPr lang="de-DE" dirty="0">
                <a:hlinkClick r:id="rId4"/>
              </a:rPr>
              <a:t>Bundesministerium für Bildung und Forschung</a:t>
            </a:r>
            <a:r>
              <a:rPr lang="de-DE" dirty="0"/>
              <a:t> (BMBF) und das </a:t>
            </a:r>
            <a:r>
              <a:rPr lang="de-DE" dirty="0">
                <a:hlinkClick r:id="rId5"/>
              </a:rPr>
              <a:t>Bundesministerium für Wirtschaft und Energie</a:t>
            </a:r>
            <a:r>
              <a:rPr lang="de-DE" dirty="0"/>
              <a:t> (</a:t>
            </a:r>
            <a:r>
              <a:rPr lang="de-DE" dirty="0" err="1"/>
              <a:t>BMWi</a:t>
            </a:r>
            <a:r>
              <a:rPr lang="de-DE" dirty="0"/>
              <a:t>), die </a:t>
            </a:r>
            <a:r>
              <a:rPr lang="de-DE" dirty="0">
                <a:hlinkClick r:id="rId6" tooltip="Sozialpartnerschaft"/>
              </a:rPr>
              <a:t>Sozialpartner</a:t>
            </a:r>
            <a:r>
              <a:rPr lang="de-DE" dirty="0"/>
              <a:t> und Wirtschaftsorganisationen einigten sich darauf, zukünftig nur noch den Begriff </a:t>
            </a:r>
            <a:r>
              <a:rPr lang="de-DE" i="1" dirty="0"/>
              <a:t>Fachwirt</a:t>
            </a:r>
            <a:r>
              <a:rPr lang="de-DE" dirty="0"/>
              <a:t> für die Güte und Wertigkeit eines Abschlusses zu verwenden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0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Anmeldefristen, Anmeldeformulare, Anrechnung der Kosten für die</a:t>
            </a:r>
            <a:r>
              <a:rPr lang="de-DE" baseline="0" dirty="0"/>
              <a:t> Zulassungsüberprüfung auf die Prüfungskosten</a:t>
            </a:r>
          </a:p>
          <a:p>
            <a:endParaRPr lang="de-DE" baseline="0" dirty="0"/>
          </a:p>
          <a:p>
            <a:r>
              <a:rPr lang="de-DE" baseline="0" dirty="0"/>
              <a:t>JETZT auf die Seite der IHK wechseln und navigieren zu den relevanten Seiten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9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697954" y="1953712"/>
            <a:ext cx="5494055" cy="3016197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0" indent="0">
              <a:buNone/>
              <a:defRPr sz="1400" baseline="0">
                <a:solidFill>
                  <a:srgbClr val="7F7F7F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1689F9-E0C5-465B-BF1F-1DA4502C3D58}" type="datetime1">
              <a:rPr lang="de-DE" smtClean="0"/>
              <a:t>13.11.2023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45428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Höhere Berufsbildung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51931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ak-sh.d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Karriere im Personalwesen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385B75-9AFF-D522-8C8A-0DDB141C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2" y="2255245"/>
            <a:ext cx="2939249" cy="2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800" b="1" dirty="0"/>
              <a:t>Modul 2: Vertiefung ca. 24 UE </a:t>
            </a:r>
            <a:endParaRPr lang="de-DE" sz="1800" dirty="0"/>
          </a:p>
          <a:p>
            <a:r>
              <a:rPr lang="de-DE" sz="1800" dirty="0"/>
              <a:t>2.1 Steuerfreier Arbeitslohn </a:t>
            </a:r>
          </a:p>
          <a:p>
            <a:r>
              <a:rPr lang="de-DE" sz="1800" dirty="0"/>
              <a:t>2.1.1 Sonntags-, Feiertags- und Nachtzuschläge </a:t>
            </a:r>
          </a:p>
          <a:p>
            <a:r>
              <a:rPr lang="de-DE" sz="1800" dirty="0"/>
              <a:t>2.1.2 Reisekosten </a:t>
            </a:r>
          </a:p>
          <a:p>
            <a:r>
              <a:rPr lang="de-DE" sz="1800" dirty="0"/>
              <a:t>2.1.3 Gesundheitsförderung </a:t>
            </a:r>
          </a:p>
          <a:p>
            <a:r>
              <a:rPr lang="de-DE" sz="1800" dirty="0"/>
              <a:t>2.1.4 Telekommunikationskosten </a:t>
            </a:r>
          </a:p>
          <a:p>
            <a:r>
              <a:rPr lang="de-DE" sz="1800" dirty="0"/>
              <a:t>2.2 Geldwerte Vorteile / Sachbezüge </a:t>
            </a:r>
          </a:p>
          <a:p>
            <a:r>
              <a:rPr lang="de-DE" sz="1800" dirty="0"/>
              <a:t>2.2.1 Dienstwagennutzung </a:t>
            </a:r>
          </a:p>
          <a:p>
            <a:r>
              <a:rPr lang="de-DE" sz="1800" dirty="0"/>
              <a:t>2.2.2 Betriebsveranstaltungen </a:t>
            </a:r>
          </a:p>
          <a:p>
            <a:r>
              <a:rPr lang="de-DE" sz="1800" dirty="0"/>
              <a:t>2.2.3 Rabatte </a:t>
            </a:r>
          </a:p>
          <a:p>
            <a:r>
              <a:rPr lang="de-DE" sz="1800" dirty="0"/>
              <a:t>2.2.4 Sonstige Sachbezüge </a:t>
            </a:r>
          </a:p>
          <a:p>
            <a:r>
              <a:rPr lang="de-DE" sz="1800" dirty="0"/>
              <a:t>2.3 Minijobregelung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3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1800" b="1" dirty="0"/>
              <a:t>Modul 3: Sozialversicherung ca. 16 UE </a:t>
            </a:r>
            <a:endParaRPr lang="de-DE" sz="1800" dirty="0"/>
          </a:p>
          <a:p>
            <a:r>
              <a:rPr lang="de-DE" sz="1800" dirty="0"/>
              <a:t>3.1 Rechtsgrundlagen </a:t>
            </a:r>
          </a:p>
          <a:p>
            <a:r>
              <a:rPr lang="de-DE" sz="1800" dirty="0"/>
              <a:t>3.1.1 Sozialversicherungspflicht </a:t>
            </a:r>
          </a:p>
          <a:p>
            <a:r>
              <a:rPr lang="de-DE" sz="1800" dirty="0"/>
              <a:t>3.1.2 Statusfeststellungsverfahren </a:t>
            </a:r>
          </a:p>
          <a:p>
            <a:r>
              <a:rPr lang="de-DE" sz="1800" dirty="0"/>
              <a:t>3.1.3 Beitragsberechnung </a:t>
            </a:r>
          </a:p>
          <a:p>
            <a:r>
              <a:rPr lang="de-DE" sz="1800" dirty="0"/>
              <a:t>3.1.4 Rechengrößen </a:t>
            </a:r>
          </a:p>
          <a:p>
            <a:r>
              <a:rPr lang="de-DE" sz="1800" dirty="0"/>
              <a:t>3.1.5 Sachbezugswerte </a:t>
            </a:r>
          </a:p>
          <a:p>
            <a:r>
              <a:rPr lang="de-DE" sz="1800" dirty="0"/>
              <a:t>3.1.6 Freiwillige / Gesetzliche Krankenversicherung </a:t>
            </a:r>
          </a:p>
          <a:p>
            <a:r>
              <a:rPr lang="de-DE" sz="1800" dirty="0"/>
              <a:t>3.2 Meldepflichten </a:t>
            </a:r>
          </a:p>
          <a:p>
            <a:r>
              <a:rPr lang="de-DE" sz="1800" dirty="0"/>
              <a:t>3.2.1 Ein- und Austritt von Arbeitnehmern </a:t>
            </a:r>
          </a:p>
          <a:p>
            <a:r>
              <a:rPr lang="de-DE" sz="1800" dirty="0"/>
              <a:t>3.2.2 Unterbrechungen (Krankheit, Mutterschutz, sonstige Gründe) </a:t>
            </a:r>
          </a:p>
          <a:p>
            <a:r>
              <a:rPr lang="de-DE" sz="1800" dirty="0"/>
              <a:t>3.2.3 Monats- / Jahresmeldung </a:t>
            </a:r>
          </a:p>
          <a:p>
            <a:r>
              <a:rPr lang="de-DE" sz="1800" dirty="0"/>
              <a:t>3.2.4 Sofortmeldung </a:t>
            </a:r>
          </a:p>
          <a:p>
            <a:r>
              <a:rPr lang="de-DE" sz="1800" dirty="0"/>
              <a:t>3.3 Umlageverfahren </a:t>
            </a:r>
          </a:p>
          <a:p>
            <a:r>
              <a:rPr lang="de-DE" sz="1800" dirty="0"/>
              <a:t>3.3.1 Anspruch und Berechnung der Lohnfortzahlung </a:t>
            </a:r>
          </a:p>
          <a:p>
            <a:r>
              <a:rPr lang="de-DE" sz="1800" dirty="0"/>
              <a:t>3.3.2 Berechnung Zuschuss zum Mutterschaftsgeld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11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 4: Sonderthemen ca. 24 UE </a:t>
            </a:r>
            <a:endParaRPr lang="de-DE" dirty="0"/>
          </a:p>
          <a:p>
            <a:r>
              <a:rPr lang="de-DE" dirty="0"/>
              <a:t>4.1 Betriebliche Altersversorgung </a:t>
            </a:r>
          </a:p>
          <a:p>
            <a:r>
              <a:rPr lang="de-DE" dirty="0"/>
              <a:t>4.2 Vermögensbildung und - </a:t>
            </a:r>
            <a:r>
              <a:rPr lang="de-DE" dirty="0" err="1"/>
              <a:t>beteiligung</a:t>
            </a:r>
            <a:r>
              <a:rPr lang="de-DE" dirty="0"/>
              <a:t> </a:t>
            </a:r>
          </a:p>
          <a:p>
            <a:r>
              <a:rPr lang="de-DE" dirty="0"/>
              <a:t>4.3 Einmalbezüge, mehrjährige Bezüge </a:t>
            </a:r>
          </a:p>
          <a:p>
            <a:r>
              <a:rPr lang="de-DE" dirty="0"/>
              <a:t>4.4 Besondere Personengruppen </a:t>
            </a:r>
          </a:p>
          <a:p>
            <a:r>
              <a:rPr lang="de-DE" dirty="0"/>
              <a:t>4.4.1 Schüler </a:t>
            </a:r>
          </a:p>
          <a:p>
            <a:r>
              <a:rPr lang="de-DE" dirty="0"/>
              <a:t>4.4.2 Rentner </a:t>
            </a:r>
          </a:p>
          <a:p>
            <a:r>
              <a:rPr lang="de-DE" dirty="0"/>
              <a:t>4.4.3 Diplomanden </a:t>
            </a:r>
          </a:p>
          <a:p>
            <a:r>
              <a:rPr lang="de-DE" dirty="0"/>
              <a:t>4.5 Lohnsteueraußenprüfung </a:t>
            </a:r>
          </a:p>
          <a:p>
            <a:r>
              <a:rPr lang="de-DE" dirty="0"/>
              <a:t>4.6 Strafrecht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83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Modul 5: Fallstudien und Prüfungsvorbereitung ca. 8 UE </a:t>
            </a:r>
            <a:endParaRPr lang="de-DE" dirty="0"/>
          </a:p>
          <a:p>
            <a:r>
              <a:rPr lang="de-DE" dirty="0"/>
              <a:t>5.1 Fallstudien zur Gehaltsabrechnung </a:t>
            </a:r>
          </a:p>
          <a:p>
            <a:r>
              <a:rPr lang="de-DE" dirty="0"/>
              <a:t>5.2 Vorbereitung auf das Testat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2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Das Zertifikat "</a:t>
            </a:r>
            <a:r>
              <a:rPr lang="de-DE" i="1" dirty="0"/>
              <a:t>Fachkraft für Lohn und Gehalt – (IHK)</a:t>
            </a:r>
            <a:r>
              <a:rPr lang="de-DE" dirty="0"/>
              <a:t>" erhalten Sie durch</a:t>
            </a:r>
            <a:br>
              <a:rPr lang="de-DE" dirty="0"/>
            </a:b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- die Teilnahme an den Seminaren (80% Anwesenheit) und</a:t>
            </a:r>
          </a:p>
          <a:p>
            <a:r>
              <a:rPr lang="de-DE" dirty="0"/>
              <a:t>- die erfolgreiche Teilnahme am IHK- Zertifikatstest</a:t>
            </a:r>
            <a:br>
              <a:rPr lang="de-DE" dirty="0"/>
            </a:br>
            <a:r>
              <a:rPr lang="de-DE" dirty="0"/>
              <a:t>  (ca. 20 Anwendungsfragen und 4 offene Fragen - Fallbearbeitung von 4 Fällen zu praktischen Fragestellungen) </a:t>
            </a:r>
          </a:p>
          <a:p>
            <a:br>
              <a:rPr lang="de-DE" dirty="0"/>
            </a:br>
            <a:r>
              <a:rPr lang="de-DE" dirty="0"/>
              <a:t>Sind alle Kriterien erfüllt, beantragen wir für Sie das Zertifikat bei der IHK und senden es Ihnen zu.</a:t>
            </a:r>
          </a:p>
          <a:p>
            <a:r>
              <a:rPr lang="de-DE" u="sng" dirty="0"/>
              <a:t>Hinweis</a:t>
            </a:r>
            <a:r>
              <a:rPr lang="de-DE" dirty="0"/>
              <a:t>: Alternativ besteht die Option auf eine Teilnahmebescheinigung ohne Abschlussprüfung.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65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b="1" dirty="0"/>
          </a:p>
          <a:p>
            <a:r>
              <a:rPr lang="de-DE" b="1" dirty="0"/>
              <a:t>Umfang			</a:t>
            </a:r>
            <a:r>
              <a:rPr lang="de-DE" dirty="0"/>
              <a:t>80</a:t>
            </a:r>
            <a:r>
              <a:rPr lang="de-DE" dirty="0">
                <a:solidFill>
                  <a:schemeClr val="tx1"/>
                </a:solidFill>
              </a:rPr>
              <a:t> Unterrichtseinheiten à 45 Min.</a:t>
            </a:r>
          </a:p>
          <a:p>
            <a:r>
              <a:rPr lang="de-DE" b="1" dirty="0"/>
              <a:t>Durchführungsart		</a:t>
            </a:r>
            <a:r>
              <a:rPr lang="de-DE" dirty="0"/>
              <a:t>Präsenz oder Online</a:t>
            </a:r>
          </a:p>
          <a:p>
            <a:r>
              <a:rPr lang="de-DE" b="1" dirty="0"/>
              <a:t>Unterrichtsform		</a:t>
            </a:r>
            <a:r>
              <a:rPr lang="de-DE" dirty="0"/>
              <a:t>berufsbegleitend </a:t>
            </a:r>
          </a:p>
          <a:p>
            <a:r>
              <a:rPr lang="de-DE" b="1" dirty="0"/>
              <a:t>Abschluss		</a:t>
            </a:r>
            <a:r>
              <a:rPr lang="de-DE" dirty="0"/>
              <a:t>IHK-Zertifikat</a:t>
            </a:r>
            <a:br>
              <a:rPr lang="de-DE" dirty="0"/>
            </a:br>
            <a:r>
              <a:rPr lang="de-DE" dirty="0"/>
              <a:t>			(bei min. 80% Anwesenheit plus Bestehen des lehrgangsinternen schriftlichen Tests)</a:t>
            </a:r>
          </a:p>
          <a:p>
            <a:r>
              <a:rPr lang="de-DE" b="1" dirty="0">
                <a:solidFill>
                  <a:schemeClr val="tx1"/>
                </a:solidFill>
              </a:rPr>
              <a:t>Preis			</a:t>
            </a:r>
            <a:r>
              <a:rPr lang="de-DE" dirty="0">
                <a:solidFill>
                  <a:schemeClr val="tx1"/>
                </a:solidFill>
              </a:rPr>
              <a:t>EUR 2.840,00 (inkl. Zertifikatsgebühr)</a:t>
            </a:r>
          </a:p>
          <a:p>
            <a:r>
              <a:rPr lang="de-DE" b="1" dirty="0"/>
              <a:t>Gruppengröße		</a:t>
            </a:r>
            <a:r>
              <a:rPr lang="de-DE" dirty="0"/>
              <a:t>min. 4 max. 12-15 Teilnehmende bei Präsenz, 25 bei Online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Bundeseinheitliches Konzept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9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kern="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de-DE" kern="0" dirty="0">
                <a:solidFill>
                  <a:srgbClr val="0070C0"/>
                </a:solidFill>
              </a:rPr>
              <a:t>www.schleswig-holstein.de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703" y="1366825"/>
            <a:ext cx="5315166" cy="41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7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2.840,00 </a:t>
            </a:r>
          </a:p>
          <a:p>
            <a:pPr marL="114300" lvl="1" indent="0">
              <a:buNone/>
            </a:pPr>
            <a:r>
              <a:rPr lang="de-DE" dirty="0"/>
              <a:t>Förderung bei 40%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-1.136,00</a:t>
            </a:r>
          </a:p>
          <a:p>
            <a:pPr marL="114300" lvl="1" indent="0">
              <a:buNone/>
            </a:pPr>
            <a:r>
              <a:rPr lang="de-DE" dirty="0"/>
              <a:t>Zuschuss bei 60%  AG-Anteil			</a:t>
            </a:r>
            <a:r>
              <a:rPr lang="de-DE" b="1" dirty="0">
                <a:solidFill>
                  <a:srgbClr val="FF0000"/>
                </a:solidFill>
              </a:rPr>
              <a:t>EUR  -1.704,00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6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Lehrgänge der Höheren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3" y="1471749"/>
            <a:ext cx="3979817" cy="450233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36024" y="2828836"/>
            <a:ext cx="4241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Mit dem Begriff  "Höhere Berufsbildung" unterstreichen die Industrie- und Handelskammern die Bedeutung der beruflichen Entwicklungsmöglichkeiten dual ausgebildeter Fachkräfte. </a:t>
            </a:r>
          </a:p>
        </p:txBody>
      </p:sp>
    </p:spTree>
    <p:extLst>
      <p:ext uri="{BB962C8B-B14F-4D97-AF65-F5344CB8AC3E}">
        <p14:creationId xmlns:p14="http://schemas.microsoft.com/office/powerpoint/2010/main" val="11983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gewerblich-technisch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66B6AC5-DC79-7181-E307-2611586E6499}"/>
              </a:ext>
            </a:extLst>
          </p:cNvPr>
          <p:cNvGraphicFramePr/>
          <p:nvPr/>
        </p:nvGraphicFramePr>
        <p:xfrm>
          <a:off x="0" y="1825623"/>
          <a:ext cx="612402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5B8854E-3960-0C4B-1718-E28FFC137CE8}"/>
              </a:ext>
            </a:extLst>
          </p:cNvPr>
          <p:cNvGraphicFramePr/>
          <p:nvPr/>
        </p:nvGraphicFramePr>
        <p:xfrm>
          <a:off x="6096000" y="1595174"/>
          <a:ext cx="5962870" cy="396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554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pädagogisch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F97283CC-9170-788F-B90F-011EDBDFE2B8}"/>
              </a:ext>
            </a:extLst>
          </p:cNvPr>
          <p:cNvGraphicFramePr/>
          <p:nvPr/>
        </p:nvGraphicFramePr>
        <p:xfrm>
          <a:off x="593490" y="847024"/>
          <a:ext cx="5502510" cy="31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F17DFB00-123C-15F0-71D5-9FA8F9622D88}"/>
              </a:ext>
            </a:extLst>
          </p:cNvPr>
          <p:cNvGraphicFramePr/>
          <p:nvPr/>
        </p:nvGraphicFramePr>
        <p:xfrm>
          <a:off x="5665352" y="3014079"/>
          <a:ext cx="5843752" cy="331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880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1446ED1-38C1-80F8-402B-B22B62D51BAF}"/>
              </a:ext>
            </a:extLst>
          </p:cNvPr>
          <p:cNvGraphicFramePr/>
          <p:nvPr/>
        </p:nvGraphicFramePr>
        <p:xfrm>
          <a:off x="709104" y="1416127"/>
          <a:ext cx="10468582" cy="458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96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id="{E32E923C-C642-8088-1B94-15D3E44416DB}"/>
              </a:ext>
            </a:extLst>
          </p:cNvPr>
          <p:cNvGraphicFramePr/>
          <p:nvPr/>
        </p:nvGraphicFramePr>
        <p:xfrm>
          <a:off x="709104" y="1596412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183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br>
              <a:rPr lang="de-DE" dirty="0"/>
            </a:br>
            <a:r>
              <a:rPr lang="de-DE" b="1" dirty="0"/>
              <a:t>IHK-Zeugnis </a:t>
            </a:r>
          </a:p>
          <a:p>
            <a:endParaRPr lang="de-DE" dirty="0"/>
          </a:p>
          <a:p>
            <a:r>
              <a:rPr lang="de-DE" u="sng" dirty="0"/>
              <a:t>WICHTIG</a:t>
            </a:r>
            <a:r>
              <a:rPr lang="de-DE" dirty="0"/>
              <a:t>:</a:t>
            </a:r>
          </a:p>
          <a:p>
            <a:r>
              <a:rPr lang="de-DE" dirty="0"/>
              <a:t>Rechtzeitige Überprüfung der Zulassungsfähigkeit und Anmeldung zur Prüfung spätestens 3 Monate vor dem gewünschten Prüfungstermin (i.d.R. halbjährlich)</a:t>
            </a:r>
          </a:p>
          <a:p>
            <a:endParaRPr lang="de-DE" dirty="0"/>
          </a:p>
          <a:p>
            <a:r>
              <a:rPr lang="de-DE" dirty="0"/>
              <a:t>Der Lehrgang beinhaltet den Ausbilderschein. Sollten Sie diesen nachweislich schon besitzen, verringert sich der Preis um EUR 300,00!</a:t>
            </a:r>
            <a:br>
              <a:rPr lang="de-DE" dirty="0"/>
            </a:br>
            <a:r>
              <a:rPr lang="de-DE" dirty="0"/>
              <a:t>Wir bringen 60 Unterrichtsstunden gegenüber der BAföG-Stelle in Anrechnung. Eine Nicht-Teilnahme am AEVO-relevanten Unterricht führt dann nicht zu Fehlzeiten!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Geprüfte/r Personalfachkaufmann/-frau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7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7DC9A637-AC70-1445-ABF6-38C06263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947" y="657220"/>
            <a:ext cx="7335253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</a:rPr>
              <a:t>IHK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48" y="1280160"/>
            <a:ext cx="9092206" cy="4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1">
            <a:extLst>
              <a:ext uri="{FF2B5EF4-FFF2-40B4-BE49-F238E27FC236}">
                <a16:creationId xmlns:a16="http://schemas.microsoft.com/office/drawing/2014/main" id="{6E0C981C-03A6-3F43-4E97-3CA438B52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104" y="1621016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Aufstiegs-BAföG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687652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Aufstiegs-BAföG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887905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44AB2D-99DD-6C4F-AB8C-086EACDB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19189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32589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72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Berufliche Fortbildung / Fortbildungsstufen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§53a Berufsbildungsgesetz (BBiG)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(1) Die Fortbildungsstufen der höherqualifizierenden Berufsbildung sind</a:t>
            </a:r>
          </a:p>
          <a:p>
            <a:pPr marL="0" indent="0">
              <a:buNone/>
            </a:pPr>
            <a:r>
              <a:rPr lang="de-DE" dirty="0"/>
              <a:t>	1. als erste Fortbildungsstufe der </a:t>
            </a:r>
            <a:r>
              <a:rPr lang="de-DE" b="1" dirty="0"/>
              <a:t>Geprüfte Berufsspezialist/in </a:t>
            </a:r>
            <a:r>
              <a:rPr lang="de-DE" dirty="0"/>
              <a:t>und, </a:t>
            </a:r>
          </a:p>
          <a:p>
            <a:pPr marL="0" indent="0">
              <a:buNone/>
            </a:pPr>
            <a:r>
              <a:rPr lang="de-DE" dirty="0"/>
              <a:t>	2. als zweite Fortbildungsstufe der </a:t>
            </a:r>
            <a:r>
              <a:rPr lang="de-DE" b="1" dirty="0"/>
              <a:t>Bachelor Professional </a:t>
            </a:r>
            <a:r>
              <a:rPr lang="de-DE" dirty="0"/>
              <a:t>und </a:t>
            </a:r>
          </a:p>
          <a:p>
            <a:pPr marL="0" indent="0">
              <a:buNone/>
            </a:pPr>
            <a:r>
              <a:rPr lang="de-DE" dirty="0"/>
              <a:t>	3. als dritte Fortbildungsstufe der </a:t>
            </a:r>
            <a:r>
              <a:rPr lang="de-DE" b="1" dirty="0"/>
              <a:t>Master Professional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(2) Jede Fortbildungsordnung, die eine höherqualifizierende Berufsbildung der ersten Fortbildungsstufe regelt, soll auf einen Abschluss der zweiten Fortbildungsstufe hinführen.</a:t>
            </a:r>
          </a:p>
        </p:txBody>
      </p:sp>
    </p:spTree>
    <p:extLst>
      <p:ext uri="{BB962C8B-B14F-4D97-AF65-F5344CB8AC3E}">
        <p14:creationId xmlns:p14="http://schemas.microsoft.com/office/powerpoint/2010/main" val="419165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ctrTitle"/>
          </p:nvPr>
        </p:nvSpPr>
        <p:spPr>
          <a:xfrm>
            <a:off x="1965371" y="683503"/>
            <a:ext cx="7772400" cy="510307"/>
          </a:xfrm>
        </p:spPr>
        <p:txBody>
          <a:bodyPr/>
          <a:lstStyle/>
          <a:p>
            <a:r>
              <a:rPr lang="de-DE" b="0" dirty="0">
                <a:latin typeface="Bahnschrift SemiLigh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EINORDNUNG IN DEN DQR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513221" y="1740770"/>
            <a:ext cx="5775159" cy="42751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11" name="Untertitel 5"/>
          <p:cNvSpPr>
            <a:spLocks noGrp="1"/>
          </p:cNvSpPr>
          <p:nvPr>
            <p:ph type="subTitle" idx="1"/>
          </p:nvPr>
        </p:nvSpPr>
        <p:spPr>
          <a:xfrm>
            <a:off x="1972056" y="1467061"/>
            <a:ext cx="7772400" cy="419587"/>
          </a:xfrm>
        </p:spPr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Deutscher</a:t>
            </a:r>
            <a:r>
              <a:rPr lang="de-DE" dirty="0"/>
              <a:t> Qualifikationsrahmen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2" y="1863510"/>
            <a:ext cx="7301976" cy="40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Fachkraft für Lohn und Gehalt (IHK)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Lohn- und Gehaltsabrechnung mit DATEV (IHK)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Fachkraft für Personalwesen (IHK)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Personalentwickler (IHK)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Zertifikatslehrgänge im Personalwesen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Auszüge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2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 Qualifizierung umfasst 80 Unterrichtseinheiten (UE) a 45 Minuten und gliedert sich in nachstehende 5 Module: </a:t>
            </a:r>
          </a:p>
          <a:p>
            <a:br>
              <a:rPr lang="de-DE" sz="1800" b="1" dirty="0"/>
            </a:br>
            <a:r>
              <a:rPr lang="de-DE" sz="1800" b="1" dirty="0"/>
              <a:t>Modul 1: Grundlagen ca. 8 UE </a:t>
            </a:r>
            <a:endParaRPr lang="de-DE" sz="1800" dirty="0"/>
          </a:p>
          <a:p>
            <a:r>
              <a:rPr lang="de-DE" sz="1800" dirty="0"/>
              <a:t>1.1 Grundzüge des Arbeitsrechts </a:t>
            </a:r>
          </a:p>
          <a:p>
            <a:r>
              <a:rPr lang="de-DE" sz="1800" dirty="0"/>
              <a:t>1.1.1 Gesetzliche Grundlagen </a:t>
            </a:r>
          </a:p>
          <a:p>
            <a:r>
              <a:rPr lang="de-DE" sz="1800" dirty="0"/>
              <a:t>1.1. 2 Zustandekommen von Arbeitsverhältnissen </a:t>
            </a:r>
          </a:p>
          <a:p>
            <a:r>
              <a:rPr lang="de-DE" sz="1800" dirty="0"/>
              <a:t>1.2 Arbeitslohn </a:t>
            </a:r>
          </a:p>
          <a:p>
            <a:r>
              <a:rPr lang="de-DE" sz="1800" dirty="0"/>
              <a:t>1.3 Steuerklassen / Faktorverfahren </a:t>
            </a:r>
          </a:p>
          <a:p>
            <a:r>
              <a:rPr lang="de-DE" sz="1800" dirty="0"/>
              <a:t>1.4 Elektronische Lohnsteuerabzugsmerkmale (</a:t>
            </a:r>
            <a:r>
              <a:rPr lang="de-DE" sz="1800" dirty="0" err="1"/>
              <a:t>ELStAM</a:t>
            </a:r>
            <a:r>
              <a:rPr lang="de-DE" sz="1800" dirty="0"/>
              <a:t>) </a:t>
            </a:r>
          </a:p>
          <a:p>
            <a:r>
              <a:rPr lang="de-DE" sz="1800" dirty="0"/>
              <a:t>1.5 Anmeldung und Abführung der Lohnsteuer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Fachkraft für Lohn und Gehalt (IHK)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6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1357</Words>
  <Application>Microsoft Office PowerPoint</Application>
  <PresentationFormat>Breitbild</PresentationFormat>
  <Paragraphs>242</Paragraphs>
  <Slides>31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Bahnschrift SemiLight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</vt:lpstr>
      <vt:lpstr>Berufliche Fortbildung / Fortbildungsstufen</vt:lpstr>
      <vt:lpstr>EINORDNUNG IN DEN DQR </vt:lpstr>
      <vt:lpstr>IHK Zertifikatslehrgänge</vt:lpstr>
      <vt:lpstr>Zertifikatslehrgänge im Personalwesen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Fachkraft für Lohn und Gehalt (IHK)</vt:lpstr>
      <vt:lpstr>Weitergehende Informationen</vt:lpstr>
      <vt:lpstr>Förderung</vt:lpstr>
      <vt:lpstr>Förderung</vt:lpstr>
      <vt:lpstr>IHK Lehrgänge der Höheren Berufsbildung</vt:lpstr>
      <vt:lpstr>Höhere Berufsbildung mit IHK-Abschluss</vt:lpstr>
      <vt:lpstr>Höhere Berufsbildung mit IHK-Abschluss</vt:lpstr>
      <vt:lpstr>Höhere Berufsbildung</vt:lpstr>
      <vt:lpstr>Höhere Berufsbildung</vt:lpstr>
      <vt:lpstr>Geprüfte/r Personalfachkaufmann/-frau (IHK)</vt:lpstr>
      <vt:lpstr>IHK</vt:lpstr>
      <vt:lpstr>Aufstiegs-BAföG </vt:lpstr>
      <vt:lpstr>Rechenbeispiel Aufstiegs-BAföG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195</cp:revision>
  <cp:lastPrinted>2022-02-10T16:10:27Z</cp:lastPrinted>
  <dcterms:created xsi:type="dcterms:W3CDTF">2021-07-08T05:50:53Z</dcterms:created>
  <dcterms:modified xsi:type="dcterms:W3CDTF">2023-11-13T17:10:48Z</dcterms:modified>
</cp:coreProperties>
</file>