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76" r:id="rId2"/>
    <p:sldMasterId id="2147483668" r:id="rId3"/>
    <p:sldMasterId id="2147483687" r:id="rId4"/>
    <p:sldMasterId id="2147483700" r:id="rId5"/>
    <p:sldMasterId id="2147483718" r:id="rId6"/>
  </p:sldMasterIdLst>
  <p:notesMasterIdLst>
    <p:notesMasterId r:id="rId72"/>
  </p:notesMasterIdLst>
  <p:handoutMasterIdLst>
    <p:handoutMasterId r:id="rId73"/>
  </p:handoutMasterIdLst>
  <p:sldIdLst>
    <p:sldId id="344" r:id="rId7"/>
    <p:sldId id="464" r:id="rId8"/>
    <p:sldId id="318" r:id="rId9"/>
    <p:sldId id="463" r:id="rId10"/>
    <p:sldId id="378" r:id="rId11"/>
    <p:sldId id="273" r:id="rId12"/>
    <p:sldId id="275" r:id="rId13"/>
    <p:sldId id="276" r:id="rId14"/>
    <p:sldId id="274" r:id="rId15"/>
    <p:sldId id="277" r:id="rId16"/>
    <p:sldId id="823" r:id="rId17"/>
    <p:sldId id="279" r:id="rId18"/>
    <p:sldId id="281" r:id="rId19"/>
    <p:sldId id="377" r:id="rId20"/>
    <p:sldId id="280" r:id="rId21"/>
    <p:sldId id="282" r:id="rId22"/>
    <p:sldId id="283" r:id="rId23"/>
    <p:sldId id="824" r:id="rId24"/>
    <p:sldId id="825" r:id="rId25"/>
    <p:sldId id="826" r:id="rId26"/>
    <p:sldId id="827" r:id="rId27"/>
    <p:sldId id="828" r:id="rId28"/>
    <p:sldId id="829" r:id="rId29"/>
    <p:sldId id="830" r:id="rId30"/>
    <p:sldId id="831" r:id="rId31"/>
    <p:sldId id="832" r:id="rId32"/>
    <p:sldId id="833" r:id="rId33"/>
    <p:sldId id="834" r:id="rId34"/>
    <p:sldId id="835" r:id="rId35"/>
    <p:sldId id="836" r:id="rId36"/>
    <p:sldId id="288" r:id="rId37"/>
    <p:sldId id="289" r:id="rId38"/>
    <p:sldId id="290" r:id="rId39"/>
    <p:sldId id="291" r:id="rId40"/>
    <p:sldId id="292" r:id="rId41"/>
    <p:sldId id="838" r:id="rId42"/>
    <p:sldId id="839" r:id="rId43"/>
    <p:sldId id="293" r:id="rId44"/>
    <p:sldId id="840" r:id="rId45"/>
    <p:sldId id="294" r:id="rId46"/>
    <p:sldId id="295" r:id="rId47"/>
    <p:sldId id="297" r:id="rId48"/>
    <p:sldId id="841" r:id="rId49"/>
    <p:sldId id="842" r:id="rId50"/>
    <p:sldId id="843" r:id="rId51"/>
    <p:sldId id="844" r:id="rId52"/>
    <p:sldId id="296" r:id="rId53"/>
    <p:sldId id="298" r:id="rId54"/>
    <p:sldId id="299" r:id="rId55"/>
    <p:sldId id="300" r:id="rId56"/>
    <p:sldId id="845" r:id="rId57"/>
    <p:sldId id="301" r:id="rId58"/>
    <p:sldId id="302" r:id="rId59"/>
    <p:sldId id="303" r:id="rId60"/>
    <p:sldId id="304" r:id="rId61"/>
    <p:sldId id="305" r:id="rId62"/>
    <p:sldId id="846" r:id="rId63"/>
    <p:sldId id="847" r:id="rId64"/>
    <p:sldId id="848" r:id="rId65"/>
    <p:sldId id="849" r:id="rId66"/>
    <p:sldId id="850" r:id="rId67"/>
    <p:sldId id="851" r:id="rId68"/>
    <p:sldId id="852" r:id="rId69"/>
    <p:sldId id="313" r:id="rId70"/>
    <p:sldId id="314" r:id="rId7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tandardabschnitt" id="{52357546-D242-4F97-A7C2-2B96F19B1421}">
          <p14:sldIdLst>
            <p14:sldId id="344"/>
            <p14:sldId id="464"/>
          </p14:sldIdLst>
        </p14:section>
        <p14:section name="Orga" id="{EDEE2BE8-345A-4EE5-8C28-B7D9F35880B9}">
          <p14:sldIdLst>
            <p14:sldId id="318"/>
          </p14:sldIdLst>
        </p14:section>
        <p14:section name="Kurzeinführung" id="{FDE587CE-F76F-4037-914D-AD6090470FDD}">
          <p14:sldIdLst>
            <p14:sldId id="463"/>
            <p14:sldId id="378"/>
            <p14:sldId id="273"/>
            <p14:sldId id="275"/>
            <p14:sldId id="276"/>
            <p14:sldId id="274"/>
            <p14:sldId id="277"/>
            <p14:sldId id="823"/>
            <p14:sldId id="279"/>
            <p14:sldId id="281"/>
            <p14:sldId id="377"/>
            <p14:sldId id="280"/>
            <p14:sldId id="282"/>
            <p14:sldId id="283"/>
            <p14:sldId id="824"/>
            <p14:sldId id="825"/>
            <p14:sldId id="826"/>
            <p14:sldId id="827"/>
            <p14:sldId id="828"/>
            <p14:sldId id="829"/>
            <p14:sldId id="830"/>
            <p14:sldId id="831"/>
            <p14:sldId id="832"/>
            <p14:sldId id="833"/>
            <p14:sldId id="834"/>
            <p14:sldId id="835"/>
            <p14:sldId id="836"/>
            <p14:sldId id="288"/>
            <p14:sldId id="289"/>
            <p14:sldId id="290"/>
            <p14:sldId id="291"/>
            <p14:sldId id="292"/>
            <p14:sldId id="838"/>
            <p14:sldId id="839"/>
            <p14:sldId id="293"/>
            <p14:sldId id="840"/>
            <p14:sldId id="294"/>
            <p14:sldId id="295"/>
            <p14:sldId id="297"/>
            <p14:sldId id="841"/>
            <p14:sldId id="842"/>
            <p14:sldId id="843"/>
            <p14:sldId id="844"/>
            <p14:sldId id="296"/>
            <p14:sldId id="298"/>
            <p14:sldId id="299"/>
            <p14:sldId id="300"/>
            <p14:sldId id="845"/>
            <p14:sldId id="301"/>
            <p14:sldId id="302"/>
            <p14:sldId id="303"/>
            <p14:sldId id="304"/>
            <p14:sldId id="305"/>
            <p14:sldId id="846"/>
            <p14:sldId id="847"/>
            <p14:sldId id="848"/>
            <p14:sldId id="849"/>
            <p14:sldId id="850"/>
            <p14:sldId id="851"/>
            <p14:sldId id="852"/>
            <p14:sldId id="313"/>
            <p14:sldId id="314"/>
          </p14:sldIdLst>
        </p14:section>
      </p14:sectionLst>
    </p:ext>
    <p:ext uri="{EFAFB233-063F-42B5-8137-9DF3F51BA10A}">
      <p15:sldGuideLst xmlns:p15="http://schemas.microsoft.com/office/powerpoint/2012/main">
        <p15:guide id="1" orient="horz" pos="1421">
          <p15:clr>
            <a:srgbClr val="A4A3A4"/>
          </p15:clr>
        </p15:guide>
        <p15:guide id="2" pos="7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FA0CA"/>
    <a:srgbClr val="3672B8"/>
    <a:srgbClr val="725DA5"/>
    <a:srgbClr val="725D41"/>
    <a:srgbClr val="EC6054"/>
    <a:srgbClr val="595959"/>
    <a:srgbClr val="8FCDBE"/>
    <a:srgbClr val="E83D7B"/>
    <a:srgbClr val="E73B7A"/>
    <a:srgbClr val="E62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84145" autoAdjust="0"/>
  </p:normalViewPr>
  <p:slideViewPr>
    <p:cSldViewPr snapToObjects="1">
      <p:cViewPr varScale="1">
        <p:scale>
          <a:sx n="52" d="100"/>
          <a:sy n="52" d="100"/>
        </p:scale>
        <p:origin x="1526" y="62"/>
      </p:cViewPr>
      <p:guideLst>
        <p:guide orient="horz" pos="1421"/>
        <p:guide pos="781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stin Prechel" userId="237630fbafc6062e" providerId="LiveId" clId="{469ECAE5-F234-4293-B70E-01146B57255C}"/>
    <pc:docChg chg="undo custSel addSld delSld modSld sldOrd modMainMaster modSection">
      <pc:chgData name="Kerstin Prechel" userId="237630fbafc6062e" providerId="LiveId" clId="{469ECAE5-F234-4293-B70E-01146B57255C}" dt="2021-05-11T20:10:06.827" v="1067" actId="404"/>
      <pc:docMkLst>
        <pc:docMk/>
      </pc:docMkLst>
      <pc:sldChg chg="del">
        <pc:chgData name="Kerstin Prechel" userId="237630fbafc6062e" providerId="LiveId" clId="{469ECAE5-F234-4293-B70E-01146B57255C}" dt="2021-05-11T19:12:51.805" v="77"/>
        <pc:sldMkLst>
          <pc:docMk/>
          <pc:sldMk cId="0" sldId="273"/>
        </pc:sldMkLst>
      </pc:sldChg>
      <pc:sldChg chg="del">
        <pc:chgData name="Kerstin Prechel" userId="237630fbafc6062e" providerId="LiveId" clId="{469ECAE5-F234-4293-B70E-01146B57255C}" dt="2021-05-11T19:12:51.805" v="77"/>
        <pc:sldMkLst>
          <pc:docMk/>
          <pc:sldMk cId="0" sldId="274"/>
        </pc:sldMkLst>
      </pc:sldChg>
      <pc:sldChg chg="modSp del mod">
        <pc:chgData name="Kerstin Prechel" userId="237630fbafc6062e" providerId="LiveId" clId="{469ECAE5-F234-4293-B70E-01146B57255C}" dt="2021-05-11T19:50:21.916" v="524" actId="20577"/>
        <pc:sldMkLst>
          <pc:docMk/>
          <pc:sldMk cId="0" sldId="275"/>
        </pc:sldMkLst>
        <pc:spChg chg="mod">
          <ac:chgData name="Kerstin Prechel" userId="237630fbafc6062e" providerId="LiveId" clId="{469ECAE5-F234-4293-B70E-01146B57255C}" dt="2021-05-11T19:50:21.916" v="524" actId="20577"/>
          <ac:spMkLst>
            <pc:docMk/>
            <pc:sldMk cId="0" sldId="275"/>
            <ac:spMk id="2" creationId="{7EA020B8-F366-4E46-AB33-64F244FE81C7}"/>
          </ac:spMkLst>
        </pc:spChg>
      </pc:sldChg>
      <pc:sldChg chg="modSp del mod">
        <pc:chgData name="Kerstin Prechel" userId="237630fbafc6062e" providerId="LiveId" clId="{469ECAE5-F234-4293-B70E-01146B57255C}" dt="2021-05-11T19:24:40.100" v="292" actId="20577"/>
        <pc:sldMkLst>
          <pc:docMk/>
          <pc:sldMk cId="0" sldId="276"/>
        </pc:sldMkLst>
        <pc:spChg chg="mod">
          <ac:chgData name="Kerstin Prechel" userId="237630fbafc6062e" providerId="LiveId" clId="{469ECAE5-F234-4293-B70E-01146B57255C}" dt="2021-05-11T19:24:40.100" v="292" actId="20577"/>
          <ac:spMkLst>
            <pc:docMk/>
            <pc:sldMk cId="0" sldId="276"/>
            <ac:spMk id="2" creationId="{34332368-AB35-4439-9D0C-200AE64AD782}"/>
          </ac:spMkLst>
        </pc:spChg>
      </pc:sldChg>
      <pc:sldChg chg="modSp del mod">
        <pc:chgData name="Kerstin Prechel" userId="237630fbafc6062e" providerId="LiveId" clId="{469ECAE5-F234-4293-B70E-01146B57255C}" dt="2021-05-11T19:12:51.805" v="77"/>
        <pc:sldMkLst>
          <pc:docMk/>
          <pc:sldMk cId="0" sldId="277"/>
        </pc:sldMkLst>
        <pc:spChg chg="mod">
          <ac:chgData name="Kerstin Prechel" userId="237630fbafc6062e" providerId="LiveId" clId="{469ECAE5-F234-4293-B70E-01146B57255C}" dt="2021-05-11T19:12:51.805" v="77"/>
          <ac:spMkLst>
            <pc:docMk/>
            <pc:sldMk cId="0" sldId="277"/>
            <ac:spMk id="23561" creationId="{1FABD629-5232-4C42-8CB5-D65DDE2DFE50}"/>
          </ac:spMkLst>
        </pc:spChg>
      </pc:sldChg>
      <pc:sldChg chg="modSp del mod">
        <pc:chgData name="Kerstin Prechel" userId="237630fbafc6062e" providerId="LiveId" clId="{469ECAE5-F234-4293-B70E-01146B57255C}" dt="2021-05-11T19:26:03.588" v="295" actId="20577"/>
        <pc:sldMkLst>
          <pc:docMk/>
          <pc:sldMk cId="0" sldId="279"/>
        </pc:sldMkLst>
        <pc:spChg chg="mod">
          <ac:chgData name="Kerstin Prechel" userId="237630fbafc6062e" providerId="LiveId" clId="{469ECAE5-F234-4293-B70E-01146B57255C}" dt="2021-05-11T19:26:03.588" v="295" actId="20577"/>
          <ac:spMkLst>
            <pc:docMk/>
            <pc:sldMk cId="0" sldId="279"/>
            <ac:spMk id="2" creationId="{F40C28AE-32A8-4591-A175-7BDE09C486FA}"/>
          </ac:spMkLst>
        </pc:spChg>
      </pc:sldChg>
      <pc:sldChg chg="modSp del mod">
        <pc:chgData name="Kerstin Prechel" userId="237630fbafc6062e" providerId="LiveId" clId="{469ECAE5-F234-4293-B70E-01146B57255C}" dt="2021-05-11T19:27:39.836" v="309" actId="12"/>
        <pc:sldMkLst>
          <pc:docMk/>
          <pc:sldMk cId="0" sldId="280"/>
        </pc:sldMkLst>
        <pc:spChg chg="mod">
          <ac:chgData name="Kerstin Prechel" userId="237630fbafc6062e" providerId="LiveId" clId="{469ECAE5-F234-4293-B70E-01146B57255C}" dt="2021-05-11T19:27:39.836" v="309" actId="12"/>
          <ac:spMkLst>
            <pc:docMk/>
            <pc:sldMk cId="0" sldId="280"/>
            <ac:spMk id="2" creationId="{11F9C023-57D3-4BD7-A765-76E4F7D5AB02}"/>
          </ac:spMkLst>
        </pc:spChg>
      </pc:sldChg>
      <pc:sldChg chg="modSp del mod">
        <pc:chgData name="Kerstin Prechel" userId="237630fbafc6062e" providerId="LiveId" clId="{469ECAE5-F234-4293-B70E-01146B57255C}" dt="2021-05-11T19:27:00.948" v="306" actId="12"/>
        <pc:sldMkLst>
          <pc:docMk/>
          <pc:sldMk cId="0" sldId="281"/>
        </pc:sldMkLst>
        <pc:spChg chg="mod">
          <ac:chgData name="Kerstin Prechel" userId="237630fbafc6062e" providerId="LiveId" clId="{469ECAE5-F234-4293-B70E-01146B57255C}" dt="2021-05-11T19:27:00.948" v="306" actId="12"/>
          <ac:spMkLst>
            <pc:docMk/>
            <pc:sldMk cId="0" sldId="281"/>
            <ac:spMk id="2" creationId="{BF4CFF41-3DCB-4961-945B-14BD02187065}"/>
          </ac:spMkLst>
        </pc:spChg>
      </pc:sldChg>
      <pc:sldChg chg="modSp del mod">
        <pc:chgData name="Kerstin Prechel" userId="237630fbafc6062e" providerId="LiveId" clId="{469ECAE5-F234-4293-B70E-01146B57255C}" dt="2021-05-11T19:12:51.805" v="77"/>
        <pc:sldMkLst>
          <pc:docMk/>
          <pc:sldMk cId="0" sldId="282"/>
        </pc:sldMkLst>
        <pc:spChg chg="mod">
          <ac:chgData name="Kerstin Prechel" userId="237630fbafc6062e" providerId="LiveId" clId="{469ECAE5-F234-4293-B70E-01146B57255C}" dt="2021-05-11T19:12:51.805" v="77"/>
          <ac:spMkLst>
            <pc:docMk/>
            <pc:sldMk cId="0" sldId="282"/>
            <ac:spMk id="28747" creationId="{339E1D5C-63FF-433B-BB92-49C8E5506FA9}"/>
          </ac:spMkLst>
        </pc:spChg>
      </pc:sldChg>
      <pc:sldChg chg="del">
        <pc:chgData name="Kerstin Prechel" userId="237630fbafc6062e" providerId="LiveId" clId="{469ECAE5-F234-4293-B70E-01146B57255C}" dt="2021-05-11T19:12:51.805" v="77"/>
        <pc:sldMkLst>
          <pc:docMk/>
          <pc:sldMk cId="0" sldId="283"/>
        </pc:sldMkLst>
      </pc:sldChg>
      <pc:sldChg chg="modSp del mod">
        <pc:chgData name="Kerstin Prechel" userId="237630fbafc6062e" providerId="LiveId" clId="{469ECAE5-F234-4293-B70E-01146B57255C}" dt="2021-05-11T19:12:51.805" v="77"/>
        <pc:sldMkLst>
          <pc:docMk/>
          <pc:sldMk cId="0" sldId="288"/>
        </pc:sldMkLst>
        <pc:spChg chg="mod">
          <ac:chgData name="Kerstin Prechel" userId="237630fbafc6062e" providerId="LiveId" clId="{469ECAE5-F234-4293-B70E-01146B57255C}" dt="2021-05-11T19:12:51.805" v="77"/>
          <ac:spMkLst>
            <pc:docMk/>
            <pc:sldMk cId="0" sldId="288"/>
            <ac:spMk id="34819" creationId="{D3ABC196-6877-45A9-AF52-5C190E251685}"/>
          </ac:spMkLst>
        </pc:spChg>
      </pc:sldChg>
      <pc:sldChg chg="modSp del mod">
        <pc:chgData name="Kerstin Prechel" userId="237630fbafc6062e" providerId="LiveId" clId="{469ECAE5-F234-4293-B70E-01146B57255C}" dt="2021-05-11T19:52:49.170" v="526" actId="113"/>
        <pc:sldMkLst>
          <pc:docMk/>
          <pc:sldMk cId="0" sldId="289"/>
        </pc:sldMkLst>
        <pc:spChg chg="mod">
          <ac:chgData name="Kerstin Prechel" userId="237630fbafc6062e" providerId="LiveId" clId="{469ECAE5-F234-4293-B70E-01146B57255C}" dt="2021-05-11T19:52:49.170" v="526" actId="113"/>
          <ac:spMkLst>
            <pc:docMk/>
            <pc:sldMk cId="0" sldId="289"/>
            <ac:spMk id="2" creationId="{98D77FDC-2C66-48C8-8524-5FF866EB01F3}"/>
          </ac:spMkLst>
        </pc:spChg>
      </pc:sldChg>
      <pc:sldChg chg="modSp del mod">
        <pc:chgData name="Kerstin Prechel" userId="237630fbafc6062e" providerId="LiveId" clId="{469ECAE5-F234-4293-B70E-01146B57255C}" dt="2021-05-11T19:35:24.450" v="351" actId="14100"/>
        <pc:sldMkLst>
          <pc:docMk/>
          <pc:sldMk cId="0" sldId="290"/>
        </pc:sldMkLst>
        <pc:spChg chg="mod">
          <ac:chgData name="Kerstin Prechel" userId="237630fbafc6062e" providerId="LiveId" clId="{469ECAE5-F234-4293-B70E-01146B57255C}" dt="2021-05-11T19:35:24.450" v="351" actId="14100"/>
          <ac:spMkLst>
            <pc:docMk/>
            <pc:sldMk cId="0" sldId="290"/>
            <ac:spMk id="2" creationId="{21FAC398-55D9-4276-BAEA-D32DBC11A1EC}"/>
          </ac:spMkLst>
        </pc:spChg>
      </pc:sldChg>
      <pc:sldChg chg="modSp del mod">
        <pc:chgData name="Kerstin Prechel" userId="237630fbafc6062e" providerId="LiveId" clId="{469ECAE5-F234-4293-B70E-01146B57255C}" dt="2021-05-11T19:35:34.063" v="352" actId="403"/>
        <pc:sldMkLst>
          <pc:docMk/>
          <pc:sldMk cId="0" sldId="291"/>
        </pc:sldMkLst>
        <pc:spChg chg="mod">
          <ac:chgData name="Kerstin Prechel" userId="237630fbafc6062e" providerId="LiveId" clId="{469ECAE5-F234-4293-B70E-01146B57255C}" dt="2021-05-11T19:35:34.063" v="352" actId="403"/>
          <ac:spMkLst>
            <pc:docMk/>
            <pc:sldMk cId="0" sldId="291"/>
            <ac:spMk id="2" creationId="{54E921BF-7BD0-42A0-8DE1-06BD62CF34D7}"/>
          </ac:spMkLst>
        </pc:spChg>
      </pc:sldChg>
      <pc:sldChg chg="modSp del mod">
        <pc:chgData name="Kerstin Prechel" userId="237630fbafc6062e" providerId="LiveId" clId="{469ECAE5-F234-4293-B70E-01146B57255C}" dt="2021-05-11T19:35:59.314" v="359" actId="255"/>
        <pc:sldMkLst>
          <pc:docMk/>
          <pc:sldMk cId="0" sldId="292"/>
        </pc:sldMkLst>
        <pc:spChg chg="mod">
          <ac:chgData name="Kerstin Prechel" userId="237630fbafc6062e" providerId="LiveId" clId="{469ECAE5-F234-4293-B70E-01146B57255C}" dt="2021-05-11T19:35:59.314" v="359" actId="255"/>
          <ac:spMkLst>
            <pc:docMk/>
            <pc:sldMk cId="0" sldId="292"/>
            <ac:spMk id="2" creationId="{2EA3796A-74FA-4E1B-A102-4C67B71D1B89}"/>
          </ac:spMkLst>
        </pc:spChg>
        <pc:spChg chg="mod">
          <ac:chgData name="Kerstin Prechel" userId="237630fbafc6062e" providerId="LiveId" clId="{469ECAE5-F234-4293-B70E-01146B57255C}" dt="2021-05-11T19:35:42.110" v="353" actId="20577"/>
          <ac:spMkLst>
            <pc:docMk/>
            <pc:sldMk cId="0" sldId="292"/>
            <ac:spMk id="38916" creationId="{28CF58EA-CBE1-401C-8035-D0EE49A99235}"/>
          </ac:spMkLst>
        </pc:spChg>
      </pc:sldChg>
      <pc:sldChg chg="modSp del mod">
        <pc:chgData name="Kerstin Prechel" userId="237630fbafc6062e" providerId="LiveId" clId="{469ECAE5-F234-4293-B70E-01146B57255C}" dt="2021-05-11T19:53:04.268" v="527" actId="20577"/>
        <pc:sldMkLst>
          <pc:docMk/>
          <pc:sldMk cId="0" sldId="293"/>
        </pc:sldMkLst>
        <pc:spChg chg="mod">
          <ac:chgData name="Kerstin Prechel" userId="237630fbafc6062e" providerId="LiveId" clId="{469ECAE5-F234-4293-B70E-01146B57255C}" dt="2021-05-11T19:53:04.268" v="527" actId="20577"/>
          <ac:spMkLst>
            <pc:docMk/>
            <pc:sldMk cId="0" sldId="293"/>
            <ac:spMk id="2" creationId="{91742AD7-EE2A-49B7-AA32-56F3DA853938}"/>
          </ac:spMkLst>
        </pc:spChg>
        <pc:spChg chg="mod">
          <ac:chgData name="Kerstin Prechel" userId="237630fbafc6062e" providerId="LiveId" clId="{469ECAE5-F234-4293-B70E-01146B57255C}" dt="2021-05-11T19:36:46.409" v="367" actId="20577"/>
          <ac:spMkLst>
            <pc:docMk/>
            <pc:sldMk cId="0" sldId="293"/>
            <ac:spMk id="39938" creationId="{951DD24E-734B-4923-80A9-257781EC526F}"/>
          </ac:spMkLst>
        </pc:spChg>
      </pc:sldChg>
      <pc:sldChg chg="modSp del mod">
        <pc:chgData name="Kerstin Prechel" userId="237630fbafc6062e" providerId="LiveId" clId="{469ECAE5-F234-4293-B70E-01146B57255C}" dt="2021-05-11T19:37:55.467" v="378" actId="255"/>
        <pc:sldMkLst>
          <pc:docMk/>
          <pc:sldMk cId="0" sldId="294"/>
        </pc:sldMkLst>
        <pc:spChg chg="mod">
          <ac:chgData name="Kerstin Prechel" userId="237630fbafc6062e" providerId="LiveId" clId="{469ECAE5-F234-4293-B70E-01146B57255C}" dt="2021-05-11T19:37:55.467" v="378" actId="255"/>
          <ac:spMkLst>
            <pc:docMk/>
            <pc:sldMk cId="0" sldId="294"/>
            <ac:spMk id="2" creationId="{7CB19CBB-32FB-40D6-9ADB-64B5C34BBA04}"/>
          </ac:spMkLst>
        </pc:spChg>
        <pc:spChg chg="mod">
          <ac:chgData name="Kerstin Prechel" userId="237630fbafc6062e" providerId="LiveId" clId="{469ECAE5-F234-4293-B70E-01146B57255C}" dt="2021-05-11T19:37:45.797" v="375" actId="20577"/>
          <ac:spMkLst>
            <pc:docMk/>
            <pc:sldMk cId="0" sldId="294"/>
            <ac:spMk id="40962" creationId="{3CFC3959-106B-41E3-AE1B-68216044EAF9}"/>
          </ac:spMkLst>
        </pc:spChg>
      </pc:sldChg>
      <pc:sldChg chg="modSp del mod">
        <pc:chgData name="Kerstin Prechel" userId="237630fbafc6062e" providerId="LiveId" clId="{469ECAE5-F234-4293-B70E-01146B57255C}" dt="2021-05-11T19:38:04.615" v="379" actId="20577"/>
        <pc:sldMkLst>
          <pc:docMk/>
          <pc:sldMk cId="0" sldId="295"/>
        </pc:sldMkLst>
        <pc:spChg chg="mod">
          <ac:chgData name="Kerstin Prechel" userId="237630fbafc6062e" providerId="LiveId" clId="{469ECAE5-F234-4293-B70E-01146B57255C}" dt="2021-05-11T19:38:04.615" v="379" actId="20577"/>
          <ac:spMkLst>
            <pc:docMk/>
            <pc:sldMk cId="0" sldId="295"/>
            <ac:spMk id="41986" creationId="{E48FA660-B73D-4E45-A661-E111BC73D822}"/>
          </ac:spMkLst>
        </pc:spChg>
      </pc:sldChg>
      <pc:sldChg chg="modSp del mod">
        <pc:chgData name="Kerstin Prechel" userId="237630fbafc6062e" providerId="LiveId" clId="{469ECAE5-F234-4293-B70E-01146B57255C}" dt="2021-05-11T19:39:51.297" v="408" actId="403"/>
        <pc:sldMkLst>
          <pc:docMk/>
          <pc:sldMk cId="0" sldId="296"/>
        </pc:sldMkLst>
        <pc:spChg chg="mod">
          <ac:chgData name="Kerstin Prechel" userId="237630fbafc6062e" providerId="LiveId" clId="{469ECAE5-F234-4293-B70E-01146B57255C}" dt="2021-05-11T19:39:51.297" v="408" actId="403"/>
          <ac:spMkLst>
            <pc:docMk/>
            <pc:sldMk cId="0" sldId="296"/>
            <ac:spMk id="2" creationId="{2C04DF0E-C1FB-4E66-830D-A48E84A19DAF}"/>
          </ac:spMkLst>
        </pc:spChg>
        <pc:spChg chg="mod">
          <ac:chgData name="Kerstin Prechel" userId="237630fbafc6062e" providerId="LiveId" clId="{469ECAE5-F234-4293-B70E-01146B57255C}" dt="2021-05-11T19:39:44.962" v="405" actId="20577"/>
          <ac:spMkLst>
            <pc:docMk/>
            <pc:sldMk cId="0" sldId="296"/>
            <ac:spMk id="43010" creationId="{27CCDF3E-6922-43A4-BED3-502C968EA59A}"/>
          </ac:spMkLst>
        </pc:spChg>
      </pc:sldChg>
      <pc:sldChg chg="modSp del mod">
        <pc:chgData name="Kerstin Prechel" userId="237630fbafc6062e" providerId="LiveId" clId="{469ECAE5-F234-4293-B70E-01146B57255C}" dt="2021-05-11T19:38:20.454" v="383" actId="12"/>
        <pc:sldMkLst>
          <pc:docMk/>
          <pc:sldMk cId="0" sldId="297"/>
        </pc:sldMkLst>
        <pc:spChg chg="mod">
          <ac:chgData name="Kerstin Prechel" userId="237630fbafc6062e" providerId="LiveId" clId="{469ECAE5-F234-4293-B70E-01146B57255C}" dt="2021-05-11T19:38:20.454" v="383" actId="12"/>
          <ac:spMkLst>
            <pc:docMk/>
            <pc:sldMk cId="0" sldId="297"/>
            <ac:spMk id="2" creationId="{BB13FFCF-26DB-47FF-9846-1E00015F0BD0}"/>
          </ac:spMkLst>
        </pc:spChg>
        <pc:spChg chg="mod">
          <ac:chgData name="Kerstin Prechel" userId="237630fbafc6062e" providerId="LiveId" clId="{469ECAE5-F234-4293-B70E-01146B57255C}" dt="2021-05-11T19:38:14.441" v="380" actId="20577"/>
          <ac:spMkLst>
            <pc:docMk/>
            <pc:sldMk cId="0" sldId="297"/>
            <ac:spMk id="44034" creationId="{5C408CD0-98EA-4E65-ADD9-C2D97F318AA1}"/>
          </ac:spMkLst>
        </pc:spChg>
      </pc:sldChg>
      <pc:sldChg chg="modSp del mod">
        <pc:chgData name="Kerstin Prechel" userId="237630fbafc6062e" providerId="LiveId" clId="{469ECAE5-F234-4293-B70E-01146B57255C}" dt="2021-05-11T19:40:20.133" v="413" actId="20577"/>
        <pc:sldMkLst>
          <pc:docMk/>
          <pc:sldMk cId="0" sldId="298"/>
        </pc:sldMkLst>
        <pc:spChg chg="mod">
          <ac:chgData name="Kerstin Prechel" userId="237630fbafc6062e" providerId="LiveId" clId="{469ECAE5-F234-4293-B70E-01146B57255C}" dt="2021-05-11T19:40:18.434" v="412" actId="1076"/>
          <ac:spMkLst>
            <pc:docMk/>
            <pc:sldMk cId="0" sldId="298"/>
            <ac:spMk id="2" creationId="{398BE0DF-1549-4732-AE17-417450C7795B}"/>
          </ac:spMkLst>
        </pc:spChg>
        <pc:spChg chg="mod">
          <ac:chgData name="Kerstin Prechel" userId="237630fbafc6062e" providerId="LiveId" clId="{469ECAE5-F234-4293-B70E-01146B57255C}" dt="2021-05-11T19:40:20.133" v="413" actId="20577"/>
          <ac:spMkLst>
            <pc:docMk/>
            <pc:sldMk cId="0" sldId="298"/>
            <ac:spMk id="45058" creationId="{79BE5BCB-3751-4749-A8EE-9D64CE748890}"/>
          </ac:spMkLst>
        </pc:spChg>
      </pc:sldChg>
      <pc:sldChg chg="modSp del mod">
        <pc:chgData name="Kerstin Prechel" userId="237630fbafc6062e" providerId="LiveId" clId="{469ECAE5-F234-4293-B70E-01146B57255C}" dt="2021-05-11T19:55:27.947" v="536" actId="20577"/>
        <pc:sldMkLst>
          <pc:docMk/>
          <pc:sldMk cId="0" sldId="299"/>
        </pc:sldMkLst>
        <pc:spChg chg="mod">
          <ac:chgData name="Kerstin Prechel" userId="237630fbafc6062e" providerId="LiveId" clId="{469ECAE5-F234-4293-B70E-01146B57255C}" dt="2021-05-11T19:55:27.947" v="536" actId="20577"/>
          <ac:spMkLst>
            <pc:docMk/>
            <pc:sldMk cId="0" sldId="299"/>
            <ac:spMk id="2" creationId="{F3EE0B3E-3132-45A8-8A6C-514F322F658C}"/>
          </ac:spMkLst>
        </pc:spChg>
        <pc:spChg chg="mod">
          <ac:chgData name="Kerstin Prechel" userId="237630fbafc6062e" providerId="LiveId" clId="{469ECAE5-F234-4293-B70E-01146B57255C}" dt="2021-05-11T19:40:49.361" v="414" actId="20577"/>
          <ac:spMkLst>
            <pc:docMk/>
            <pc:sldMk cId="0" sldId="299"/>
            <ac:spMk id="46085" creationId="{20248CF4-EE5C-497D-A96B-F4A560D1E80B}"/>
          </ac:spMkLst>
        </pc:spChg>
      </pc:sldChg>
      <pc:sldChg chg="modSp del mod">
        <pc:chgData name="Kerstin Prechel" userId="237630fbafc6062e" providerId="LiveId" clId="{469ECAE5-F234-4293-B70E-01146B57255C}" dt="2021-05-11T19:41:08.818" v="416" actId="20577"/>
        <pc:sldMkLst>
          <pc:docMk/>
          <pc:sldMk cId="0" sldId="300"/>
        </pc:sldMkLst>
        <pc:spChg chg="mod">
          <ac:chgData name="Kerstin Prechel" userId="237630fbafc6062e" providerId="LiveId" clId="{469ECAE5-F234-4293-B70E-01146B57255C}" dt="2021-05-11T19:41:08.818" v="416" actId="20577"/>
          <ac:spMkLst>
            <pc:docMk/>
            <pc:sldMk cId="0" sldId="300"/>
            <ac:spMk id="2" creationId="{0055EC01-914A-4671-9045-06ECCA9007AB}"/>
          </ac:spMkLst>
        </pc:spChg>
      </pc:sldChg>
      <pc:sldChg chg="modSp del mod">
        <pc:chgData name="Kerstin Prechel" userId="237630fbafc6062e" providerId="LiveId" clId="{469ECAE5-F234-4293-B70E-01146B57255C}" dt="2021-05-11T19:13:01.734" v="79" actId="27636"/>
        <pc:sldMkLst>
          <pc:docMk/>
          <pc:sldMk cId="0" sldId="301"/>
        </pc:sldMkLst>
        <pc:spChg chg="mod">
          <ac:chgData name="Kerstin Prechel" userId="237630fbafc6062e" providerId="LiveId" clId="{469ECAE5-F234-4293-B70E-01146B57255C}" dt="2021-05-11T19:13:01.734" v="79" actId="27636"/>
          <ac:spMkLst>
            <pc:docMk/>
            <pc:sldMk cId="0" sldId="301"/>
            <ac:spMk id="48179" creationId="{330F5EA5-4810-43C2-833D-7903B88FC3CB}"/>
          </ac:spMkLst>
        </pc:spChg>
      </pc:sldChg>
      <pc:sldChg chg="modSp del mod">
        <pc:chgData name="Kerstin Prechel" userId="237630fbafc6062e" providerId="LiveId" clId="{469ECAE5-F234-4293-B70E-01146B57255C}" dt="2021-05-11T19:43:26.598" v="432" actId="12"/>
        <pc:sldMkLst>
          <pc:docMk/>
          <pc:sldMk cId="0" sldId="302"/>
        </pc:sldMkLst>
        <pc:spChg chg="mod">
          <ac:chgData name="Kerstin Prechel" userId="237630fbafc6062e" providerId="LiveId" clId="{469ECAE5-F234-4293-B70E-01146B57255C}" dt="2021-05-11T19:43:26.598" v="432" actId="12"/>
          <ac:spMkLst>
            <pc:docMk/>
            <pc:sldMk cId="0" sldId="302"/>
            <ac:spMk id="2" creationId="{BB9FEF0E-1EA3-45D8-B97F-A24B4968C1D9}"/>
          </ac:spMkLst>
        </pc:spChg>
        <pc:spChg chg="mod">
          <ac:chgData name="Kerstin Prechel" userId="237630fbafc6062e" providerId="LiveId" clId="{469ECAE5-F234-4293-B70E-01146B57255C}" dt="2021-05-11T19:42:40.343" v="420" actId="20577"/>
          <ac:spMkLst>
            <pc:docMk/>
            <pc:sldMk cId="0" sldId="302"/>
            <ac:spMk id="49154" creationId="{9DD0269D-6DD5-407A-BC0F-F1E86DD77E9C}"/>
          </ac:spMkLst>
        </pc:spChg>
      </pc:sldChg>
      <pc:sldChg chg="modSp del mod">
        <pc:chgData name="Kerstin Prechel" userId="237630fbafc6062e" providerId="LiveId" clId="{469ECAE5-F234-4293-B70E-01146B57255C}" dt="2021-05-11T19:43:46.874" v="436" actId="14100"/>
        <pc:sldMkLst>
          <pc:docMk/>
          <pc:sldMk cId="0" sldId="303"/>
        </pc:sldMkLst>
        <pc:spChg chg="mod">
          <ac:chgData name="Kerstin Prechel" userId="237630fbafc6062e" providerId="LiveId" clId="{469ECAE5-F234-4293-B70E-01146B57255C}" dt="2021-05-11T19:43:46.874" v="436" actId="14100"/>
          <ac:spMkLst>
            <pc:docMk/>
            <pc:sldMk cId="0" sldId="303"/>
            <ac:spMk id="2" creationId="{A2689274-D065-4F35-9AEA-B5E051330890}"/>
          </ac:spMkLst>
        </pc:spChg>
        <pc:spChg chg="mod">
          <ac:chgData name="Kerstin Prechel" userId="237630fbafc6062e" providerId="LiveId" clId="{469ECAE5-F234-4293-B70E-01146B57255C}" dt="2021-05-11T19:43:34.494" v="433" actId="20577"/>
          <ac:spMkLst>
            <pc:docMk/>
            <pc:sldMk cId="0" sldId="303"/>
            <ac:spMk id="50181" creationId="{656EDCB6-3B58-464A-B895-ED91D8920657}"/>
          </ac:spMkLst>
        </pc:spChg>
      </pc:sldChg>
      <pc:sldChg chg="modSp del mod">
        <pc:chgData name="Kerstin Prechel" userId="237630fbafc6062e" providerId="LiveId" clId="{469ECAE5-F234-4293-B70E-01146B57255C}" dt="2021-05-11T19:43:58.975" v="441" actId="403"/>
        <pc:sldMkLst>
          <pc:docMk/>
          <pc:sldMk cId="0" sldId="304"/>
        </pc:sldMkLst>
        <pc:spChg chg="mod">
          <ac:chgData name="Kerstin Prechel" userId="237630fbafc6062e" providerId="LiveId" clId="{469ECAE5-F234-4293-B70E-01146B57255C}" dt="2021-05-11T19:43:58.975" v="441" actId="403"/>
          <ac:spMkLst>
            <pc:docMk/>
            <pc:sldMk cId="0" sldId="304"/>
            <ac:spMk id="2" creationId="{B749124B-55AF-4AAF-97C5-C6E655E1B206}"/>
          </ac:spMkLst>
        </pc:spChg>
        <pc:spChg chg="mod">
          <ac:chgData name="Kerstin Prechel" userId="237630fbafc6062e" providerId="LiveId" clId="{469ECAE5-F234-4293-B70E-01146B57255C}" dt="2021-05-11T19:43:50.605" v="437" actId="20577"/>
          <ac:spMkLst>
            <pc:docMk/>
            <pc:sldMk cId="0" sldId="304"/>
            <ac:spMk id="51202" creationId="{01F95CD0-EA3B-453B-98DF-FF04F15E8E91}"/>
          </ac:spMkLst>
        </pc:spChg>
      </pc:sldChg>
      <pc:sldChg chg="modSp del mod">
        <pc:chgData name="Kerstin Prechel" userId="237630fbafc6062e" providerId="LiveId" clId="{469ECAE5-F234-4293-B70E-01146B57255C}" dt="2021-05-11T19:44:08.669" v="444" actId="12"/>
        <pc:sldMkLst>
          <pc:docMk/>
          <pc:sldMk cId="0" sldId="305"/>
        </pc:sldMkLst>
        <pc:spChg chg="mod">
          <ac:chgData name="Kerstin Prechel" userId="237630fbafc6062e" providerId="LiveId" clId="{469ECAE5-F234-4293-B70E-01146B57255C}" dt="2021-05-11T19:44:08.669" v="444" actId="12"/>
          <ac:spMkLst>
            <pc:docMk/>
            <pc:sldMk cId="0" sldId="305"/>
            <ac:spMk id="2" creationId="{2F303DEA-5802-4F53-A1CE-C710B19AD57C}"/>
          </ac:spMkLst>
        </pc:spChg>
        <pc:spChg chg="mod">
          <ac:chgData name="Kerstin Prechel" userId="237630fbafc6062e" providerId="LiveId" clId="{469ECAE5-F234-4293-B70E-01146B57255C}" dt="2021-05-11T19:44:03.420" v="442" actId="20577"/>
          <ac:spMkLst>
            <pc:docMk/>
            <pc:sldMk cId="0" sldId="305"/>
            <ac:spMk id="52226" creationId="{A2C03689-34A2-4D21-B621-D1C5F527F4AE}"/>
          </ac:spMkLst>
        </pc:spChg>
      </pc:sldChg>
      <pc:sldChg chg="modSp del mod modAnim">
        <pc:chgData name="Kerstin Prechel" userId="237630fbafc6062e" providerId="LiveId" clId="{469ECAE5-F234-4293-B70E-01146B57255C}" dt="2021-05-11T19:48:03.591" v="471" actId="14100"/>
        <pc:sldMkLst>
          <pc:docMk/>
          <pc:sldMk cId="0" sldId="313"/>
        </pc:sldMkLst>
        <pc:spChg chg="mod">
          <ac:chgData name="Kerstin Prechel" userId="237630fbafc6062e" providerId="LiveId" clId="{469ECAE5-F234-4293-B70E-01146B57255C}" dt="2021-05-11T19:47:44.002" v="468" actId="20577"/>
          <ac:spMkLst>
            <pc:docMk/>
            <pc:sldMk cId="0" sldId="313"/>
            <ac:spMk id="60418" creationId="{55157D4A-033F-487B-B31B-FD904EEF7C2F}"/>
          </ac:spMkLst>
        </pc:spChg>
        <pc:spChg chg="mod">
          <ac:chgData name="Kerstin Prechel" userId="237630fbafc6062e" providerId="LiveId" clId="{469ECAE5-F234-4293-B70E-01146B57255C}" dt="2021-05-11T19:47:53.033" v="470" actId="27636"/>
          <ac:spMkLst>
            <pc:docMk/>
            <pc:sldMk cId="0" sldId="313"/>
            <ac:spMk id="60419" creationId="{A56886D1-A49F-4491-A58E-AB318AD26BC0}"/>
          </ac:spMkLst>
        </pc:spChg>
        <pc:spChg chg="mod">
          <ac:chgData name="Kerstin Prechel" userId="237630fbafc6062e" providerId="LiveId" clId="{469ECAE5-F234-4293-B70E-01146B57255C}" dt="2021-05-11T19:48:03.591" v="471" actId="14100"/>
          <ac:spMkLst>
            <pc:docMk/>
            <pc:sldMk cId="0" sldId="313"/>
            <ac:spMk id="60420" creationId="{0A868763-34A1-43CB-8DB0-4B35EC4111D9}"/>
          </ac:spMkLst>
        </pc:spChg>
      </pc:sldChg>
      <pc:sldChg chg="del">
        <pc:chgData name="Kerstin Prechel" userId="237630fbafc6062e" providerId="LiveId" clId="{469ECAE5-F234-4293-B70E-01146B57255C}" dt="2021-05-11T19:12:51.805" v="77"/>
        <pc:sldMkLst>
          <pc:docMk/>
          <pc:sldMk cId="0" sldId="314"/>
        </pc:sldMkLst>
      </pc:sldChg>
      <pc:sldChg chg="del">
        <pc:chgData name="Kerstin Prechel" userId="237630fbafc6062e" providerId="LiveId" clId="{469ECAE5-F234-4293-B70E-01146B57255C}" dt="2021-05-11T19:09:15.755" v="0" actId="47"/>
        <pc:sldMkLst>
          <pc:docMk/>
          <pc:sldMk cId="1801985605" sldId="319"/>
        </pc:sldMkLst>
      </pc:sldChg>
      <pc:sldChg chg="del">
        <pc:chgData name="Kerstin Prechel" userId="237630fbafc6062e" providerId="LiveId" clId="{469ECAE5-F234-4293-B70E-01146B57255C}" dt="2021-05-11T19:09:20.481" v="1" actId="47"/>
        <pc:sldMkLst>
          <pc:docMk/>
          <pc:sldMk cId="2481457834" sldId="321"/>
        </pc:sldMkLst>
      </pc:sldChg>
      <pc:sldChg chg="del">
        <pc:chgData name="Kerstin Prechel" userId="237630fbafc6062e" providerId="LiveId" clId="{469ECAE5-F234-4293-B70E-01146B57255C}" dt="2021-05-11T19:09:22.564" v="2" actId="47"/>
        <pc:sldMkLst>
          <pc:docMk/>
          <pc:sldMk cId="3704993639" sldId="322"/>
        </pc:sldMkLst>
      </pc:sldChg>
      <pc:sldChg chg="del">
        <pc:chgData name="Kerstin Prechel" userId="237630fbafc6062e" providerId="LiveId" clId="{469ECAE5-F234-4293-B70E-01146B57255C}" dt="2021-05-11T19:09:43.859" v="3" actId="47"/>
        <pc:sldMkLst>
          <pc:docMk/>
          <pc:sldMk cId="3933548912" sldId="323"/>
        </pc:sldMkLst>
      </pc:sldChg>
      <pc:sldChg chg="del">
        <pc:chgData name="Kerstin Prechel" userId="237630fbafc6062e" providerId="LiveId" clId="{469ECAE5-F234-4293-B70E-01146B57255C}" dt="2021-05-11T19:10:41.256" v="56" actId="47"/>
        <pc:sldMkLst>
          <pc:docMk/>
          <pc:sldMk cId="110455220" sldId="368"/>
        </pc:sldMkLst>
      </pc:sldChg>
      <pc:sldChg chg="del">
        <pc:chgData name="Kerstin Prechel" userId="237630fbafc6062e" providerId="LiveId" clId="{469ECAE5-F234-4293-B70E-01146B57255C}" dt="2021-05-11T19:10:41.256" v="56" actId="47"/>
        <pc:sldMkLst>
          <pc:docMk/>
          <pc:sldMk cId="4050405784" sldId="369"/>
        </pc:sldMkLst>
      </pc:sldChg>
      <pc:sldChg chg="del">
        <pc:chgData name="Kerstin Prechel" userId="237630fbafc6062e" providerId="LiveId" clId="{469ECAE5-F234-4293-B70E-01146B57255C}" dt="2021-05-11T19:10:41.256" v="56" actId="47"/>
        <pc:sldMkLst>
          <pc:docMk/>
          <pc:sldMk cId="2177407707" sldId="370"/>
        </pc:sldMkLst>
      </pc:sldChg>
      <pc:sldChg chg="del">
        <pc:chgData name="Kerstin Prechel" userId="237630fbafc6062e" providerId="LiveId" clId="{469ECAE5-F234-4293-B70E-01146B57255C}" dt="2021-05-11T19:10:51.512" v="57" actId="47"/>
        <pc:sldMkLst>
          <pc:docMk/>
          <pc:sldMk cId="3068425500" sldId="371"/>
        </pc:sldMkLst>
      </pc:sldChg>
      <pc:sldChg chg="del">
        <pc:chgData name="Kerstin Prechel" userId="237630fbafc6062e" providerId="LiveId" clId="{469ECAE5-F234-4293-B70E-01146B57255C}" dt="2021-05-11T19:10:51.512" v="57" actId="47"/>
        <pc:sldMkLst>
          <pc:docMk/>
          <pc:sldMk cId="1296762106" sldId="372"/>
        </pc:sldMkLst>
      </pc:sldChg>
      <pc:sldChg chg="del">
        <pc:chgData name="Kerstin Prechel" userId="237630fbafc6062e" providerId="LiveId" clId="{469ECAE5-F234-4293-B70E-01146B57255C}" dt="2021-05-11T19:10:51.512" v="57" actId="47"/>
        <pc:sldMkLst>
          <pc:docMk/>
          <pc:sldMk cId="96909271" sldId="373"/>
        </pc:sldMkLst>
      </pc:sldChg>
      <pc:sldChg chg="del">
        <pc:chgData name="Kerstin Prechel" userId="237630fbafc6062e" providerId="LiveId" clId="{469ECAE5-F234-4293-B70E-01146B57255C}" dt="2021-05-11T19:10:51.512" v="57" actId="47"/>
        <pc:sldMkLst>
          <pc:docMk/>
          <pc:sldMk cId="1599292503" sldId="374"/>
        </pc:sldMkLst>
      </pc:sldChg>
      <pc:sldChg chg="del">
        <pc:chgData name="Kerstin Prechel" userId="237630fbafc6062e" providerId="LiveId" clId="{469ECAE5-F234-4293-B70E-01146B57255C}" dt="2021-05-11T19:10:51.512" v="57" actId="47"/>
        <pc:sldMkLst>
          <pc:docMk/>
          <pc:sldMk cId="3106415481" sldId="375"/>
        </pc:sldMkLst>
      </pc:sldChg>
      <pc:sldChg chg="del">
        <pc:chgData name="Kerstin Prechel" userId="237630fbafc6062e" providerId="LiveId" clId="{469ECAE5-F234-4293-B70E-01146B57255C}" dt="2021-05-11T19:10:51.512" v="57" actId="47"/>
        <pc:sldMkLst>
          <pc:docMk/>
          <pc:sldMk cId="2645807506" sldId="376"/>
        </pc:sldMkLst>
      </pc:sldChg>
      <pc:sldChg chg="del ord">
        <pc:chgData name="Kerstin Prechel" userId="237630fbafc6062e" providerId="LiveId" clId="{469ECAE5-F234-4293-B70E-01146B57255C}" dt="2021-05-11T19:57:37.402" v="537" actId="2696"/>
        <pc:sldMkLst>
          <pc:docMk/>
          <pc:sldMk cId="2075077131" sldId="377"/>
        </pc:sldMkLst>
      </pc:sldChg>
      <pc:sldChg chg="add del setBg">
        <pc:chgData name="Kerstin Prechel" userId="237630fbafc6062e" providerId="LiveId" clId="{469ECAE5-F234-4293-B70E-01146B57255C}" dt="2021-05-11T19:58:01.002" v="539"/>
        <pc:sldMkLst>
          <pc:docMk/>
          <pc:sldMk cId="2906867778" sldId="377"/>
        </pc:sldMkLst>
      </pc:sldChg>
      <pc:sldChg chg="addSp modSp mod modNotesTx">
        <pc:chgData name="Kerstin Prechel" userId="237630fbafc6062e" providerId="LiveId" clId="{469ECAE5-F234-4293-B70E-01146B57255C}" dt="2021-05-11T20:09:35.815" v="1062" actId="6549"/>
        <pc:sldMkLst>
          <pc:docMk/>
          <pc:sldMk cId="3447731392" sldId="377"/>
        </pc:sldMkLst>
        <pc:spChg chg="mod">
          <ac:chgData name="Kerstin Prechel" userId="237630fbafc6062e" providerId="LiveId" clId="{469ECAE5-F234-4293-B70E-01146B57255C}" dt="2021-05-11T20:04:34.532" v="851" actId="1076"/>
          <ac:spMkLst>
            <pc:docMk/>
            <pc:sldMk cId="3447731392" sldId="377"/>
            <ac:spMk id="5" creationId="{C32F8EF4-913E-A043-81A3-71C735F71B34}"/>
          </ac:spMkLst>
        </pc:spChg>
        <pc:spChg chg="mod">
          <ac:chgData name="Kerstin Prechel" userId="237630fbafc6062e" providerId="LiveId" clId="{469ECAE5-F234-4293-B70E-01146B57255C}" dt="2021-05-11T20:09:15.943" v="1054" actId="404"/>
          <ac:spMkLst>
            <pc:docMk/>
            <pc:sldMk cId="3447731392" sldId="377"/>
            <ac:spMk id="6" creationId="{35DB5A2E-60D3-BA4D-A3D9-741E0AAA32EA}"/>
          </ac:spMkLst>
        </pc:spChg>
        <pc:graphicFrameChg chg="add mod modGraphic">
          <ac:chgData name="Kerstin Prechel" userId="237630fbafc6062e" providerId="LiveId" clId="{469ECAE5-F234-4293-B70E-01146B57255C}" dt="2021-05-11T20:08:27.091" v="916"/>
          <ac:graphicFrameMkLst>
            <pc:docMk/>
            <pc:sldMk cId="3447731392" sldId="377"/>
            <ac:graphicFrameMk id="2" creationId="{C2D5E8DF-5D38-4477-8950-AFAC3DE2B012}"/>
          </ac:graphicFrameMkLst>
        </pc:graphicFrameChg>
        <pc:picChg chg="mod">
          <ac:chgData name="Kerstin Prechel" userId="237630fbafc6062e" providerId="LiveId" clId="{469ECAE5-F234-4293-B70E-01146B57255C}" dt="2021-05-11T20:09:28.359" v="1061" actId="1036"/>
          <ac:picMkLst>
            <pc:docMk/>
            <pc:sldMk cId="3447731392" sldId="377"/>
            <ac:picMk id="8" creationId="{4A09B043-068D-3349-9511-E229775415B5}"/>
          </ac:picMkLst>
        </pc:picChg>
      </pc:sldChg>
      <pc:sldChg chg="ord">
        <pc:chgData name="Kerstin Prechel" userId="237630fbafc6062e" providerId="LiveId" clId="{469ECAE5-F234-4293-B70E-01146B57255C}" dt="2021-05-11T19:11:22.794" v="64"/>
        <pc:sldMkLst>
          <pc:docMk/>
          <pc:sldMk cId="3369169099" sldId="378"/>
        </pc:sldMkLst>
      </pc:sldChg>
      <pc:sldChg chg="del">
        <pc:chgData name="Kerstin Prechel" userId="237630fbafc6062e" providerId="LiveId" clId="{469ECAE5-F234-4293-B70E-01146B57255C}" dt="2021-05-11T19:11:10.389" v="59" actId="47"/>
        <pc:sldMkLst>
          <pc:docMk/>
          <pc:sldMk cId="2706027738" sldId="379"/>
        </pc:sldMkLst>
      </pc:sldChg>
      <pc:sldChg chg="del">
        <pc:chgData name="Kerstin Prechel" userId="237630fbafc6062e" providerId="LiveId" clId="{469ECAE5-F234-4293-B70E-01146B57255C}" dt="2021-05-11T19:11:10.961" v="60" actId="47"/>
        <pc:sldMkLst>
          <pc:docMk/>
          <pc:sldMk cId="2248299973" sldId="380"/>
        </pc:sldMkLst>
      </pc:sldChg>
      <pc:sldChg chg="del">
        <pc:chgData name="Kerstin Prechel" userId="237630fbafc6062e" providerId="LiveId" clId="{469ECAE5-F234-4293-B70E-01146B57255C}" dt="2021-05-11T19:11:15.497" v="61" actId="47"/>
        <pc:sldMkLst>
          <pc:docMk/>
          <pc:sldMk cId="1620009730" sldId="381"/>
        </pc:sldMkLst>
      </pc:sldChg>
      <pc:sldChg chg="del">
        <pc:chgData name="Kerstin Prechel" userId="237630fbafc6062e" providerId="LiveId" clId="{469ECAE5-F234-4293-B70E-01146B57255C}" dt="2021-05-11T19:11:15.735" v="62" actId="47"/>
        <pc:sldMkLst>
          <pc:docMk/>
          <pc:sldMk cId="2380052776" sldId="382"/>
        </pc:sldMkLst>
      </pc:sldChg>
      <pc:sldChg chg="delSp modSp mod delAnim">
        <pc:chgData name="Kerstin Prechel" userId="237630fbafc6062e" providerId="LiveId" clId="{469ECAE5-F234-4293-B70E-01146B57255C}" dt="2021-05-11T19:10:23.984" v="55" actId="478"/>
        <pc:sldMkLst>
          <pc:docMk/>
          <pc:sldMk cId="1614850758" sldId="463"/>
        </pc:sldMkLst>
        <pc:spChg chg="mod">
          <ac:chgData name="Kerstin Prechel" userId="237630fbafc6062e" providerId="LiveId" clId="{469ECAE5-F234-4293-B70E-01146B57255C}" dt="2021-05-11T19:10:20.500" v="54" actId="6549"/>
          <ac:spMkLst>
            <pc:docMk/>
            <pc:sldMk cId="1614850758" sldId="463"/>
            <ac:spMk id="2" creationId="{00000000-0000-0000-0000-000000000000}"/>
          </ac:spMkLst>
        </pc:spChg>
        <pc:spChg chg="mod">
          <ac:chgData name="Kerstin Prechel" userId="237630fbafc6062e" providerId="LiveId" clId="{469ECAE5-F234-4293-B70E-01146B57255C}" dt="2021-05-11T19:10:15.439" v="45" actId="20577"/>
          <ac:spMkLst>
            <pc:docMk/>
            <pc:sldMk cId="1614850758" sldId="463"/>
            <ac:spMk id="3" creationId="{00000000-0000-0000-0000-000000000000}"/>
          </ac:spMkLst>
        </pc:spChg>
        <pc:spChg chg="del">
          <ac:chgData name="Kerstin Prechel" userId="237630fbafc6062e" providerId="LiveId" clId="{469ECAE5-F234-4293-B70E-01146B57255C}" dt="2021-05-11T19:10:23.984" v="55" actId="478"/>
          <ac:spMkLst>
            <pc:docMk/>
            <pc:sldMk cId="1614850758" sldId="463"/>
            <ac:spMk id="5" creationId="{C8F2708A-AF89-4DC2-AD35-1118D958CBF9}"/>
          </ac:spMkLst>
        </pc:spChg>
      </pc:sldChg>
      <pc:sldChg chg="del">
        <pc:chgData name="Kerstin Prechel" userId="237630fbafc6062e" providerId="LiveId" clId="{469ECAE5-F234-4293-B70E-01146B57255C}" dt="2021-05-11T19:09:49.757" v="6" actId="47"/>
        <pc:sldMkLst>
          <pc:docMk/>
          <pc:sldMk cId="2771997158" sldId="466"/>
        </pc:sldMkLst>
      </pc:sldChg>
      <pc:sldChg chg="del">
        <pc:chgData name="Kerstin Prechel" userId="237630fbafc6062e" providerId="LiveId" clId="{469ECAE5-F234-4293-B70E-01146B57255C}" dt="2021-05-11T19:09:50.840" v="7" actId="47"/>
        <pc:sldMkLst>
          <pc:docMk/>
          <pc:sldMk cId="3100219492" sldId="467"/>
        </pc:sldMkLst>
      </pc:sldChg>
      <pc:sldChg chg="del">
        <pc:chgData name="Kerstin Prechel" userId="237630fbafc6062e" providerId="LiveId" clId="{469ECAE5-F234-4293-B70E-01146B57255C}" dt="2021-05-11T19:09:53.450" v="8" actId="47"/>
        <pc:sldMkLst>
          <pc:docMk/>
          <pc:sldMk cId="1717441649" sldId="468"/>
        </pc:sldMkLst>
      </pc:sldChg>
      <pc:sldChg chg="del">
        <pc:chgData name="Kerstin Prechel" userId="237630fbafc6062e" providerId="LiveId" clId="{469ECAE5-F234-4293-B70E-01146B57255C}" dt="2021-05-11T19:09:53.494" v="9" actId="47"/>
        <pc:sldMkLst>
          <pc:docMk/>
          <pc:sldMk cId="3487998608" sldId="470"/>
        </pc:sldMkLst>
      </pc:sldChg>
      <pc:sldChg chg="del">
        <pc:chgData name="Kerstin Prechel" userId="237630fbafc6062e" providerId="LiveId" clId="{469ECAE5-F234-4293-B70E-01146B57255C}" dt="2021-05-11T19:09:53.533" v="10" actId="47"/>
        <pc:sldMkLst>
          <pc:docMk/>
          <pc:sldMk cId="2983003726" sldId="471"/>
        </pc:sldMkLst>
      </pc:sldChg>
      <pc:sldChg chg="del">
        <pc:chgData name="Kerstin Prechel" userId="237630fbafc6062e" providerId="LiveId" clId="{469ECAE5-F234-4293-B70E-01146B57255C}" dt="2021-05-11T19:09:54.644" v="11" actId="47"/>
        <pc:sldMkLst>
          <pc:docMk/>
          <pc:sldMk cId="3848761916" sldId="472"/>
        </pc:sldMkLst>
      </pc:sldChg>
      <pc:sldChg chg="modSp del mod">
        <pc:chgData name="Kerstin Prechel" userId="237630fbafc6062e" providerId="LiveId" clId="{469ECAE5-F234-4293-B70E-01146B57255C}" dt="2021-05-11T19:25:38.230" v="294" actId="20577"/>
        <pc:sldMkLst>
          <pc:docMk/>
          <pc:sldMk cId="0" sldId="823"/>
        </pc:sldMkLst>
        <pc:spChg chg="mod">
          <ac:chgData name="Kerstin Prechel" userId="237630fbafc6062e" providerId="LiveId" clId="{469ECAE5-F234-4293-B70E-01146B57255C}" dt="2021-05-11T19:25:38.230" v="294" actId="20577"/>
          <ac:spMkLst>
            <pc:docMk/>
            <pc:sldMk cId="0" sldId="823"/>
            <ac:spMk id="2" creationId="{F2346435-9921-4ADB-AF42-C38F8278F2A3}"/>
          </ac:spMkLst>
        </pc:spChg>
      </pc:sldChg>
      <pc:sldChg chg="modSp del mod">
        <pc:chgData name="Kerstin Prechel" userId="237630fbafc6062e" providerId="LiveId" clId="{469ECAE5-F234-4293-B70E-01146B57255C}" dt="2021-05-11T19:12:51.805" v="77"/>
        <pc:sldMkLst>
          <pc:docMk/>
          <pc:sldMk cId="0" sldId="824"/>
        </pc:sldMkLst>
        <pc:spChg chg="mod">
          <ac:chgData name="Kerstin Prechel" userId="237630fbafc6062e" providerId="LiveId" clId="{469ECAE5-F234-4293-B70E-01146B57255C}" dt="2021-05-11T19:12:51.805" v="77"/>
          <ac:spMkLst>
            <pc:docMk/>
            <pc:sldMk cId="0" sldId="824"/>
            <ac:spMk id="631811" creationId="{074F26D9-F286-4F86-8333-DBCE44A79CD3}"/>
          </ac:spMkLst>
        </pc:spChg>
      </pc:sldChg>
      <pc:sldChg chg="modSp del mod">
        <pc:chgData name="Kerstin Prechel" userId="237630fbafc6062e" providerId="LiveId" clId="{469ECAE5-F234-4293-B70E-01146B57255C}" dt="2021-05-11T19:30:17.330" v="311" actId="113"/>
        <pc:sldMkLst>
          <pc:docMk/>
          <pc:sldMk cId="0" sldId="825"/>
        </pc:sldMkLst>
        <pc:spChg chg="mod">
          <ac:chgData name="Kerstin Prechel" userId="237630fbafc6062e" providerId="LiveId" clId="{469ECAE5-F234-4293-B70E-01146B57255C}" dt="2021-05-11T19:30:17.330" v="311" actId="113"/>
          <ac:spMkLst>
            <pc:docMk/>
            <pc:sldMk cId="0" sldId="825"/>
            <ac:spMk id="2" creationId="{A1F95261-1340-4444-83DF-0C07109B12BD}"/>
          </ac:spMkLst>
        </pc:spChg>
      </pc:sldChg>
      <pc:sldChg chg="modSp del mod">
        <pc:chgData name="Kerstin Prechel" userId="237630fbafc6062e" providerId="LiveId" clId="{469ECAE5-F234-4293-B70E-01146B57255C}" dt="2021-05-11T20:10:06.827" v="1067" actId="404"/>
        <pc:sldMkLst>
          <pc:docMk/>
          <pc:sldMk cId="0" sldId="826"/>
        </pc:sldMkLst>
        <pc:spChg chg="mod">
          <ac:chgData name="Kerstin Prechel" userId="237630fbafc6062e" providerId="LiveId" clId="{469ECAE5-F234-4293-B70E-01146B57255C}" dt="2021-05-11T20:10:06.827" v="1067" actId="404"/>
          <ac:spMkLst>
            <pc:docMk/>
            <pc:sldMk cId="0" sldId="826"/>
            <ac:spMk id="2" creationId="{4782BC48-0A38-4F91-A61E-19D70CCB93DD}"/>
          </ac:spMkLst>
        </pc:spChg>
      </pc:sldChg>
      <pc:sldChg chg="del">
        <pc:chgData name="Kerstin Prechel" userId="237630fbafc6062e" providerId="LiveId" clId="{469ECAE5-F234-4293-B70E-01146B57255C}" dt="2021-05-11T19:12:51.805" v="77"/>
        <pc:sldMkLst>
          <pc:docMk/>
          <pc:sldMk cId="0" sldId="827"/>
        </pc:sldMkLst>
      </pc:sldChg>
      <pc:sldChg chg="modSp del mod">
        <pc:chgData name="Kerstin Prechel" userId="237630fbafc6062e" providerId="LiveId" clId="{469ECAE5-F234-4293-B70E-01146B57255C}" dt="2021-05-11T19:31:46.584" v="333" actId="1076"/>
        <pc:sldMkLst>
          <pc:docMk/>
          <pc:sldMk cId="0" sldId="828"/>
        </pc:sldMkLst>
        <pc:spChg chg="mod">
          <ac:chgData name="Kerstin Prechel" userId="237630fbafc6062e" providerId="LiveId" clId="{469ECAE5-F234-4293-B70E-01146B57255C}" dt="2021-05-11T19:31:46.584" v="333" actId="1076"/>
          <ac:spMkLst>
            <pc:docMk/>
            <pc:sldMk cId="0" sldId="828"/>
            <ac:spMk id="2" creationId="{A0261B08-0FB8-4A37-AE9D-F3A7535CB70D}"/>
          </ac:spMkLst>
        </pc:spChg>
      </pc:sldChg>
      <pc:sldChg chg="modSp del mod">
        <pc:chgData name="Kerstin Prechel" userId="237630fbafc6062e" providerId="LiveId" clId="{469ECAE5-F234-4293-B70E-01146B57255C}" dt="2021-05-11T19:31:56.270" v="335" actId="403"/>
        <pc:sldMkLst>
          <pc:docMk/>
          <pc:sldMk cId="0" sldId="829"/>
        </pc:sldMkLst>
        <pc:spChg chg="mod">
          <ac:chgData name="Kerstin Prechel" userId="237630fbafc6062e" providerId="LiveId" clId="{469ECAE5-F234-4293-B70E-01146B57255C}" dt="2021-05-11T19:31:56.270" v="335" actId="403"/>
          <ac:spMkLst>
            <pc:docMk/>
            <pc:sldMk cId="0" sldId="829"/>
            <ac:spMk id="2" creationId="{A1890DE4-1F4E-4715-887C-98B77F2E4EC1}"/>
          </ac:spMkLst>
        </pc:spChg>
      </pc:sldChg>
      <pc:sldChg chg="del">
        <pc:chgData name="Kerstin Prechel" userId="237630fbafc6062e" providerId="LiveId" clId="{469ECAE5-F234-4293-B70E-01146B57255C}" dt="2021-05-11T19:12:51.805" v="77"/>
        <pc:sldMkLst>
          <pc:docMk/>
          <pc:sldMk cId="0" sldId="830"/>
        </pc:sldMkLst>
      </pc:sldChg>
      <pc:sldChg chg="modSp del mod">
        <pc:chgData name="Kerstin Prechel" userId="237630fbafc6062e" providerId="LiveId" clId="{469ECAE5-F234-4293-B70E-01146B57255C}" dt="2021-05-11T19:32:32.768" v="338" actId="20577"/>
        <pc:sldMkLst>
          <pc:docMk/>
          <pc:sldMk cId="0" sldId="831"/>
        </pc:sldMkLst>
        <pc:spChg chg="mod">
          <ac:chgData name="Kerstin Prechel" userId="237630fbafc6062e" providerId="LiveId" clId="{469ECAE5-F234-4293-B70E-01146B57255C}" dt="2021-05-11T19:32:32.768" v="338" actId="20577"/>
          <ac:spMkLst>
            <pc:docMk/>
            <pc:sldMk cId="0" sldId="831"/>
            <ac:spMk id="2" creationId="{177CA95F-A192-412B-9A2F-13436EADA1C4}"/>
          </ac:spMkLst>
        </pc:spChg>
      </pc:sldChg>
      <pc:sldChg chg="modSp del mod">
        <pc:chgData name="Kerstin Prechel" userId="237630fbafc6062e" providerId="LiveId" clId="{469ECAE5-F234-4293-B70E-01146B57255C}" dt="2021-05-11T19:33:11.840" v="341" actId="1076"/>
        <pc:sldMkLst>
          <pc:docMk/>
          <pc:sldMk cId="0" sldId="832"/>
        </pc:sldMkLst>
        <pc:spChg chg="mod">
          <ac:chgData name="Kerstin Prechel" userId="237630fbafc6062e" providerId="LiveId" clId="{469ECAE5-F234-4293-B70E-01146B57255C}" dt="2021-05-11T19:33:11.840" v="341" actId="1076"/>
          <ac:spMkLst>
            <pc:docMk/>
            <pc:sldMk cId="0" sldId="832"/>
            <ac:spMk id="646147" creationId="{604DFEDE-6B4B-4639-9DC7-8E010580C3C6}"/>
          </ac:spMkLst>
        </pc:spChg>
      </pc:sldChg>
      <pc:sldChg chg="del">
        <pc:chgData name="Kerstin Prechel" userId="237630fbafc6062e" providerId="LiveId" clId="{469ECAE5-F234-4293-B70E-01146B57255C}" dt="2021-05-11T19:12:51.805" v="77"/>
        <pc:sldMkLst>
          <pc:docMk/>
          <pc:sldMk cId="0" sldId="833"/>
        </pc:sldMkLst>
      </pc:sldChg>
      <pc:sldChg chg="modSp del mod">
        <pc:chgData name="Kerstin Prechel" userId="237630fbafc6062e" providerId="LiveId" clId="{469ECAE5-F234-4293-B70E-01146B57255C}" dt="2021-05-11T19:12:51.805" v="77"/>
        <pc:sldMkLst>
          <pc:docMk/>
          <pc:sldMk cId="0" sldId="834"/>
        </pc:sldMkLst>
        <pc:spChg chg="mod">
          <ac:chgData name="Kerstin Prechel" userId="237630fbafc6062e" providerId="LiveId" clId="{469ECAE5-F234-4293-B70E-01146B57255C}" dt="2021-05-11T19:12:51.805" v="77"/>
          <ac:spMkLst>
            <pc:docMk/>
            <pc:sldMk cId="0" sldId="834"/>
            <ac:spMk id="648196" creationId="{F1515303-292A-418B-A692-B1B1D77C492A}"/>
          </ac:spMkLst>
        </pc:spChg>
      </pc:sldChg>
      <pc:sldChg chg="del">
        <pc:chgData name="Kerstin Prechel" userId="237630fbafc6062e" providerId="LiveId" clId="{469ECAE5-F234-4293-B70E-01146B57255C}" dt="2021-05-11T19:12:51.805" v="77"/>
        <pc:sldMkLst>
          <pc:docMk/>
          <pc:sldMk cId="0" sldId="835"/>
        </pc:sldMkLst>
      </pc:sldChg>
      <pc:sldChg chg="del">
        <pc:chgData name="Kerstin Prechel" userId="237630fbafc6062e" providerId="LiveId" clId="{469ECAE5-F234-4293-B70E-01146B57255C}" dt="2021-05-11T19:12:51.805" v="77"/>
        <pc:sldMkLst>
          <pc:docMk/>
          <pc:sldMk cId="0" sldId="836"/>
        </pc:sldMkLst>
      </pc:sldChg>
      <pc:sldChg chg="modSp del mod">
        <pc:chgData name="Kerstin Prechel" userId="237630fbafc6062e" providerId="LiveId" clId="{469ECAE5-F234-4293-B70E-01146B57255C}" dt="2021-05-11T19:36:22.194" v="363" actId="14100"/>
        <pc:sldMkLst>
          <pc:docMk/>
          <pc:sldMk cId="0" sldId="838"/>
        </pc:sldMkLst>
        <pc:spChg chg="mod">
          <ac:chgData name="Kerstin Prechel" userId="237630fbafc6062e" providerId="LiveId" clId="{469ECAE5-F234-4293-B70E-01146B57255C}" dt="2021-05-11T19:36:22.194" v="363" actId="14100"/>
          <ac:spMkLst>
            <pc:docMk/>
            <pc:sldMk cId="0" sldId="838"/>
            <ac:spMk id="2" creationId="{6F5FF8BC-34D7-4F2E-8367-688B689221AF}"/>
          </ac:spMkLst>
        </pc:spChg>
        <pc:spChg chg="mod">
          <ac:chgData name="Kerstin Prechel" userId="237630fbafc6062e" providerId="LiveId" clId="{469ECAE5-F234-4293-B70E-01146B57255C}" dt="2021-05-11T19:36:09.841" v="360" actId="20577"/>
          <ac:spMkLst>
            <pc:docMk/>
            <pc:sldMk cId="0" sldId="838"/>
            <ac:spMk id="664580" creationId="{9EFB5FDF-CE76-4FFC-88A5-D88D3F5F88C8}"/>
          </ac:spMkLst>
        </pc:spChg>
      </pc:sldChg>
      <pc:sldChg chg="modSp del mod">
        <pc:chgData name="Kerstin Prechel" userId="237630fbafc6062e" providerId="LiveId" clId="{469ECAE5-F234-4293-B70E-01146B57255C}" dt="2021-05-11T19:36:36.427" v="366" actId="20577"/>
        <pc:sldMkLst>
          <pc:docMk/>
          <pc:sldMk cId="0" sldId="839"/>
        </pc:sldMkLst>
        <pc:spChg chg="mod">
          <ac:chgData name="Kerstin Prechel" userId="237630fbafc6062e" providerId="LiveId" clId="{469ECAE5-F234-4293-B70E-01146B57255C}" dt="2021-05-11T19:36:31.133" v="365" actId="403"/>
          <ac:spMkLst>
            <pc:docMk/>
            <pc:sldMk cId="0" sldId="839"/>
            <ac:spMk id="2" creationId="{D1109B8C-3232-4576-9968-64923E43CA86}"/>
          </ac:spMkLst>
        </pc:spChg>
        <pc:spChg chg="mod">
          <ac:chgData name="Kerstin Prechel" userId="237630fbafc6062e" providerId="LiveId" clId="{469ECAE5-F234-4293-B70E-01146B57255C}" dt="2021-05-11T19:36:36.427" v="366" actId="20577"/>
          <ac:spMkLst>
            <pc:docMk/>
            <pc:sldMk cId="0" sldId="839"/>
            <ac:spMk id="666628" creationId="{29461695-1387-4C34-8019-3F098A782D53}"/>
          </ac:spMkLst>
        </pc:spChg>
      </pc:sldChg>
      <pc:sldChg chg="modSp del mod">
        <pc:chgData name="Kerstin Prechel" userId="237630fbafc6062e" providerId="LiveId" clId="{469ECAE5-F234-4293-B70E-01146B57255C}" dt="2021-05-11T19:37:34.801" v="374" actId="20577"/>
        <pc:sldMkLst>
          <pc:docMk/>
          <pc:sldMk cId="0" sldId="840"/>
        </pc:sldMkLst>
        <pc:spChg chg="mod">
          <ac:chgData name="Kerstin Prechel" userId="237630fbafc6062e" providerId="LiveId" clId="{469ECAE5-F234-4293-B70E-01146B57255C}" dt="2021-05-11T19:37:34.801" v="374" actId="20577"/>
          <ac:spMkLst>
            <pc:docMk/>
            <pc:sldMk cId="0" sldId="840"/>
            <ac:spMk id="667650" creationId="{0BA31E5E-289F-4E4E-BC95-2DD77F1CD7FA}"/>
          </ac:spMkLst>
        </pc:spChg>
      </pc:sldChg>
      <pc:sldChg chg="modSp del mod">
        <pc:chgData name="Kerstin Prechel" userId="237630fbafc6062e" providerId="LiveId" clId="{469ECAE5-F234-4293-B70E-01146B57255C}" dt="2021-05-11T19:38:26.046" v="384" actId="20577"/>
        <pc:sldMkLst>
          <pc:docMk/>
          <pc:sldMk cId="0" sldId="841"/>
        </pc:sldMkLst>
        <pc:spChg chg="mod">
          <ac:chgData name="Kerstin Prechel" userId="237630fbafc6062e" providerId="LiveId" clId="{469ECAE5-F234-4293-B70E-01146B57255C}" dt="2021-05-11T19:38:26.046" v="384" actId="20577"/>
          <ac:spMkLst>
            <pc:docMk/>
            <pc:sldMk cId="0" sldId="841"/>
            <ac:spMk id="668674" creationId="{7DACFF85-988C-47C8-8184-9D16401F5806}"/>
          </ac:spMkLst>
        </pc:spChg>
        <pc:spChg chg="mod">
          <ac:chgData name="Kerstin Prechel" userId="237630fbafc6062e" providerId="LiveId" clId="{469ECAE5-F234-4293-B70E-01146B57255C}" dt="2021-05-11T19:12:51.805" v="77"/>
          <ac:spMkLst>
            <pc:docMk/>
            <pc:sldMk cId="0" sldId="841"/>
            <ac:spMk id="668675" creationId="{55CF9404-0D0E-4685-915C-FEB464998AA3}"/>
          </ac:spMkLst>
        </pc:spChg>
      </pc:sldChg>
      <pc:sldChg chg="modSp del mod">
        <pc:chgData name="Kerstin Prechel" userId="237630fbafc6062e" providerId="LiveId" clId="{469ECAE5-F234-4293-B70E-01146B57255C}" dt="2021-05-11T19:38:54.711" v="394" actId="20577"/>
        <pc:sldMkLst>
          <pc:docMk/>
          <pc:sldMk cId="0" sldId="842"/>
        </pc:sldMkLst>
        <pc:spChg chg="mod">
          <ac:chgData name="Kerstin Prechel" userId="237630fbafc6062e" providerId="LiveId" clId="{469ECAE5-F234-4293-B70E-01146B57255C}" dt="2021-05-11T19:38:54.711" v="394" actId="20577"/>
          <ac:spMkLst>
            <pc:docMk/>
            <pc:sldMk cId="0" sldId="842"/>
            <ac:spMk id="2" creationId="{62299FFC-933F-468D-8C05-FD235CD9222C}"/>
          </ac:spMkLst>
        </pc:spChg>
        <pc:spChg chg="mod">
          <ac:chgData name="Kerstin Prechel" userId="237630fbafc6062e" providerId="LiveId" clId="{469ECAE5-F234-4293-B70E-01146B57255C}" dt="2021-05-11T19:38:34.881" v="385" actId="20577"/>
          <ac:spMkLst>
            <pc:docMk/>
            <pc:sldMk cId="0" sldId="842"/>
            <ac:spMk id="669698" creationId="{4827E43D-1CEC-442F-9819-122007E16232}"/>
          </ac:spMkLst>
        </pc:spChg>
      </pc:sldChg>
      <pc:sldChg chg="modSp del mod">
        <pc:chgData name="Kerstin Prechel" userId="237630fbafc6062e" providerId="LiveId" clId="{469ECAE5-F234-4293-B70E-01146B57255C}" dt="2021-05-11T19:39:03.396" v="395" actId="20577"/>
        <pc:sldMkLst>
          <pc:docMk/>
          <pc:sldMk cId="0" sldId="843"/>
        </pc:sldMkLst>
        <pc:spChg chg="mod">
          <ac:chgData name="Kerstin Prechel" userId="237630fbafc6062e" providerId="LiveId" clId="{469ECAE5-F234-4293-B70E-01146B57255C}" dt="2021-05-11T19:39:03.396" v="395" actId="20577"/>
          <ac:spMkLst>
            <pc:docMk/>
            <pc:sldMk cId="0" sldId="843"/>
            <ac:spMk id="676866" creationId="{75C92E68-8944-4F65-810C-28D55D6D92E3}"/>
          </ac:spMkLst>
        </pc:spChg>
        <pc:spChg chg="mod">
          <ac:chgData name="Kerstin Prechel" userId="237630fbafc6062e" providerId="LiveId" clId="{469ECAE5-F234-4293-B70E-01146B57255C}" dt="2021-05-11T19:12:51.805" v="77"/>
          <ac:spMkLst>
            <pc:docMk/>
            <pc:sldMk cId="0" sldId="843"/>
            <ac:spMk id="676867" creationId="{5E574C59-9D20-4EA6-B16D-658EFDCB54EE}"/>
          </ac:spMkLst>
        </pc:spChg>
      </pc:sldChg>
      <pc:sldChg chg="modSp del mod">
        <pc:chgData name="Kerstin Prechel" userId="237630fbafc6062e" providerId="LiveId" clId="{469ECAE5-F234-4293-B70E-01146B57255C}" dt="2021-05-11T19:39:37.559" v="404" actId="1076"/>
        <pc:sldMkLst>
          <pc:docMk/>
          <pc:sldMk cId="0" sldId="844"/>
        </pc:sldMkLst>
        <pc:spChg chg="mod">
          <ac:chgData name="Kerstin Prechel" userId="237630fbafc6062e" providerId="LiveId" clId="{469ECAE5-F234-4293-B70E-01146B57255C}" dt="2021-05-11T19:39:09.370" v="396" actId="20577"/>
          <ac:spMkLst>
            <pc:docMk/>
            <pc:sldMk cId="0" sldId="844"/>
            <ac:spMk id="678914" creationId="{B2977D38-9F49-4A08-B2D1-D6D513AD3C4D}"/>
          </ac:spMkLst>
        </pc:spChg>
        <pc:spChg chg="mod">
          <ac:chgData name="Kerstin Prechel" userId="237630fbafc6062e" providerId="LiveId" clId="{469ECAE5-F234-4293-B70E-01146B57255C}" dt="2021-05-11T19:39:31.519" v="403" actId="20577"/>
          <ac:spMkLst>
            <pc:docMk/>
            <pc:sldMk cId="0" sldId="844"/>
            <ac:spMk id="678916" creationId="{57A331FC-C12A-4B1C-8287-56A6AA63C932}"/>
          </ac:spMkLst>
        </pc:spChg>
        <pc:spChg chg="mod">
          <ac:chgData name="Kerstin Prechel" userId="237630fbafc6062e" providerId="LiveId" clId="{469ECAE5-F234-4293-B70E-01146B57255C}" dt="2021-05-11T19:39:37.559" v="404" actId="1076"/>
          <ac:spMkLst>
            <pc:docMk/>
            <pc:sldMk cId="0" sldId="844"/>
            <ac:spMk id="678917" creationId="{81BBBDF2-E666-4C0C-84B0-41A5BFD2D584}"/>
          </ac:spMkLst>
        </pc:spChg>
      </pc:sldChg>
      <pc:sldChg chg="modSp del mod">
        <pc:chgData name="Kerstin Prechel" userId="237630fbafc6062e" providerId="LiveId" clId="{469ECAE5-F234-4293-B70E-01146B57255C}" dt="2021-05-11T19:41:29.707" v="419" actId="20577"/>
        <pc:sldMkLst>
          <pc:docMk/>
          <pc:sldMk cId="0" sldId="845"/>
        </pc:sldMkLst>
        <pc:spChg chg="mod">
          <ac:chgData name="Kerstin Prechel" userId="237630fbafc6062e" providerId="LiveId" clId="{469ECAE5-F234-4293-B70E-01146B57255C}" dt="2021-05-11T19:41:29.707" v="419" actId="20577"/>
          <ac:spMkLst>
            <pc:docMk/>
            <pc:sldMk cId="0" sldId="845"/>
            <ac:spMk id="635911" creationId="{3EF96E80-F060-4BC8-AE9B-A9BF055812B5}"/>
          </ac:spMkLst>
        </pc:spChg>
      </pc:sldChg>
      <pc:sldChg chg="modSp del mod">
        <pc:chgData name="Kerstin Prechel" userId="237630fbafc6062e" providerId="LiveId" clId="{469ECAE5-F234-4293-B70E-01146B57255C}" dt="2021-05-11T19:44:21.983" v="449" actId="403"/>
        <pc:sldMkLst>
          <pc:docMk/>
          <pc:sldMk cId="0" sldId="846"/>
        </pc:sldMkLst>
        <pc:spChg chg="mod">
          <ac:chgData name="Kerstin Prechel" userId="237630fbafc6062e" providerId="LiveId" clId="{469ECAE5-F234-4293-B70E-01146B57255C}" dt="2021-05-11T19:44:21.983" v="449" actId="403"/>
          <ac:spMkLst>
            <pc:docMk/>
            <pc:sldMk cId="0" sldId="846"/>
            <ac:spMk id="2" creationId="{71D05C88-BC80-49B0-BD88-D18C76E974B5}"/>
          </ac:spMkLst>
        </pc:spChg>
        <pc:spChg chg="mod">
          <ac:chgData name="Kerstin Prechel" userId="237630fbafc6062e" providerId="LiveId" clId="{469ECAE5-F234-4293-B70E-01146B57255C}" dt="2021-05-11T19:44:13.006" v="445" actId="20577"/>
          <ac:spMkLst>
            <pc:docMk/>
            <pc:sldMk cId="0" sldId="846"/>
            <ac:spMk id="53250" creationId="{FF0F81F4-18CF-4EF2-8DAA-FF40F7715DB0}"/>
          </ac:spMkLst>
        </pc:spChg>
      </pc:sldChg>
      <pc:sldChg chg="modSp del mod">
        <pc:chgData name="Kerstin Prechel" userId="237630fbafc6062e" providerId="LiveId" clId="{469ECAE5-F234-4293-B70E-01146B57255C}" dt="2021-05-11T19:46:10.616" v="456" actId="20577"/>
        <pc:sldMkLst>
          <pc:docMk/>
          <pc:sldMk cId="0" sldId="847"/>
        </pc:sldMkLst>
        <pc:spChg chg="mod">
          <ac:chgData name="Kerstin Prechel" userId="237630fbafc6062e" providerId="LiveId" clId="{469ECAE5-F234-4293-B70E-01146B57255C}" dt="2021-05-11T19:46:10.616" v="456" actId="20577"/>
          <ac:spMkLst>
            <pc:docMk/>
            <pc:sldMk cId="0" sldId="847"/>
            <ac:spMk id="2" creationId="{E75FA131-74EA-4854-A325-ACBA38E355DA}"/>
          </ac:spMkLst>
        </pc:spChg>
        <pc:spChg chg="mod">
          <ac:chgData name="Kerstin Prechel" userId="237630fbafc6062e" providerId="LiveId" clId="{469ECAE5-F234-4293-B70E-01146B57255C}" dt="2021-05-11T19:44:43.975" v="450" actId="20577"/>
          <ac:spMkLst>
            <pc:docMk/>
            <pc:sldMk cId="0" sldId="847"/>
            <ac:spMk id="54274" creationId="{4CFAC69A-78D2-4D55-ACDF-60622F19706B}"/>
          </ac:spMkLst>
        </pc:spChg>
      </pc:sldChg>
      <pc:sldChg chg="modSp del mod">
        <pc:chgData name="Kerstin Prechel" userId="237630fbafc6062e" providerId="LiveId" clId="{469ECAE5-F234-4293-B70E-01146B57255C}" dt="2021-05-11T19:12:51.805" v="77"/>
        <pc:sldMkLst>
          <pc:docMk/>
          <pc:sldMk cId="0" sldId="848"/>
        </pc:sldMkLst>
        <pc:spChg chg="mod">
          <ac:chgData name="Kerstin Prechel" userId="237630fbafc6062e" providerId="LiveId" clId="{469ECAE5-F234-4293-B70E-01146B57255C}" dt="2021-05-11T19:12:51.805" v="77"/>
          <ac:spMkLst>
            <pc:docMk/>
            <pc:sldMk cId="0" sldId="848"/>
            <ac:spMk id="55347" creationId="{F67912B0-96A0-4875-80DC-08756386624A}"/>
          </ac:spMkLst>
        </pc:spChg>
      </pc:sldChg>
      <pc:sldChg chg="modSp del mod">
        <pc:chgData name="Kerstin Prechel" userId="237630fbafc6062e" providerId="LiveId" clId="{469ECAE5-F234-4293-B70E-01146B57255C}" dt="2021-05-11T19:46:48.753" v="460" actId="14100"/>
        <pc:sldMkLst>
          <pc:docMk/>
          <pc:sldMk cId="0" sldId="849"/>
        </pc:sldMkLst>
        <pc:spChg chg="mod">
          <ac:chgData name="Kerstin Prechel" userId="237630fbafc6062e" providerId="LiveId" clId="{469ECAE5-F234-4293-B70E-01146B57255C}" dt="2021-05-11T19:46:48.753" v="460" actId="14100"/>
          <ac:spMkLst>
            <pc:docMk/>
            <pc:sldMk cId="0" sldId="849"/>
            <ac:spMk id="2" creationId="{39507142-29F0-4206-8FC0-4051C15A880C}"/>
          </ac:spMkLst>
        </pc:spChg>
        <pc:spChg chg="mod">
          <ac:chgData name="Kerstin Prechel" userId="237630fbafc6062e" providerId="LiveId" clId="{469ECAE5-F234-4293-B70E-01146B57255C}" dt="2021-05-11T19:46:37.966" v="457" actId="20577"/>
          <ac:spMkLst>
            <pc:docMk/>
            <pc:sldMk cId="0" sldId="849"/>
            <ac:spMk id="56322" creationId="{930ABBE4-06DD-4209-A43E-CC93F3121C0C}"/>
          </ac:spMkLst>
        </pc:spChg>
      </pc:sldChg>
      <pc:sldChg chg="modSp del mod">
        <pc:chgData name="Kerstin Prechel" userId="237630fbafc6062e" providerId="LiveId" clId="{469ECAE5-F234-4293-B70E-01146B57255C}" dt="2021-05-11T19:47:05.174" v="464" actId="14100"/>
        <pc:sldMkLst>
          <pc:docMk/>
          <pc:sldMk cId="0" sldId="850"/>
        </pc:sldMkLst>
        <pc:spChg chg="mod">
          <ac:chgData name="Kerstin Prechel" userId="237630fbafc6062e" providerId="LiveId" clId="{469ECAE5-F234-4293-B70E-01146B57255C}" dt="2021-05-11T19:47:05.174" v="464" actId="14100"/>
          <ac:spMkLst>
            <pc:docMk/>
            <pc:sldMk cId="0" sldId="850"/>
            <ac:spMk id="2" creationId="{414CF065-0358-4ECD-8046-FD00B7BEC81C}"/>
          </ac:spMkLst>
        </pc:spChg>
        <pc:spChg chg="mod">
          <ac:chgData name="Kerstin Prechel" userId="237630fbafc6062e" providerId="LiveId" clId="{469ECAE5-F234-4293-B70E-01146B57255C}" dt="2021-05-11T19:46:55.509" v="461" actId="20577"/>
          <ac:spMkLst>
            <pc:docMk/>
            <pc:sldMk cId="0" sldId="850"/>
            <ac:spMk id="57346" creationId="{EE20E05F-77E2-42E9-83F1-25588FD00888}"/>
          </ac:spMkLst>
        </pc:spChg>
      </pc:sldChg>
      <pc:sldChg chg="modSp del mod">
        <pc:chgData name="Kerstin Prechel" userId="237630fbafc6062e" providerId="LiveId" clId="{469ECAE5-F234-4293-B70E-01146B57255C}" dt="2021-05-11T19:13:01.774" v="80" actId="27636"/>
        <pc:sldMkLst>
          <pc:docMk/>
          <pc:sldMk cId="0" sldId="851"/>
        </pc:sldMkLst>
        <pc:spChg chg="mod">
          <ac:chgData name="Kerstin Prechel" userId="237630fbafc6062e" providerId="LiveId" clId="{469ECAE5-F234-4293-B70E-01146B57255C}" dt="2021-05-11T19:13:01.774" v="80" actId="27636"/>
          <ac:spMkLst>
            <pc:docMk/>
            <pc:sldMk cId="0" sldId="851"/>
            <ac:spMk id="58407" creationId="{A0911987-9688-4BC0-9210-6CE6CB07094F}"/>
          </ac:spMkLst>
        </pc:spChg>
      </pc:sldChg>
      <pc:sldChg chg="modSp del mod">
        <pc:chgData name="Kerstin Prechel" userId="237630fbafc6062e" providerId="LiveId" clId="{469ECAE5-F234-4293-B70E-01146B57255C}" dt="2021-05-11T19:47:33.198" v="467" actId="403"/>
        <pc:sldMkLst>
          <pc:docMk/>
          <pc:sldMk cId="0" sldId="852"/>
        </pc:sldMkLst>
        <pc:spChg chg="mod">
          <ac:chgData name="Kerstin Prechel" userId="237630fbafc6062e" providerId="LiveId" clId="{469ECAE5-F234-4293-B70E-01146B57255C}" dt="2021-05-11T19:47:33.198" v="467" actId="403"/>
          <ac:spMkLst>
            <pc:docMk/>
            <pc:sldMk cId="0" sldId="852"/>
            <ac:spMk id="2" creationId="{2A6F70FA-5106-4AA6-AEF0-F856CFB94AD1}"/>
          </ac:spMkLst>
        </pc:spChg>
        <pc:spChg chg="mod">
          <ac:chgData name="Kerstin Prechel" userId="237630fbafc6062e" providerId="LiveId" clId="{469ECAE5-F234-4293-B70E-01146B57255C}" dt="2021-05-11T19:47:27.934" v="465" actId="20577"/>
          <ac:spMkLst>
            <pc:docMk/>
            <pc:sldMk cId="0" sldId="852"/>
            <ac:spMk id="59398" creationId="{799E3E04-D571-49D0-BDA5-F3FA665EADDB}"/>
          </ac:spMkLst>
        </pc:spChg>
      </pc:sldChg>
      <pc:sldChg chg="del">
        <pc:chgData name="Kerstin Prechel" userId="237630fbafc6062e" providerId="LiveId" clId="{469ECAE5-F234-4293-B70E-01146B57255C}" dt="2021-05-11T19:09:46.958" v="4" actId="47"/>
        <pc:sldMkLst>
          <pc:docMk/>
          <pc:sldMk cId="573431479" sldId="3380"/>
        </pc:sldMkLst>
      </pc:sldChg>
      <pc:sldChg chg="del">
        <pc:chgData name="Kerstin Prechel" userId="237630fbafc6062e" providerId="LiveId" clId="{469ECAE5-F234-4293-B70E-01146B57255C}" dt="2021-05-11T19:09:47.931" v="5" actId="47"/>
        <pc:sldMkLst>
          <pc:docMk/>
          <pc:sldMk cId="2257352709" sldId="3402"/>
        </pc:sldMkLst>
      </pc:sldChg>
      <pc:sldChg chg="del">
        <pc:chgData name="Kerstin Prechel" userId="237630fbafc6062e" providerId="LiveId" clId="{469ECAE5-F234-4293-B70E-01146B57255C}" dt="2021-05-11T19:11:03.746" v="58" actId="47"/>
        <pc:sldMkLst>
          <pc:docMk/>
          <pc:sldMk cId="2813640036" sldId="3403"/>
        </pc:sldMkLst>
      </pc:sldChg>
      <pc:sldMasterChg chg="delSldLayout">
        <pc:chgData name="Kerstin Prechel" userId="237630fbafc6062e" providerId="LiveId" clId="{469ECAE5-F234-4293-B70E-01146B57255C}" dt="2021-05-11T19:57:37.402" v="537" actId="2696"/>
        <pc:sldMasterMkLst>
          <pc:docMk/>
          <pc:sldMasterMk cId="289522017" sldId="2147483657"/>
        </pc:sldMasterMkLst>
        <pc:sldLayoutChg chg="del">
          <pc:chgData name="Kerstin Prechel" userId="237630fbafc6062e" providerId="LiveId" clId="{469ECAE5-F234-4293-B70E-01146B57255C}" dt="2021-05-11T19:10:41.256" v="56" actId="47"/>
          <pc:sldLayoutMkLst>
            <pc:docMk/>
            <pc:sldMasterMk cId="289522017" sldId="2147483657"/>
            <pc:sldLayoutMk cId="1433453498" sldId="2147483681"/>
          </pc:sldLayoutMkLst>
        </pc:sldLayoutChg>
        <pc:sldLayoutChg chg="del">
          <pc:chgData name="Kerstin Prechel" userId="237630fbafc6062e" providerId="LiveId" clId="{469ECAE5-F234-4293-B70E-01146B57255C}" dt="2021-05-11T19:57:37.402" v="537" actId="2696"/>
          <pc:sldLayoutMkLst>
            <pc:docMk/>
            <pc:sldMasterMk cId="289522017" sldId="2147483657"/>
            <pc:sldLayoutMk cId="1324938193" sldId="2147483683"/>
          </pc:sldLayoutMkLst>
        </pc:sldLayoutChg>
        <pc:sldLayoutChg chg="del">
          <pc:chgData name="Kerstin Prechel" userId="237630fbafc6062e" providerId="LiveId" clId="{469ECAE5-F234-4293-B70E-01146B57255C}" dt="2021-05-11T19:11:10.961" v="60" actId="47"/>
          <pc:sldLayoutMkLst>
            <pc:docMk/>
            <pc:sldMasterMk cId="289522017" sldId="2147483657"/>
            <pc:sldLayoutMk cId="1718461117" sldId="2147483684"/>
          </pc:sldLayoutMkLst>
        </pc:sldLayoutChg>
        <pc:sldLayoutChg chg="del">
          <pc:chgData name="Kerstin Prechel" userId="237630fbafc6062e" providerId="LiveId" clId="{469ECAE5-F234-4293-B70E-01146B57255C}" dt="2021-05-11T19:09:54.644" v="11" actId="47"/>
          <pc:sldLayoutMkLst>
            <pc:docMk/>
            <pc:sldMasterMk cId="289522017" sldId="2147483657"/>
            <pc:sldLayoutMk cId="2474068056" sldId="2147483685"/>
          </pc:sldLayoutMkLst>
        </pc:sldLayoutChg>
        <pc:sldLayoutChg chg="del">
          <pc:chgData name="Kerstin Prechel" userId="237630fbafc6062e" providerId="LiveId" clId="{469ECAE5-F234-4293-B70E-01146B57255C}" dt="2021-05-11T19:09:53.450" v="8" actId="47"/>
          <pc:sldLayoutMkLst>
            <pc:docMk/>
            <pc:sldMasterMk cId="289522017" sldId="2147483657"/>
            <pc:sldLayoutMk cId="2509232898" sldId="2147483686"/>
          </pc:sldLayoutMkLst>
        </pc:sldLayoutChg>
      </pc:sldMasterChg>
      <pc:sldMasterChg chg="delSldLayout">
        <pc:chgData name="Kerstin Prechel" userId="237630fbafc6062e" providerId="LiveId" clId="{469ECAE5-F234-4293-B70E-01146B57255C}" dt="2021-05-11T19:09:47.931" v="5" actId="47"/>
        <pc:sldMasterMkLst>
          <pc:docMk/>
          <pc:sldMasterMk cId="2172420" sldId="2147483687"/>
        </pc:sldMasterMkLst>
        <pc:sldLayoutChg chg="del">
          <pc:chgData name="Kerstin Prechel" userId="237630fbafc6062e" providerId="LiveId" clId="{469ECAE5-F234-4293-B70E-01146B57255C}" dt="2021-05-11T19:09:47.931" v="5" actId="47"/>
          <pc:sldLayoutMkLst>
            <pc:docMk/>
            <pc:sldMasterMk cId="2172420" sldId="2147483687"/>
            <pc:sldLayoutMk cId="915420823" sldId="2147483700"/>
          </pc:sldLayoutMkLst>
        </pc:sldLayoutChg>
      </pc:sldMasterChg>
      <pc:sldMasterChg chg="addSp delSp modSp mod delSldLayout modSldLayout">
        <pc:chgData name="Kerstin Prechel" userId="237630fbafc6062e" providerId="LiveId" clId="{469ECAE5-F234-4293-B70E-01146B57255C}" dt="2021-05-11T19:18:05.435" v="273" actId="478"/>
        <pc:sldMasterMkLst>
          <pc:docMk/>
          <pc:sldMasterMk cId="3520092343" sldId="2147483700"/>
        </pc:sldMasterMkLst>
        <pc:spChg chg="del">
          <ac:chgData name="Kerstin Prechel" userId="237630fbafc6062e" providerId="LiveId" clId="{469ECAE5-F234-4293-B70E-01146B57255C}" dt="2021-05-11T19:14:36.177" v="124" actId="478"/>
          <ac:spMkLst>
            <pc:docMk/>
            <pc:sldMasterMk cId="3520092343" sldId="2147483700"/>
            <ac:spMk id="3" creationId="{00000000-0000-0000-0000-000000000000}"/>
          </ac:spMkLst>
        </pc:spChg>
        <pc:picChg chg="add mod">
          <ac:chgData name="Kerstin Prechel" userId="237630fbafc6062e" providerId="LiveId" clId="{469ECAE5-F234-4293-B70E-01146B57255C}" dt="2021-05-11T19:16:33.835" v="216"/>
          <ac:picMkLst>
            <pc:docMk/>
            <pc:sldMasterMk cId="3520092343" sldId="2147483700"/>
            <ac:picMk id="4" creationId="{F6854D01-F1F1-4554-9C51-35CEE7F551F0}"/>
          </ac:picMkLst>
        </pc:picChg>
        <pc:sldLayoutChg chg="delSp modSp mod">
          <pc:chgData name="Kerstin Prechel" userId="237630fbafc6062e" providerId="LiveId" clId="{469ECAE5-F234-4293-B70E-01146B57255C}" dt="2021-05-11T19:14:48.688" v="193" actId="20577"/>
          <pc:sldLayoutMkLst>
            <pc:docMk/>
            <pc:sldMasterMk cId="3520092343" sldId="2147483700"/>
            <pc:sldLayoutMk cId="94029360" sldId="2147483701"/>
          </pc:sldLayoutMkLst>
          <pc:spChg chg="mod">
            <ac:chgData name="Kerstin Prechel" userId="237630fbafc6062e" providerId="LiveId" clId="{469ECAE5-F234-4293-B70E-01146B57255C}" dt="2021-05-11T19:14:48.688" v="193" actId="20577"/>
            <ac:spMkLst>
              <pc:docMk/>
              <pc:sldMasterMk cId="3520092343" sldId="2147483700"/>
              <pc:sldLayoutMk cId="94029360" sldId="2147483701"/>
              <ac:spMk id="7" creationId="{00000000-0000-0000-0000-000000000000}"/>
            </ac:spMkLst>
          </pc:spChg>
          <pc:picChg chg="del">
            <ac:chgData name="Kerstin Prechel" userId="237630fbafc6062e" providerId="LiveId" clId="{469ECAE5-F234-4293-B70E-01146B57255C}" dt="2021-05-11T19:14:40.660" v="125" actId="478"/>
            <ac:picMkLst>
              <pc:docMk/>
              <pc:sldMasterMk cId="3520092343" sldId="2147483700"/>
              <pc:sldLayoutMk cId="94029360" sldId="2147483701"/>
              <ac:picMk id="5" creationId="{00000000-0000-0000-0000-000000000000}"/>
            </ac:picMkLst>
          </pc:picChg>
        </pc:sldLayoutChg>
        <pc:sldLayoutChg chg="addSp delSp modSp">
          <pc:chgData name="Kerstin Prechel" userId="237630fbafc6062e" providerId="LiveId" clId="{469ECAE5-F234-4293-B70E-01146B57255C}" dt="2021-05-11T19:16:41.076" v="217"/>
          <pc:sldLayoutMkLst>
            <pc:docMk/>
            <pc:sldMasterMk cId="3520092343" sldId="2147483700"/>
            <pc:sldLayoutMk cId="2905797368" sldId="2147483702"/>
          </pc:sldLayoutMkLst>
          <pc:picChg chg="del">
            <ac:chgData name="Kerstin Prechel" userId="237630fbafc6062e" providerId="LiveId" clId="{469ECAE5-F234-4293-B70E-01146B57255C}" dt="2021-05-11T19:14:53.269" v="194" actId="478"/>
            <ac:picMkLst>
              <pc:docMk/>
              <pc:sldMasterMk cId="3520092343" sldId="2147483700"/>
              <pc:sldLayoutMk cId="2905797368" sldId="2147483702"/>
              <ac:picMk id="6" creationId="{00000000-0000-0000-0000-000000000000}"/>
            </ac:picMkLst>
          </pc:picChg>
          <pc:picChg chg="add mod">
            <ac:chgData name="Kerstin Prechel" userId="237630fbafc6062e" providerId="LiveId" clId="{469ECAE5-F234-4293-B70E-01146B57255C}" dt="2021-05-11T19:16:41.076" v="217"/>
            <ac:picMkLst>
              <pc:docMk/>
              <pc:sldMasterMk cId="3520092343" sldId="2147483700"/>
              <pc:sldLayoutMk cId="2905797368" sldId="2147483702"/>
              <ac:picMk id="8" creationId="{61DC8ECF-3F75-4342-9E63-7EE96654709D}"/>
            </ac:picMkLst>
          </pc:picChg>
        </pc:sldLayoutChg>
        <pc:sldLayoutChg chg="delSp modSp mod">
          <pc:chgData name="Kerstin Prechel" userId="237630fbafc6062e" providerId="LiveId" clId="{469ECAE5-F234-4293-B70E-01146B57255C}" dt="2021-05-11T19:15:03.400" v="198" actId="478"/>
          <pc:sldLayoutMkLst>
            <pc:docMk/>
            <pc:sldMasterMk cId="3520092343" sldId="2147483700"/>
            <pc:sldLayoutMk cId="1518867029" sldId="2147483703"/>
          </pc:sldLayoutMkLst>
          <pc:spChg chg="del">
            <ac:chgData name="Kerstin Prechel" userId="237630fbafc6062e" providerId="LiveId" clId="{469ECAE5-F234-4293-B70E-01146B57255C}" dt="2021-05-11T19:15:03.400" v="198" actId="478"/>
            <ac:spMkLst>
              <pc:docMk/>
              <pc:sldMasterMk cId="3520092343" sldId="2147483700"/>
              <pc:sldLayoutMk cId="1518867029" sldId="2147483703"/>
              <ac:spMk id="10" creationId="{00000000-0000-0000-0000-000000000000}"/>
            </ac:spMkLst>
          </pc:spChg>
          <pc:spChg chg="del mod">
            <ac:chgData name="Kerstin Prechel" userId="237630fbafc6062e" providerId="LiveId" clId="{469ECAE5-F234-4293-B70E-01146B57255C}" dt="2021-05-11T19:15:01.041" v="197" actId="478"/>
            <ac:spMkLst>
              <pc:docMk/>
              <pc:sldMasterMk cId="3520092343" sldId="2147483700"/>
              <pc:sldLayoutMk cId="1518867029" sldId="2147483703"/>
              <ac:spMk id="11" creationId="{00000000-0000-0000-0000-000000000000}"/>
            </ac:spMkLst>
          </pc:spChg>
          <pc:picChg chg="del">
            <ac:chgData name="Kerstin Prechel" userId="237630fbafc6062e" providerId="LiveId" clId="{469ECAE5-F234-4293-B70E-01146B57255C}" dt="2021-05-11T19:14:56.600" v="195" actId="478"/>
            <ac:picMkLst>
              <pc:docMk/>
              <pc:sldMasterMk cId="3520092343" sldId="2147483700"/>
              <pc:sldLayoutMk cId="1518867029" sldId="2147483703"/>
              <ac:picMk id="6" creationId="{00000000-0000-0000-0000-000000000000}"/>
            </ac:picMkLst>
          </pc:picChg>
        </pc:sldLayoutChg>
        <pc:sldLayoutChg chg="delSp mod">
          <pc:chgData name="Kerstin Prechel" userId="237630fbafc6062e" providerId="LiveId" clId="{469ECAE5-F234-4293-B70E-01146B57255C}" dt="2021-05-11T19:15:15.310" v="201" actId="478"/>
          <pc:sldLayoutMkLst>
            <pc:docMk/>
            <pc:sldMasterMk cId="3520092343" sldId="2147483700"/>
            <pc:sldLayoutMk cId="679159559" sldId="2147483704"/>
          </pc:sldLayoutMkLst>
          <pc:spChg chg="del">
            <ac:chgData name="Kerstin Prechel" userId="237630fbafc6062e" providerId="LiveId" clId="{469ECAE5-F234-4293-B70E-01146B57255C}" dt="2021-05-11T19:15:12.104" v="200" actId="478"/>
            <ac:spMkLst>
              <pc:docMk/>
              <pc:sldMasterMk cId="3520092343" sldId="2147483700"/>
              <pc:sldLayoutMk cId="679159559" sldId="2147483704"/>
              <ac:spMk id="9" creationId="{00000000-0000-0000-0000-000000000000}"/>
            </ac:spMkLst>
          </pc:spChg>
          <pc:spChg chg="del">
            <ac:chgData name="Kerstin Prechel" userId="237630fbafc6062e" providerId="LiveId" clId="{469ECAE5-F234-4293-B70E-01146B57255C}" dt="2021-05-11T19:15:15.310" v="201" actId="478"/>
            <ac:spMkLst>
              <pc:docMk/>
              <pc:sldMasterMk cId="3520092343" sldId="2147483700"/>
              <pc:sldLayoutMk cId="679159559" sldId="2147483704"/>
              <ac:spMk id="10" creationId="{00000000-0000-0000-0000-000000000000}"/>
            </ac:spMkLst>
          </pc:spChg>
          <pc:picChg chg="del">
            <ac:chgData name="Kerstin Prechel" userId="237630fbafc6062e" providerId="LiveId" clId="{469ECAE5-F234-4293-B70E-01146B57255C}" dt="2021-05-11T19:15:08.472" v="199" actId="478"/>
            <ac:picMkLst>
              <pc:docMk/>
              <pc:sldMasterMk cId="3520092343" sldId="2147483700"/>
              <pc:sldLayoutMk cId="679159559" sldId="2147483704"/>
              <ac:picMk id="8" creationId="{00000000-0000-0000-0000-000000000000}"/>
            </ac:picMkLst>
          </pc:picChg>
        </pc:sldLayoutChg>
        <pc:sldLayoutChg chg="delSp modSp mod">
          <pc:chgData name="Kerstin Prechel" userId="237630fbafc6062e" providerId="LiveId" clId="{469ECAE5-F234-4293-B70E-01146B57255C}" dt="2021-05-11T19:15:27.577" v="205" actId="478"/>
          <pc:sldLayoutMkLst>
            <pc:docMk/>
            <pc:sldMasterMk cId="3520092343" sldId="2147483700"/>
            <pc:sldLayoutMk cId="2268695" sldId="2147483705"/>
          </pc:sldLayoutMkLst>
          <pc:spChg chg="del">
            <ac:chgData name="Kerstin Prechel" userId="237630fbafc6062e" providerId="LiveId" clId="{469ECAE5-F234-4293-B70E-01146B57255C}" dt="2021-05-11T19:15:25.130" v="204" actId="478"/>
            <ac:spMkLst>
              <pc:docMk/>
              <pc:sldMasterMk cId="3520092343" sldId="2147483700"/>
              <pc:sldLayoutMk cId="2268695" sldId="2147483705"/>
              <ac:spMk id="6" creationId="{00000000-0000-0000-0000-000000000000}"/>
            </ac:spMkLst>
          </pc:spChg>
          <pc:spChg chg="del mod">
            <ac:chgData name="Kerstin Prechel" userId="237630fbafc6062e" providerId="LiveId" clId="{469ECAE5-F234-4293-B70E-01146B57255C}" dt="2021-05-11T19:15:27.577" v="205" actId="478"/>
            <ac:spMkLst>
              <pc:docMk/>
              <pc:sldMasterMk cId="3520092343" sldId="2147483700"/>
              <pc:sldLayoutMk cId="2268695" sldId="2147483705"/>
              <ac:spMk id="7" creationId="{00000000-0000-0000-0000-000000000000}"/>
            </ac:spMkLst>
          </pc:spChg>
          <pc:picChg chg="del">
            <ac:chgData name="Kerstin Prechel" userId="237630fbafc6062e" providerId="LiveId" clId="{469ECAE5-F234-4293-B70E-01146B57255C}" dt="2021-05-11T19:15:22.211" v="203" actId="478"/>
            <ac:picMkLst>
              <pc:docMk/>
              <pc:sldMasterMk cId="3520092343" sldId="2147483700"/>
              <pc:sldLayoutMk cId="2268695" sldId="2147483705"/>
              <ac:picMk id="5" creationId="{00000000-0000-0000-0000-000000000000}"/>
            </ac:picMkLst>
          </pc:picChg>
        </pc:sldLayoutChg>
        <pc:sldLayoutChg chg="delSp">
          <pc:chgData name="Kerstin Prechel" userId="237630fbafc6062e" providerId="LiveId" clId="{469ECAE5-F234-4293-B70E-01146B57255C}" dt="2021-05-11T19:15:31.329" v="206" actId="478"/>
          <pc:sldLayoutMkLst>
            <pc:docMk/>
            <pc:sldMasterMk cId="3520092343" sldId="2147483700"/>
            <pc:sldLayoutMk cId="1821538700" sldId="2147483706"/>
          </pc:sldLayoutMkLst>
          <pc:picChg chg="del">
            <ac:chgData name="Kerstin Prechel" userId="237630fbafc6062e" providerId="LiveId" clId="{469ECAE5-F234-4293-B70E-01146B57255C}" dt="2021-05-11T19:15:31.329" v="206" actId="478"/>
            <ac:picMkLst>
              <pc:docMk/>
              <pc:sldMasterMk cId="3520092343" sldId="2147483700"/>
              <pc:sldLayoutMk cId="1821538700" sldId="2147483706"/>
              <ac:picMk id="6" creationId="{00000000-0000-0000-0000-000000000000}"/>
            </ac:picMkLst>
          </pc:picChg>
        </pc:sldLayoutChg>
        <pc:sldLayoutChg chg="delSp">
          <pc:chgData name="Kerstin Prechel" userId="237630fbafc6062e" providerId="LiveId" clId="{469ECAE5-F234-4293-B70E-01146B57255C}" dt="2021-05-11T19:15:34.536" v="207" actId="478"/>
          <pc:sldLayoutMkLst>
            <pc:docMk/>
            <pc:sldMasterMk cId="3520092343" sldId="2147483700"/>
            <pc:sldLayoutMk cId="2684240858" sldId="2147483707"/>
          </pc:sldLayoutMkLst>
          <pc:picChg chg="del">
            <ac:chgData name="Kerstin Prechel" userId="237630fbafc6062e" providerId="LiveId" clId="{469ECAE5-F234-4293-B70E-01146B57255C}" dt="2021-05-11T19:15:34.536" v="207" actId="478"/>
            <ac:picMkLst>
              <pc:docMk/>
              <pc:sldMasterMk cId="3520092343" sldId="2147483700"/>
              <pc:sldLayoutMk cId="2684240858" sldId="2147483707"/>
              <ac:picMk id="6" creationId="{00000000-0000-0000-0000-000000000000}"/>
            </ac:picMkLst>
          </pc:picChg>
        </pc:sldLayoutChg>
        <pc:sldLayoutChg chg="delSp">
          <pc:chgData name="Kerstin Prechel" userId="237630fbafc6062e" providerId="LiveId" clId="{469ECAE5-F234-4293-B70E-01146B57255C}" dt="2021-05-11T19:15:38.883" v="208" actId="478"/>
          <pc:sldLayoutMkLst>
            <pc:docMk/>
            <pc:sldMasterMk cId="3520092343" sldId="2147483700"/>
            <pc:sldLayoutMk cId="3274248276" sldId="2147483708"/>
          </pc:sldLayoutMkLst>
          <pc:picChg chg="del">
            <ac:chgData name="Kerstin Prechel" userId="237630fbafc6062e" providerId="LiveId" clId="{469ECAE5-F234-4293-B70E-01146B57255C}" dt="2021-05-11T19:15:38.883" v="208" actId="478"/>
            <ac:picMkLst>
              <pc:docMk/>
              <pc:sldMasterMk cId="3520092343" sldId="2147483700"/>
              <pc:sldLayoutMk cId="3274248276" sldId="2147483708"/>
              <ac:picMk id="4" creationId="{00000000-0000-0000-0000-000000000000}"/>
            </ac:picMkLst>
          </pc:picChg>
        </pc:sldLayoutChg>
        <pc:sldLayoutChg chg="delSp">
          <pc:chgData name="Kerstin Prechel" userId="237630fbafc6062e" providerId="LiveId" clId="{469ECAE5-F234-4293-B70E-01146B57255C}" dt="2021-05-11T19:15:45.637" v="209" actId="478"/>
          <pc:sldLayoutMkLst>
            <pc:docMk/>
            <pc:sldMasterMk cId="3520092343" sldId="2147483700"/>
            <pc:sldLayoutMk cId="2416749300" sldId="2147483709"/>
          </pc:sldLayoutMkLst>
          <pc:picChg chg="del">
            <ac:chgData name="Kerstin Prechel" userId="237630fbafc6062e" providerId="LiveId" clId="{469ECAE5-F234-4293-B70E-01146B57255C}" dt="2021-05-11T19:15:45.637" v="209" actId="478"/>
            <ac:picMkLst>
              <pc:docMk/>
              <pc:sldMasterMk cId="3520092343" sldId="2147483700"/>
              <pc:sldLayoutMk cId="2416749300" sldId="2147483709"/>
              <ac:picMk id="4" creationId="{00000000-0000-0000-0000-000000000000}"/>
            </ac:picMkLst>
          </pc:picChg>
        </pc:sldLayoutChg>
        <pc:sldLayoutChg chg="delSp">
          <pc:chgData name="Kerstin Prechel" userId="237630fbafc6062e" providerId="LiveId" clId="{469ECAE5-F234-4293-B70E-01146B57255C}" dt="2021-05-11T19:15:49.398" v="210" actId="478"/>
          <pc:sldLayoutMkLst>
            <pc:docMk/>
            <pc:sldMasterMk cId="3520092343" sldId="2147483700"/>
            <pc:sldLayoutMk cId="2454199886" sldId="2147483710"/>
          </pc:sldLayoutMkLst>
          <pc:picChg chg="del">
            <ac:chgData name="Kerstin Prechel" userId="237630fbafc6062e" providerId="LiveId" clId="{469ECAE5-F234-4293-B70E-01146B57255C}" dt="2021-05-11T19:15:49.398" v="210" actId="478"/>
            <ac:picMkLst>
              <pc:docMk/>
              <pc:sldMasterMk cId="3520092343" sldId="2147483700"/>
              <pc:sldLayoutMk cId="2454199886" sldId="2147483710"/>
              <ac:picMk id="4" creationId="{00000000-0000-0000-0000-000000000000}"/>
            </ac:picMkLst>
          </pc:picChg>
        </pc:sldLayoutChg>
        <pc:sldLayoutChg chg="delSp">
          <pc:chgData name="Kerstin Prechel" userId="237630fbafc6062e" providerId="LiveId" clId="{469ECAE5-F234-4293-B70E-01146B57255C}" dt="2021-05-11T19:15:52.464" v="211" actId="478"/>
          <pc:sldLayoutMkLst>
            <pc:docMk/>
            <pc:sldMasterMk cId="3520092343" sldId="2147483700"/>
            <pc:sldLayoutMk cId="3096719411" sldId="2147483711"/>
          </pc:sldLayoutMkLst>
          <pc:picChg chg="del">
            <ac:chgData name="Kerstin Prechel" userId="237630fbafc6062e" providerId="LiveId" clId="{469ECAE5-F234-4293-B70E-01146B57255C}" dt="2021-05-11T19:15:52.464" v="211" actId="478"/>
            <ac:picMkLst>
              <pc:docMk/>
              <pc:sldMasterMk cId="3520092343" sldId="2147483700"/>
              <pc:sldLayoutMk cId="3096719411" sldId="2147483711"/>
              <ac:picMk id="5" creationId="{00000000-0000-0000-0000-000000000000}"/>
            </ac:picMkLst>
          </pc:picChg>
        </pc:sldLayoutChg>
        <pc:sldLayoutChg chg="delSp modSp mod">
          <pc:chgData name="Kerstin Prechel" userId="237630fbafc6062e" providerId="LiveId" clId="{469ECAE5-F234-4293-B70E-01146B57255C}" dt="2021-05-11T19:18:05.435" v="273" actId="478"/>
          <pc:sldLayoutMkLst>
            <pc:docMk/>
            <pc:sldMasterMk cId="3520092343" sldId="2147483700"/>
            <pc:sldLayoutMk cId="761531093" sldId="2147483712"/>
          </pc:sldLayoutMkLst>
          <pc:spChg chg="del">
            <ac:chgData name="Kerstin Prechel" userId="237630fbafc6062e" providerId="LiveId" clId="{469ECAE5-F234-4293-B70E-01146B57255C}" dt="2021-05-11T19:16:03.133" v="214" actId="478"/>
            <ac:spMkLst>
              <pc:docMk/>
              <pc:sldMasterMk cId="3520092343" sldId="2147483700"/>
              <pc:sldLayoutMk cId="761531093" sldId="2147483712"/>
              <ac:spMk id="8" creationId="{00000000-0000-0000-0000-000000000000}"/>
            </ac:spMkLst>
          </pc:spChg>
          <pc:spChg chg="del">
            <ac:chgData name="Kerstin Prechel" userId="237630fbafc6062e" providerId="LiveId" clId="{469ECAE5-F234-4293-B70E-01146B57255C}" dt="2021-05-11T19:18:02.622" v="272" actId="478"/>
            <ac:spMkLst>
              <pc:docMk/>
              <pc:sldMasterMk cId="3520092343" sldId="2147483700"/>
              <pc:sldLayoutMk cId="761531093" sldId="2147483712"/>
              <ac:spMk id="9" creationId="{00000000-0000-0000-0000-000000000000}"/>
            </ac:spMkLst>
          </pc:spChg>
          <pc:spChg chg="del mod">
            <ac:chgData name="Kerstin Prechel" userId="237630fbafc6062e" providerId="LiveId" clId="{469ECAE5-F234-4293-B70E-01146B57255C}" dt="2021-05-11T19:18:05.435" v="273" actId="478"/>
            <ac:spMkLst>
              <pc:docMk/>
              <pc:sldMasterMk cId="3520092343" sldId="2147483700"/>
              <pc:sldLayoutMk cId="761531093" sldId="2147483712"/>
              <ac:spMk id="14" creationId="{00000000-0000-0000-0000-000000000000}"/>
            </ac:spMkLst>
          </pc:spChg>
          <pc:picChg chg="del">
            <ac:chgData name="Kerstin Prechel" userId="237630fbafc6062e" providerId="LiveId" clId="{469ECAE5-F234-4293-B70E-01146B57255C}" dt="2021-05-11T19:15:55.950" v="212" actId="478"/>
            <ac:picMkLst>
              <pc:docMk/>
              <pc:sldMasterMk cId="3520092343" sldId="2147483700"/>
              <pc:sldLayoutMk cId="761531093" sldId="2147483712"/>
              <ac:picMk id="4" creationId="{00000000-0000-0000-0000-000000000000}"/>
            </ac:picMkLst>
          </pc:picChg>
        </pc:sldLayoutChg>
        <pc:sldLayoutChg chg="delSp modSp mod">
          <pc:chgData name="Kerstin Prechel" userId="237630fbafc6062e" providerId="LiveId" clId="{469ECAE5-F234-4293-B70E-01146B57255C}" dt="2021-05-11T19:17:52.155" v="270" actId="478"/>
          <pc:sldLayoutMkLst>
            <pc:docMk/>
            <pc:sldMasterMk cId="3520092343" sldId="2147483700"/>
            <pc:sldLayoutMk cId="1394003936" sldId="2147483713"/>
          </pc:sldLayoutMkLst>
          <pc:spChg chg="del mod">
            <ac:chgData name="Kerstin Prechel" userId="237630fbafc6062e" providerId="LiveId" clId="{469ECAE5-F234-4293-B70E-01146B57255C}" dt="2021-05-11T19:17:52.155" v="270" actId="478"/>
            <ac:spMkLst>
              <pc:docMk/>
              <pc:sldMasterMk cId="3520092343" sldId="2147483700"/>
              <pc:sldLayoutMk cId="1394003936" sldId="2147483713"/>
              <ac:spMk id="10" creationId="{00000000-0000-0000-0000-000000000000}"/>
            </ac:spMkLst>
          </pc:spChg>
          <pc:spChg chg="del">
            <ac:chgData name="Kerstin Prechel" userId="237630fbafc6062e" providerId="LiveId" clId="{469ECAE5-F234-4293-B70E-01146B57255C}" dt="2021-05-11T19:17:46.664" v="267" actId="478"/>
            <ac:spMkLst>
              <pc:docMk/>
              <pc:sldMasterMk cId="3520092343" sldId="2147483700"/>
              <pc:sldLayoutMk cId="1394003936" sldId="2147483713"/>
              <ac:spMk id="11" creationId="{00000000-0000-0000-0000-000000000000}"/>
            </ac:spMkLst>
          </pc:spChg>
          <pc:picChg chg="del">
            <ac:chgData name="Kerstin Prechel" userId="237630fbafc6062e" providerId="LiveId" clId="{469ECAE5-F234-4293-B70E-01146B57255C}" dt="2021-05-11T19:16:07.775" v="215" actId="478"/>
            <ac:picMkLst>
              <pc:docMk/>
              <pc:sldMasterMk cId="3520092343" sldId="2147483700"/>
              <pc:sldLayoutMk cId="1394003936" sldId="2147483713"/>
              <ac:picMk id="5" creationId="{00000000-0000-0000-0000-000000000000}"/>
            </ac:picMkLst>
          </pc:picChg>
        </pc:sldLayoutChg>
        <pc:sldLayoutChg chg="del">
          <pc:chgData name="Kerstin Prechel" userId="237630fbafc6062e" providerId="LiveId" clId="{469ECAE5-F234-4293-B70E-01146B57255C}" dt="2021-05-11T19:14:13.427" v="123" actId="2696"/>
          <pc:sldLayoutMkLst>
            <pc:docMk/>
            <pc:sldMasterMk cId="3520092343" sldId="2147483700"/>
            <pc:sldLayoutMk cId="321575610" sldId="2147483714"/>
          </pc:sldLayoutMkLst>
        </pc:sldLayoutChg>
        <pc:sldLayoutChg chg="addSp delSp modSp">
          <pc:chgData name="Kerstin Prechel" userId="237630fbafc6062e" providerId="LiveId" clId="{469ECAE5-F234-4293-B70E-01146B57255C}" dt="2021-05-11T19:17:39.577" v="266"/>
          <pc:sldLayoutMkLst>
            <pc:docMk/>
            <pc:sldMasterMk cId="3520092343" sldId="2147483700"/>
            <pc:sldLayoutMk cId="4095575431" sldId="2147483715"/>
          </pc:sldLayoutMkLst>
          <pc:picChg chg="del">
            <ac:chgData name="Kerstin Prechel" userId="237630fbafc6062e" providerId="LiveId" clId="{469ECAE5-F234-4293-B70E-01146B57255C}" dt="2021-05-11T19:14:06.808" v="122" actId="478"/>
            <ac:picMkLst>
              <pc:docMk/>
              <pc:sldMasterMk cId="3520092343" sldId="2147483700"/>
              <pc:sldLayoutMk cId="4095575431" sldId="2147483715"/>
              <ac:picMk id="6" creationId="{00000000-0000-0000-0000-000000000000}"/>
            </ac:picMkLst>
          </pc:picChg>
          <pc:picChg chg="add mod">
            <ac:chgData name="Kerstin Prechel" userId="237630fbafc6062e" providerId="LiveId" clId="{469ECAE5-F234-4293-B70E-01146B57255C}" dt="2021-05-11T19:17:39.577" v="266"/>
            <ac:picMkLst>
              <pc:docMk/>
              <pc:sldMasterMk cId="3520092343" sldId="2147483700"/>
              <pc:sldLayoutMk cId="4095575431" sldId="2147483715"/>
              <ac:picMk id="7" creationId="{E39D2EFE-F9B7-423D-BC29-7A61213CB6F9}"/>
            </ac:picMkLst>
          </pc:picChg>
        </pc:sldLayoutChg>
        <pc:sldLayoutChg chg="delSp modSp mod">
          <pc:chgData name="Kerstin Prechel" userId="237630fbafc6062e" providerId="LiveId" clId="{469ECAE5-F234-4293-B70E-01146B57255C}" dt="2021-05-11T19:17:32.699" v="265"/>
          <pc:sldLayoutMkLst>
            <pc:docMk/>
            <pc:sldMasterMk cId="3520092343" sldId="2147483700"/>
            <pc:sldLayoutMk cId="3629169410" sldId="2147483716"/>
          </pc:sldLayoutMkLst>
          <pc:spChg chg="mod">
            <ac:chgData name="Kerstin Prechel" userId="237630fbafc6062e" providerId="LiveId" clId="{469ECAE5-F234-4293-B70E-01146B57255C}" dt="2021-05-11T19:17:32.699" v="265"/>
            <ac:spMkLst>
              <pc:docMk/>
              <pc:sldMasterMk cId="3520092343" sldId="2147483700"/>
              <pc:sldLayoutMk cId="3629169410" sldId="2147483716"/>
              <ac:spMk id="3" creationId="{00000000-0000-0000-0000-000000000000}"/>
            </ac:spMkLst>
          </pc:spChg>
          <pc:spChg chg="mod">
            <ac:chgData name="Kerstin Prechel" userId="237630fbafc6062e" providerId="LiveId" clId="{469ECAE5-F234-4293-B70E-01146B57255C}" dt="2021-05-11T19:13:40.743" v="117" actId="6549"/>
            <ac:spMkLst>
              <pc:docMk/>
              <pc:sldMasterMk cId="3520092343" sldId="2147483700"/>
              <pc:sldLayoutMk cId="3629169410" sldId="2147483716"/>
              <ac:spMk id="5" creationId="{00000000-0000-0000-0000-000000000000}"/>
            </ac:spMkLst>
          </pc:spChg>
          <pc:spChg chg="del">
            <ac:chgData name="Kerstin Prechel" userId="237630fbafc6062e" providerId="LiveId" clId="{469ECAE5-F234-4293-B70E-01146B57255C}" dt="2021-05-11T19:13:50.660" v="120" actId="478"/>
            <ac:spMkLst>
              <pc:docMk/>
              <pc:sldMasterMk cId="3520092343" sldId="2147483700"/>
              <pc:sldLayoutMk cId="3629169410" sldId="2147483716"/>
              <ac:spMk id="6" creationId="{00000000-0000-0000-0000-000000000000}"/>
            </ac:spMkLst>
          </pc:spChg>
          <pc:spChg chg="del">
            <ac:chgData name="Kerstin Prechel" userId="237630fbafc6062e" providerId="LiveId" clId="{469ECAE5-F234-4293-B70E-01146B57255C}" dt="2021-05-11T19:13:45.945" v="118" actId="478"/>
            <ac:spMkLst>
              <pc:docMk/>
              <pc:sldMasterMk cId="3520092343" sldId="2147483700"/>
              <pc:sldLayoutMk cId="3629169410" sldId="2147483716"/>
              <ac:spMk id="8" creationId="{00000000-0000-0000-0000-000000000000}"/>
            </ac:spMkLst>
          </pc:spChg>
          <pc:spChg chg="del">
            <ac:chgData name="Kerstin Prechel" userId="237630fbafc6062e" providerId="LiveId" clId="{469ECAE5-F234-4293-B70E-01146B57255C}" dt="2021-05-11T19:13:48.597" v="119" actId="478"/>
            <ac:spMkLst>
              <pc:docMk/>
              <pc:sldMasterMk cId="3520092343" sldId="2147483700"/>
              <pc:sldLayoutMk cId="3629169410" sldId="2147483716"/>
              <ac:spMk id="9" creationId="{00000000-0000-0000-0000-000000000000}"/>
            </ac:spMkLst>
          </pc:spChg>
          <pc:picChg chg="del">
            <ac:chgData name="Kerstin Prechel" userId="237630fbafc6062e" providerId="LiveId" clId="{469ECAE5-F234-4293-B70E-01146B57255C}" dt="2021-05-11T19:13:52.839" v="121" actId="478"/>
            <ac:picMkLst>
              <pc:docMk/>
              <pc:sldMasterMk cId="3520092343" sldId="2147483700"/>
              <pc:sldLayoutMk cId="3629169410" sldId="2147483716"/>
              <ac:picMk id="2050" creationId="{00000000-0000-0000-0000-000000000000}"/>
            </ac:picMkLst>
          </pc:picChg>
        </pc:sldLayoutChg>
        <pc:sldLayoutChg chg="modSp">
          <pc:chgData name="Kerstin Prechel" userId="237630fbafc6062e" providerId="LiveId" clId="{469ECAE5-F234-4293-B70E-01146B57255C}" dt="2021-05-11T19:17:01.778" v="264" actId="20577"/>
          <pc:sldLayoutMkLst>
            <pc:docMk/>
            <pc:sldMasterMk cId="3520092343" sldId="2147483700"/>
            <pc:sldLayoutMk cId="4214891960" sldId="2147483717"/>
          </pc:sldLayoutMkLst>
          <pc:spChg chg="mod">
            <ac:chgData name="Kerstin Prechel" userId="237630fbafc6062e" providerId="LiveId" clId="{469ECAE5-F234-4293-B70E-01146B57255C}" dt="2021-05-11T19:17:01.778" v="264" actId="20577"/>
            <ac:spMkLst>
              <pc:docMk/>
              <pc:sldMasterMk cId="3520092343" sldId="2147483700"/>
              <pc:sldLayoutMk cId="4214891960" sldId="2147483717"/>
              <ac:spMk id="2" creationId="{C84C0798-001A-45AF-B692-DD61ECCA5A3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5CC4EC-9A36-8E42-96B9-CAE31A8B1B86}" type="datetimeFigureOut">
              <a:rPr lang="de-DE" smtClean="0"/>
              <a:t>11.05.2021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797BF-4D02-0449-9E11-D73330C66A27}" type="slidenum">
              <a:rPr lang="de-DE" smtClean="0"/>
              <a:t>‹Nr.›</a:t>
            </a:fld>
            <a:endParaRPr lang="de-DE"/>
          </a:p>
        </p:txBody>
      </p:sp>
    </p:spTree>
    <p:extLst>
      <p:ext uri="{BB962C8B-B14F-4D97-AF65-F5344CB8AC3E}">
        <p14:creationId xmlns:p14="http://schemas.microsoft.com/office/powerpoint/2010/main" val="2402629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97365155"/>
      </p:ext>
    </p:extLst>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1 – Projekt initiieren: </a:t>
            </a:r>
            <a:r>
              <a:rPr lang="de-DE" sz="1200" dirty="0"/>
              <a:t>Stakeholder- &amp; Umfeldanalyse, Projektziel klären, grobe Zeit- &amp; Ressourcenplanung, </a:t>
            </a:r>
            <a:r>
              <a:rPr lang="de-DE" sz="1200" dirty="0" err="1"/>
              <a:t>Projektorga</a:t>
            </a:r>
            <a:r>
              <a:rPr lang="de-DE" sz="1200" dirty="0"/>
              <a:t>, Projektauftrag.</a:t>
            </a:r>
            <a:endParaRPr lang="de-DE" sz="1400" dirty="0"/>
          </a:p>
          <a:p>
            <a:r>
              <a:rPr lang="de-DE" sz="1400" dirty="0"/>
              <a:t>2 – Projekt planen: </a:t>
            </a:r>
            <a:r>
              <a:rPr lang="de-DE" sz="1200" dirty="0"/>
              <a:t>Kick-off-Workshop, Projektstrukturplan (PSP), Ablauf- &amp; Terminplan, Kapazitäts- &amp; Kostenplan, Risikoanalyse.</a:t>
            </a:r>
            <a:endParaRPr lang="de-DE" sz="1400" dirty="0"/>
          </a:p>
          <a:p>
            <a:r>
              <a:rPr lang="de-DE" sz="1400" dirty="0"/>
              <a:t>3 – Projekt ausführen: </a:t>
            </a:r>
            <a:r>
              <a:rPr lang="de-DE" sz="1200" dirty="0"/>
              <a:t>Arbeitspakete umsetzen, Projektfortschritt steuern, Härtegrad-Controlling.</a:t>
            </a:r>
            <a:endParaRPr lang="de-DE" sz="1400" dirty="0"/>
          </a:p>
          <a:p>
            <a:r>
              <a:rPr lang="de-DE" sz="1400" dirty="0"/>
              <a:t>4 – Projekt beenden: </a:t>
            </a:r>
            <a:r>
              <a:rPr lang="de-DE" sz="1200" dirty="0"/>
              <a:t>Projektdokumentation, Ergebnisse übergeben, Know-how sichern, Abschluss feiern!</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9EAD26-1036-EE49-9603-A182A095D5B7}" type="slidenum">
              <a:rPr kumimoji="0" lang="de-DE" sz="1200" b="0" i="0" u="none" strike="noStrike" kern="1200" cap="none" spc="0" normalizeH="0" baseline="0" noProof="0" smtClean="0">
                <a:ln>
                  <a:noFill/>
                </a:ln>
                <a:solidFill>
                  <a:srgbClr val="000000"/>
                </a:solidFill>
                <a:effectLst/>
                <a:uLnTx/>
                <a:uFillTx/>
                <a:latin typeface="Arial" pitchFamily="-112" charset="0"/>
                <a:cs typeface="Arial" pitchFamily="-112"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srgbClr val="000000"/>
              </a:solidFill>
              <a:effectLst/>
              <a:uLnTx/>
              <a:uFillTx/>
              <a:latin typeface="Arial" pitchFamily="-112" charset="0"/>
              <a:cs typeface="Arial" pitchFamily="-112" charset="0"/>
            </a:endParaRPr>
          </a:p>
        </p:txBody>
      </p:sp>
    </p:spTree>
    <p:extLst>
      <p:ext uri="{BB962C8B-B14F-4D97-AF65-F5344CB8AC3E}">
        <p14:creationId xmlns:p14="http://schemas.microsoft.com/office/powerpoint/2010/main" val="349194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9EAD26-1036-EE49-9603-A182A095D5B7}" type="slidenum">
              <a:rPr kumimoji="0" lang="de-DE" sz="1200" b="0" i="0" u="none" strike="noStrike" kern="1200" cap="none" spc="0" normalizeH="0" baseline="0" noProof="0" smtClean="0">
                <a:ln>
                  <a:noFill/>
                </a:ln>
                <a:solidFill>
                  <a:srgbClr val="000000"/>
                </a:solidFill>
                <a:effectLst/>
                <a:uLnTx/>
                <a:uFillTx/>
                <a:latin typeface="Arial" pitchFamily="-112" charset="0"/>
                <a:cs typeface="Arial" pitchFamily="-112" charset="0"/>
                <a:sym typeface="Helvetica Neue"/>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a:ln>
                <a:noFill/>
              </a:ln>
              <a:solidFill>
                <a:srgbClr val="000000"/>
              </a:solidFill>
              <a:effectLst/>
              <a:uLnTx/>
              <a:uFillTx/>
              <a:latin typeface="Arial" pitchFamily="-112" charset="0"/>
              <a:cs typeface="Arial" pitchFamily="-112" charset="0"/>
              <a:sym typeface="Helvetica Neue"/>
            </a:endParaRPr>
          </a:p>
        </p:txBody>
      </p:sp>
    </p:spTree>
    <p:extLst>
      <p:ext uri="{BB962C8B-B14F-4D97-AF65-F5344CB8AC3E}">
        <p14:creationId xmlns:p14="http://schemas.microsoft.com/office/powerpoint/2010/main" val="349720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052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Grundlagen</a:t>
            </a:r>
          </a:p>
        </p:txBody>
      </p:sp>
      <p:sp>
        <p:nvSpPr>
          <p:cNvPr id="4" name="Fußzeilenplatzhalter 3"/>
          <p:cNvSpPr>
            <a:spLocks noGrp="1"/>
          </p:cNvSpPr>
          <p:nvPr>
            <p:ph type="ftr" sz="quarter" idx="11"/>
          </p:nvPr>
        </p:nvSpPr>
        <p:spPr/>
        <p:txBody>
          <a:bodyPr/>
          <a:lstStyle/>
          <a:p>
            <a:r>
              <a:rPr lang="de-DE" dirty="0"/>
              <a:t>Prof. Dr. Kerstin Prechel: BÖV I</a:t>
            </a:r>
          </a:p>
        </p:txBody>
      </p:sp>
      <p:sp>
        <p:nvSpPr>
          <p:cNvPr id="5" name="Foliennummernplatzhalter 4"/>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253675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Grundlagen</a:t>
            </a:r>
          </a:p>
        </p:txBody>
      </p:sp>
      <p:sp>
        <p:nvSpPr>
          <p:cNvPr id="3" name="Fußzeilenplatzhalter 2"/>
          <p:cNvSpPr>
            <a:spLocks noGrp="1"/>
          </p:cNvSpPr>
          <p:nvPr>
            <p:ph type="ftr" sz="quarter" idx="11"/>
          </p:nvPr>
        </p:nvSpPr>
        <p:spPr/>
        <p:txBody>
          <a:bodyPr/>
          <a:lstStyle/>
          <a:p>
            <a:r>
              <a:rPr lang="de-DE" dirty="0"/>
              <a:t>Prof. Dr. Kerstin Prechel: BÖV I</a:t>
            </a:r>
          </a:p>
        </p:txBody>
      </p:sp>
      <p:sp>
        <p:nvSpPr>
          <p:cNvPr id="4" name="Foliennummernplatzhalter 3"/>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260459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241" y="388338"/>
            <a:ext cx="4278490" cy="1652693"/>
          </a:xfrm>
        </p:spPr>
        <p:txBody>
          <a:bodyPr anchor="b"/>
          <a:lstStyle>
            <a:lvl1pPr algn="l">
              <a:defRPr sz="2844" b="1"/>
            </a:lvl1pPr>
          </a:lstStyle>
          <a:p>
            <a:r>
              <a:rPr lang="de-DE"/>
              <a:t>Titelmasterformat durch Klicken bearbeiten</a:t>
            </a:r>
          </a:p>
        </p:txBody>
      </p:sp>
      <p:sp>
        <p:nvSpPr>
          <p:cNvPr id="3" name="Inhaltsplatzhalt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Grundlagen</a:t>
            </a:r>
          </a:p>
        </p:txBody>
      </p:sp>
      <p:sp>
        <p:nvSpPr>
          <p:cNvPr id="6" name="Fußzeilenplatzhalter 5"/>
          <p:cNvSpPr>
            <a:spLocks noGrp="1"/>
          </p:cNvSpPr>
          <p:nvPr>
            <p:ph type="ftr" sz="quarter" idx="11"/>
          </p:nvPr>
        </p:nvSpPr>
        <p:spPr/>
        <p:txBody>
          <a:bodyPr/>
          <a:lstStyle/>
          <a:p>
            <a:r>
              <a:rPr lang="de-DE" dirty="0"/>
              <a:t>Prof. Dr. Kerstin Prechel: BÖV I</a:t>
            </a:r>
          </a:p>
        </p:txBody>
      </p:sp>
      <p:sp>
        <p:nvSpPr>
          <p:cNvPr id="7" name="Foliennummernplatzhalter 6"/>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179503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032" y="6827520"/>
            <a:ext cx="7802880" cy="806027"/>
          </a:xfrm>
        </p:spPr>
        <p:txBody>
          <a:bodyPr anchor="b"/>
          <a:lstStyle>
            <a:lvl1pPr algn="l">
              <a:defRPr sz="2844" b="1"/>
            </a:lvl1pPr>
          </a:lstStyle>
          <a:p>
            <a:r>
              <a:rPr lang="de-DE"/>
              <a:t>Titelmasterformat durch Klicken bearbeiten</a:t>
            </a:r>
          </a:p>
        </p:txBody>
      </p:sp>
      <p:sp>
        <p:nvSpPr>
          <p:cNvPr id="3" name="Bildplatzhalt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de-DE"/>
          </a:p>
        </p:txBody>
      </p:sp>
      <p:sp>
        <p:nvSpPr>
          <p:cNvPr id="4" name="Textplatzhalt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Grundlagen</a:t>
            </a:r>
          </a:p>
        </p:txBody>
      </p:sp>
      <p:sp>
        <p:nvSpPr>
          <p:cNvPr id="6" name="Fußzeilenplatzhalter 5"/>
          <p:cNvSpPr>
            <a:spLocks noGrp="1"/>
          </p:cNvSpPr>
          <p:nvPr>
            <p:ph type="ftr" sz="quarter" idx="11"/>
          </p:nvPr>
        </p:nvSpPr>
        <p:spPr/>
        <p:txBody>
          <a:bodyPr/>
          <a:lstStyle/>
          <a:p>
            <a:r>
              <a:rPr lang="de-DE" dirty="0"/>
              <a:t>Prof. Dr. Kerstin Prechel: BÖV I</a:t>
            </a:r>
          </a:p>
        </p:txBody>
      </p:sp>
      <p:sp>
        <p:nvSpPr>
          <p:cNvPr id="7" name="Foliennummernplatzhalter 6"/>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427732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Grundlagen</a:t>
            </a:r>
          </a:p>
        </p:txBody>
      </p:sp>
      <p:sp>
        <p:nvSpPr>
          <p:cNvPr id="5" name="Fußzeilenplatzhalter 4"/>
          <p:cNvSpPr>
            <a:spLocks noGrp="1"/>
          </p:cNvSpPr>
          <p:nvPr>
            <p:ph type="ftr" sz="quarter" idx="11"/>
          </p:nvPr>
        </p:nvSpPr>
        <p:spPr/>
        <p:txBody>
          <a:bodyPr/>
          <a:lstStyle/>
          <a:p>
            <a:r>
              <a:rPr lang="de-DE" dirty="0"/>
              <a:t>Prof. Dr. Kerstin Prechel: BÖV I</a:t>
            </a:r>
          </a:p>
        </p:txBody>
      </p:sp>
      <p:sp>
        <p:nvSpPr>
          <p:cNvPr id="6" name="Foliennummernplatzhalter 5"/>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10316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428480" y="390597"/>
            <a:ext cx="2926080" cy="8322169"/>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50240" y="390597"/>
            <a:ext cx="8561493" cy="832216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Grundlagen</a:t>
            </a:r>
          </a:p>
        </p:txBody>
      </p:sp>
      <p:sp>
        <p:nvSpPr>
          <p:cNvPr id="5" name="Fußzeilenplatzhalter 4"/>
          <p:cNvSpPr>
            <a:spLocks noGrp="1"/>
          </p:cNvSpPr>
          <p:nvPr>
            <p:ph type="ftr" sz="quarter" idx="11"/>
          </p:nvPr>
        </p:nvSpPr>
        <p:spPr/>
        <p:txBody>
          <a:bodyPr/>
          <a:lstStyle/>
          <a:p>
            <a:r>
              <a:rPr lang="de-DE" dirty="0"/>
              <a:t>Prof. Dr. Kerstin Prechel: BÖV I</a:t>
            </a:r>
          </a:p>
        </p:txBody>
      </p:sp>
      <p:sp>
        <p:nvSpPr>
          <p:cNvPr id="6" name="Foliennummernplatzhalter 5"/>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427374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8" name="Textplatzhalter 7"/>
          <p:cNvSpPr>
            <a:spLocks noGrp="1"/>
          </p:cNvSpPr>
          <p:nvPr>
            <p:ph type="body" sz="quarter" idx="13" hasCustomPrompt="1"/>
          </p:nvPr>
        </p:nvSpPr>
        <p:spPr>
          <a:xfrm>
            <a:off x="30942" y="625829"/>
            <a:ext cx="11307674" cy="512091"/>
          </a:xfrm>
        </p:spPr>
        <p:txBody>
          <a:bodyPr anchor="t"/>
          <a:lstStyle>
            <a:lvl1pPr>
              <a:buNone/>
              <a:defRPr sz="2560" b="1">
                <a:solidFill>
                  <a:schemeClr val="accent1"/>
                </a:solidFill>
              </a:defRPr>
            </a:lvl1pPr>
          </a:lstStyle>
          <a:p>
            <a:pPr lvl="0"/>
            <a:r>
              <a:rPr lang="de-DE" dirty="0"/>
              <a:t>Folientitel</a:t>
            </a:r>
          </a:p>
        </p:txBody>
      </p:sp>
      <p:sp>
        <p:nvSpPr>
          <p:cNvPr id="9"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fontAlgn="base">
              <a:spcBef>
                <a:spcPct val="0"/>
              </a:spcBef>
              <a:spcAft>
                <a:spcPct val="0"/>
              </a:spcAft>
              <a:defRPr/>
            </a:pPr>
            <a:fld id="{2A3A57D9-08E7-4A35-820C-6C5F68307974}" type="slidenum">
              <a:rPr lang="de-DE" smtClean="0">
                <a:solidFill>
                  <a:srgbClr val="717D87"/>
                </a:solidFill>
              </a:rPr>
              <a:pPr fontAlgn="base">
                <a:spcBef>
                  <a:spcPct val="0"/>
                </a:spcBef>
                <a:spcAft>
                  <a:spcPct val="0"/>
                </a:spcAft>
                <a:defRPr/>
              </a:pPr>
              <a:t>‹Nr.›</a:t>
            </a:fld>
            <a:endParaRPr lang="de-DE" dirty="0">
              <a:solidFill>
                <a:srgbClr val="717D87"/>
              </a:solidFill>
            </a:endParaRPr>
          </a:p>
        </p:txBody>
      </p:sp>
      <p:sp>
        <p:nvSpPr>
          <p:cNvPr id="10"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fontAlgn="base">
              <a:spcBef>
                <a:spcPct val="0"/>
              </a:spcBef>
              <a:spcAft>
                <a:spcPct val="0"/>
              </a:spcAft>
              <a:defRPr/>
            </a:pPr>
            <a:r>
              <a:rPr lang="de-DE" dirty="0">
                <a:solidFill>
                  <a:srgbClr val="717D87"/>
                </a:solidFill>
              </a:rPr>
              <a:t>Kerstin Prechel,   Finanzierung &amp; Sozialmarketing </a:t>
            </a:r>
          </a:p>
        </p:txBody>
      </p:sp>
      <p:sp>
        <p:nvSpPr>
          <p:cNvPr id="11"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fontAlgn="base">
              <a:spcBef>
                <a:spcPct val="0"/>
              </a:spcBef>
              <a:spcAft>
                <a:spcPct val="0"/>
              </a:spcAft>
              <a:defRPr/>
            </a:pPr>
            <a:fld id="{9D4D7EC0-90B4-8F47-89AF-037EC61DEBBD}" type="datetime1">
              <a:rPr lang="de-DE" smtClean="0">
                <a:solidFill>
                  <a:srgbClr val="717D87"/>
                </a:solidFill>
              </a:rPr>
              <a:pPr fontAlgn="base">
                <a:spcBef>
                  <a:spcPct val="0"/>
                </a:spcBef>
                <a:spcAft>
                  <a:spcPct val="0"/>
                </a:spcAft>
                <a:defRPr/>
              </a:pPr>
              <a:t>11.05.2021</a:t>
            </a:fld>
            <a:endParaRPr lang="de-DE" dirty="0">
              <a:solidFill>
                <a:srgbClr val="717D87"/>
              </a:solidFill>
            </a:endParaRPr>
          </a:p>
        </p:txBody>
      </p:sp>
      <p:sp>
        <p:nvSpPr>
          <p:cNvPr id="12" name="Inhaltsplatzhalter 2"/>
          <p:cNvSpPr>
            <a:spLocks noGrp="1"/>
          </p:cNvSpPr>
          <p:nvPr>
            <p:ph idx="1" hasCustomPrompt="1"/>
          </p:nvPr>
        </p:nvSpPr>
        <p:spPr>
          <a:xfrm>
            <a:off x="36198" y="1381760"/>
            <a:ext cx="11826035" cy="764798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0" indent="-383816">
              <a:spcBef>
                <a:spcPts val="853"/>
              </a:spcBef>
              <a:spcAft>
                <a:spcPts val="427"/>
              </a:spcAft>
              <a:buClr>
                <a:schemeClr val="accent1"/>
              </a:buClr>
              <a:buSzPct val="90000"/>
              <a:buFont typeface="Wingdings" pitchFamily="2" charset="2"/>
              <a:buChar char="§"/>
              <a:defRPr sz="2560" b="0" baseline="0">
                <a:solidFill>
                  <a:schemeClr val="tx1"/>
                </a:solidFill>
              </a:defRPr>
            </a:lvl3pPr>
            <a:lvl4pPr marL="381559" indent="0">
              <a:spcBef>
                <a:spcPts val="0"/>
              </a:spcBef>
              <a:spcAft>
                <a:spcPts val="853"/>
              </a:spcAft>
              <a:buClr>
                <a:srgbClr val="23A092"/>
              </a:buClr>
              <a:buSzPct val="90000"/>
              <a:buFont typeface="Wingdings" pitchFamily="2" charset="2"/>
              <a:buNone/>
              <a:defRPr sz="2560" baseline="0">
                <a:solidFill>
                  <a:schemeClr val="tx1"/>
                </a:solidFill>
              </a:defRPr>
            </a:lvl4pPr>
            <a:lvl5pPr marL="386075" indent="383816">
              <a:spcBef>
                <a:spcPts val="853"/>
              </a:spcBef>
              <a:spcAft>
                <a:spcPts val="427"/>
              </a:spcAft>
              <a:buClr>
                <a:schemeClr val="tx2"/>
              </a:buClr>
              <a:buSzPct val="80000"/>
              <a:buFont typeface="Wingdings" pitchFamily="2" charset="2"/>
              <a:buChar char="§"/>
              <a:defRPr sz="2276" b="0" baseline="0">
                <a:solidFill>
                  <a:schemeClr val="tx1"/>
                </a:solidFill>
              </a:defRPr>
            </a:lvl5pPr>
            <a:lvl6pPr marL="769891" indent="0">
              <a:spcBef>
                <a:spcPts val="0"/>
              </a:spcBef>
              <a:spcAft>
                <a:spcPts val="853"/>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Tree>
    <p:extLst>
      <p:ext uri="{BB962C8B-B14F-4D97-AF65-F5344CB8AC3E}">
        <p14:creationId xmlns:p14="http://schemas.microsoft.com/office/powerpoint/2010/main" val="293000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W Titel Weiss">
    <p:spTree>
      <p:nvGrpSpPr>
        <p:cNvPr id="1" name=""/>
        <p:cNvGrpSpPr/>
        <p:nvPr/>
      </p:nvGrpSpPr>
      <p:grpSpPr>
        <a:xfrm>
          <a:off x="0" y="0"/>
          <a:ext cx="0" cy="0"/>
          <a:chOff x="0" y="0"/>
          <a:chExt cx="0" cy="0"/>
        </a:xfrm>
      </p:grpSpPr>
      <p:sp>
        <p:nvSpPr>
          <p:cNvPr id="6" name="Rectangle 4"/>
          <p:cNvSpPr/>
          <p:nvPr/>
        </p:nvSpPr>
        <p:spPr>
          <a:xfrm>
            <a:off x="517032" y="3197014"/>
            <a:ext cx="9995182" cy="575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fontAlgn="auto">
              <a:lnSpc>
                <a:spcPct val="110000"/>
              </a:lnSpc>
              <a:spcBef>
                <a:spcPts val="0"/>
              </a:spcBef>
              <a:spcAft>
                <a:spcPts val="0"/>
              </a:spcAft>
              <a:defRPr/>
            </a:pPr>
            <a:endParaRPr lang="en-US" sz="3982" b="1" cap="all" dirty="0">
              <a:solidFill>
                <a:srgbClr val="274099"/>
              </a:solidFill>
              <a:cs typeface="Arial"/>
            </a:endParaRPr>
          </a:p>
        </p:txBody>
      </p:sp>
      <p:sp>
        <p:nvSpPr>
          <p:cNvPr id="25" name="Inhaltsplatzhalter 24"/>
          <p:cNvSpPr>
            <a:spLocks noGrp="1"/>
          </p:cNvSpPr>
          <p:nvPr>
            <p:ph sz="quarter" idx="11"/>
          </p:nvPr>
        </p:nvSpPr>
        <p:spPr>
          <a:xfrm>
            <a:off x="517031" y="3186194"/>
            <a:ext cx="10637862" cy="863526"/>
          </a:xfrm>
          <a:prstGeom prst="rect">
            <a:avLst/>
          </a:prstGeom>
        </p:spPr>
        <p:txBody>
          <a:bodyPr vert="horz" lIns="0" tIns="0" rIns="0" bIns="0"/>
          <a:lstStyle>
            <a:lvl1pPr marL="0" indent="0">
              <a:lnSpc>
                <a:spcPct val="90000"/>
              </a:lnSpc>
              <a:buFontTx/>
              <a:buNone/>
              <a:defRPr sz="3982" b="1" i="0" cap="all" baseline="0">
                <a:solidFill>
                  <a:srgbClr val="02288E"/>
                </a:solidFill>
                <a:latin typeface="Arial"/>
              </a:defRPr>
            </a:lvl1pPr>
            <a:lvl2pPr marL="0" indent="0">
              <a:lnSpc>
                <a:spcPts val="3413"/>
              </a:lnSpc>
              <a:buFontTx/>
              <a:buNone/>
              <a:defRPr sz="2276" b="1" i="0" cap="none" baseline="0">
                <a:solidFill>
                  <a:srgbClr val="274099"/>
                </a:solidFill>
                <a:latin typeface="Arial"/>
              </a:defRPr>
            </a:lvl2pPr>
            <a:lvl3pPr marL="0" indent="0">
              <a:lnSpc>
                <a:spcPts val="3413"/>
              </a:lnSpc>
              <a:buFontTx/>
              <a:buNone/>
              <a:defRPr sz="1991" b="0" i="0" cap="none" baseline="0">
                <a:solidFill>
                  <a:srgbClr val="274099"/>
                </a:solidFill>
                <a:latin typeface="Arial"/>
              </a:defRPr>
            </a:lvl3pPr>
            <a:lvl4pPr marL="0" indent="0">
              <a:lnSpc>
                <a:spcPts val="2560"/>
              </a:lnSpc>
              <a:buFontTx/>
              <a:buNone/>
              <a:defRPr sz="1564" b="0" i="0" cap="none" baseline="0">
                <a:solidFill>
                  <a:srgbClr val="274099"/>
                </a:solidFill>
                <a:latin typeface="Arial"/>
              </a:defRPr>
            </a:lvl4pPr>
            <a:lvl5pPr marL="2600919" indent="0">
              <a:lnSpc>
                <a:spcPts val="4835"/>
              </a:lnSpc>
              <a:buFontTx/>
              <a:buNone/>
              <a:defRPr sz="3982" b="1" i="0" cap="all" baseline="0">
                <a:latin typeface="Arial"/>
              </a:defRPr>
            </a:lvl5pPr>
          </a:lstStyle>
          <a:p>
            <a:pPr lvl="0"/>
            <a:r>
              <a:rPr lang="de-DE"/>
              <a:t>Formatvorlagen des Textmasters bearbeiten</a:t>
            </a:r>
          </a:p>
        </p:txBody>
      </p:sp>
      <p:sp>
        <p:nvSpPr>
          <p:cNvPr id="29" name="Textplatzhalter 28"/>
          <p:cNvSpPr>
            <a:spLocks noGrp="1"/>
          </p:cNvSpPr>
          <p:nvPr>
            <p:ph type="body" sz="quarter" idx="12"/>
          </p:nvPr>
        </p:nvSpPr>
        <p:spPr>
          <a:xfrm>
            <a:off x="517032" y="4049720"/>
            <a:ext cx="10637861" cy="986790"/>
          </a:xfrm>
          <a:prstGeom prst="rect">
            <a:avLst/>
          </a:prstGeom>
        </p:spPr>
        <p:txBody>
          <a:bodyPr vert="horz" lIns="0" tIns="0" rIns="0" bIns="0"/>
          <a:lstStyle>
            <a:lvl1pPr marL="0" indent="0">
              <a:lnSpc>
                <a:spcPts val="3129"/>
              </a:lnSpc>
              <a:buFontTx/>
              <a:buNone/>
              <a:defRPr sz="2276" b="1" i="0" baseline="0">
                <a:solidFill>
                  <a:srgbClr val="02288E"/>
                </a:solidFill>
                <a:latin typeface="Arial"/>
              </a:defRPr>
            </a:lvl1pPr>
            <a:lvl2pPr marL="0" indent="0">
              <a:lnSpc>
                <a:spcPts val="2844"/>
              </a:lnSpc>
              <a:buFontTx/>
              <a:buNone/>
              <a:defRPr sz="2133" baseline="0">
                <a:solidFill>
                  <a:srgbClr val="274099"/>
                </a:solidFill>
                <a:latin typeface="Arial"/>
              </a:defRPr>
            </a:lvl2pPr>
          </a:lstStyle>
          <a:p>
            <a:pPr lvl="0"/>
            <a:r>
              <a:rPr lang="de-DE"/>
              <a:t>Formatvorlagen des Textmasters bearbeiten</a:t>
            </a:r>
          </a:p>
        </p:txBody>
      </p:sp>
      <p:sp>
        <p:nvSpPr>
          <p:cNvPr id="7" name="Textplatzhalter 28"/>
          <p:cNvSpPr>
            <a:spLocks noGrp="1"/>
          </p:cNvSpPr>
          <p:nvPr>
            <p:ph type="body" sz="quarter" idx="13"/>
          </p:nvPr>
        </p:nvSpPr>
        <p:spPr>
          <a:xfrm>
            <a:off x="517032" y="5810550"/>
            <a:ext cx="10637861" cy="1454575"/>
          </a:xfrm>
          <a:prstGeom prst="rect">
            <a:avLst/>
          </a:prstGeom>
        </p:spPr>
        <p:txBody>
          <a:bodyPr vert="horz" lIns="0" tIns="0" rIns="0" bIns="0"/>
          <a:lstStyle>
            <a:lvl1pPr marL="0" indent="0">
              <a:lnSpc>
                <a:spcPts val="3129"/>
              </a:lnSpc>
              <a:spcBef>
                <a:spcPts val="0"/>
              </a:spcBef>
              <a:buFontTx/>
              <a:buNone/>
              <a:defRPr sz="2276" b="0" i="0" baseline="0">
                <a:solidFill>
                  <a:srgbClr val="02288E"/>
                </a:solidFill>
                <a:latin typeface="Arial"/>
              </a:defRPr>
            </a:lvl1pPr>
            <a:lvl2pPr marL="0" indent="0">
              <a:lnSpc>
                <a:spcPts val="3129"/>
              </a:lnSpc>
              <a:buFontTx/>
              <a:buNone/>
              <a:defRPr sz="2276" baseline="0">
                <a:solidFill>
                  <a:srgbClr val="274099"/>
                </a:solidFill>
                <a:latin typeface="Arial"/>
              </a:defRPr>
            </a:lvl2pPr>
            <a:lvl3pPr marL="1300460" indent="0">
              <a:buNone/>
              <a:defRPr/>
            </a:lvl3pPr>
          </a:lstStyle>
          <a:p>
            <a:pPr lvl="0"/>
            <a:endParaRPr lang="de-DE" dirty="0"/>
          </a:p>
        </p:txBody>
      </p:sp>
    </p:spTree>
    <p:extLst>
      <p:ext uri="{BB962C8B-B14F-4D97-AF65-F5344CB8AC3E}">
        <p14:creationId xmlns:p14="http://schemas.microsoft.com/office/powerpoint/2010/main" val="9402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W Titel Blau">
    <p:spTree>
      <p:nvGrpSpPr>
        <p:cNvPr id="1" name=""/>
        <p:cNvGrpSpPr/>
        <p:nvPr/>
      </p:nvGrpSpPr>
      <p:grpSpPr>
        <a:xfrm>
          <a:off x="0" y="0"/>
          <a:ext cx="0" cy="0"/>
          <a:chOff x="0" y="0"/>
          <a:chExt cx="0" cy="0"/>
        </a:xfrm>
      </p:grpSpPr>
      <p:sp>
        <p:nvSpPr>
          <p:cNvPr id="5" name="Rechteck 4"/>
          <p:cNvSpPr/>
          <p:nvPr/>
        </p:nvSpPr>
        <p:spPr>
          <a:xfrm>
            <a:off x="0" y="0"/>
            <a:ext cx="13004800" cy="9753600"/>
          </a:xfrm>
          <a:prstGeom prst="rect">
            <a:avLst/>
          </a:prstGeom>
          <a:solidFill>
            <a:srgbClr val="1329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150000"/>
              </a:lnSpc>
              <a:defRPr/>
            </a:pPr>
            <a:endParaRPr lang="de-DE" sz="3413" dirty="0">
              <a:solidFill>
                <a:srgbClr val="02298E"/>
              </a:solidFill>
            </a:endParaRPr>
          </a:p>
        </p:txBody>
      </p:sp>
      <p:sp>
        <p:nvSpPr>
          <p:cNvPr id="7" name="Rectangle 4"/>
          <p:cNvSpPr/>
          <p:nvPr/>
        </p:nvSpPr>
        <p:spPr>
          <a:xfrm>
            <a:off x="517032" y="3197014"/>
            <a:ext cx="9995182" cy="575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fontAlgn="auto">
              <a:lnSpc>
                <a:spcPct val="110000"/>
              </a:lnSpc>
              <a:spcBef>
                <a:spcPts val="0"/>
              </a:spcBef>
              <a:spcAft>
                <a:spcPts val="0"/>
              </a:spcAft>
              <a:defRPr/>
            </a:pPr>
            <a:endParaRPr lang="en-US" sz="3982" b="1" cap="all" dirty="0">
              <a:solidFill>
                <a:srgbClr val="274099"/>
              </a:solidFill>
              <a:cs typeface="Arial"/>
            </a:endParaRPr>
          </a:p>
        </p:txBody>
      </p:sp>
      <p:sp>
        <p:nvSpPr>
          <p:cNvPr id="11" name="Inhaltsplatzhalter 24"/>
          <p:cNvSpPr>
            <a:spLocks noGrp="1"/>
          </p:cNvSpPr>
          <p:nvPr>
            <p:ph sz="quarter" idx="11"/>
          </p:nvPr>
        </p:nvSpPr>
        <p:spPr>
          <a:xfrm>
            <a:off x="517031" y="3186194"/>
            <a:ext cx="10637862" cy="863526"/>
          </a:xfrm>
          <a:prstGeom prst="rect">
            <a:avLst/>
          </a:prstGeom>
        </p:spPr>
        <p:txBody>
          <a:bodyPr vert="horz" lIns="0" tIns="0" rIns="0" bIns="0"/>
          <a:lstStyle>
            <a:lvl1pPr marL="0" indent="0">
              <a:lnSpc>
                <a:spcPct val="90000"/>
              </a:lnSpc>
              <a:buFontTx/>
              <a:buNone/>
              <a:defRPr sz="3982" b="1" i="0" cap="all" baseline="0">
                <a:solidFill>
                  <a:schemeClr val="bg1"/>
                </a:solidFill>
                <a:latin typeface="Arial"/>
              </a:defRPr>
            </a:lvl1pPr>
            <a:lvl2pPr marL="0" indent="0">
              <a:lnSpc>
                <a:spcPts val="3413"/>
              </a:lnSpc>
              <a:buFontTx/>
              <a:buNone/>
              <a:defRPr sz="2276" b="1" i="0" cap="none" baseline="0">
                <a:solidFill>
                  <a:srgbClr val="274099"/>
                </a:solidFill>
                <a:latin typeface="Arial"/>
              </a:defRPr>
            </a:lvl2pPr>
            <a:lvl3pPr marL="0" indent="0">
              <a:lnSpc>
                <a:spcPts val="3413"/>
              </a:lnSpc>
              <a:buFontTx/>
              <a:buNone/>
              <a:defRPr sz="1991" b="0" i="0" cap="none" baseline="0">
                <a:solidFill>
                  <a:srgbClr val="274099"/>
                </a:solidFill>
                <a:latin typeface="Arial"/>
              </a:defRPr>
            </a:lvl3pPr>
            <a:lvl4pPr marL="0" indent="0">
              <a:lnSpc>
                <a:spcPts val="2560"/>
              </a:lnSpc>
              <a:buFontTx/>
              <a:buNone/>
              <a:defRPr sz="1564" b="0" i="0" cap="none" baseline="0">
                <a:solidFill>
                  <a:srgbClr val="274099"/>
                </a:solidFill>
                <a:latin typeface="Arial"/>
              </a:defRPr>
            </a:lvl4pPr>
            <a:lvl5pPr marL="2600919" indent="0">
              <a:lnSpc>
                <a:spcPts val="4835"/>
              </a:lnSpc>
              <a:buFontTx/>
              <a:buNone/>
              <a:defRPr sz="3982" b="1" i="0" cap="all" baseline="0">
                <a:latin typeface="Arial"/>
              </a:defRPr>
            </a:lvl5pPr>
          </a:lstStyle>
          <a:p>
            <a:pPr lvl="0"/>
            <a:r>
              <a:rPr lang="de-DE"/>
              <a:t>Formatvorlagen des Textmasters bearbeiten</a:t>
            </a:r>
          </a:p>
        </p:txBody>
      </p:sp>
      <p:sp>
        <p:nvSpPr>
          <p:cNvPr id="12" name="Textplatzhalter 28"/>
          <p:cNvSpPr>
            <a:spLocks noGrp="1"/>
          </p:cNvSpPr>
          <p:nvPr>
            <p:ph type="body" sz="quarter" idx="12"/>
          </p:nvPr>
        </p:nvSpPr>
        <p:spPr>
          <a:xfrm>
            <a:off x="517032" y="4049720"/>
            <a:ext cx="10637861" cy="986790"/>
          </a:xfrm>
          <a:prstGeom prst="rect">
            <a:avLst/>
          </a:prstGeom>
        </p:spPr>
        <p:txBody>
          <a:bodyPr vert="horz" lIns="0" tIns="0" rIns="0" bIns="0"/>
          <a:lstStyle>
            <a:lvl1pPr marL="0" indent="0">
              <a:lnSpc>
                <a:spcPts val="3129"/>
              </a:lnSpc>
              <a:buFontTx/>
              <a:buNone/>
              <a:defRPr sz="2276" b="1" i="0" baseline="0">
                <a:solidFill>
                  <a:schemeClr val="bg1"/>
                </a:solidFill>
                <a:latin typeface="Arial"/>
              </a:defRPr>
            </a:lvl1pPr>
            <a:lvl2pPr marL="0" indent="0">
              <a:lnSpc>
                <a:spcPts val="2844"/>
              </a:lnSpc>
              <a:buFontTx/>
              <a:buNone/>
              <a:defRPr sz="2133" baseline="0">
                <a:solidFill>
                  <a:srgbClr val="274099"/>
                </a:solidFill>
                <a:latin typeface="Arial"/>
              </a:defRPr>
            </a:lvl2pPr>
          </a:lstStyle>
          <a:p>
            <a:pPr lvl="0"/>
            <a:r>
              <a:rPr lang="de-DE"/>
              <a:t>Formatvorlagen des Textmasters bearbeiten</a:t>
            </a:r>
          </a:p>
        </p:txBody>
      </p:sp>
      <p:sp>
        <p:nvSpPr>
          <p:cNvPr id="13" name="Textplatzhalter 28"/>
          <p:cNvSpPr>
            <a:spLocks noGrp="1"/>
          </p:cNvSpPr>
          <p:nvPr>
            <p:ph type="body" sz="quarter" idx="13"/>
          </p:nvPr>
        </p:nvSpPr>
        <p:spPr>
          <a:xfrm>
            <a:off x="517032" y="5810550"/>
            <a:ext cx="10637861" cy="1454575"/>
          </a:xfrm>
          <a:prstGeom prst="rect">
            <a:avLst/>
          </a:prstGeom>
        </p:spPr>
        <p:txBody>
          <a:bodyPr vert="horz" lIns="0" tIns="0" rIns="0" bIns="0"/>
          <a:lstStyle>
            <a:lvl1pPr marL="0" indent="0">
              <a:lnSpc>
                <a:spcPts val="3129"/>
              </a:lnSpc>
              <a:spcBef>
                <a:spcPts val="0"/>
              </a:spcBef>
              <a:buFontTx/>
              <a:buNone/>
              <a:defRPr sz="2276" b="0" i="0" baseline="0">
                <a:solidFill>
                  <a:schemeClr val="bg1"/>
                </a:solidFill>
                <a:latin typeface="Arial"/>
              </a:defRPr>
            </a:lvl1pPr>
            <a:lvl2pPr marL="0" indent="0">
              <a:lnSpc>
                <a:spcPts val="2844"/>
              </a:lnSpc>
              <a:buFontTx/>
              <a:buNone/>
              <a:defRPr sz="1991" baseline="0">
                <a:solidFill>
                  <a:srgbClr val="274099"/>
                </a:solidFill>
                <a:latin typeface="Arial"/>
              </a:defRPr>
            </a:lvl2pPr>
          </a:lstStyle>
          <a:p>
            <a:pPr lvl="0"/>
            <a:r>
              <a:rPr lang="de-DE"/>
              <a:t>Formatvorlagen des Textmasters bearbeiten</a:t>
            </a:r>
          </a:p>
        </p:txBody>
      </p:sp>
      <p:pic>
        <p:nvPicPr>
          <p:cNvPr id="8" name="Bild 7">
            <a:extLst>
              <a:ext uri="{FF2B5EF4-FFF2-40B4-BE49-F238E27FC236}">
                <a16:creationId xmlns:a16="http://schemas.microsoft.com/office/drawing/2014/main" id="{61DC8ECF-3F75-4342-9E63-7EE96654709D}"/>
              </a:ext>
            </a:extLst>
          </p:cNvPr>
          <p:cNvPicPr>
            <a:picLocks noChangeAspect="1"/>
          </p:cNvPicPr>
          <p:nvPr userDrawn="1"/>
        </p:nvPicPr>
        <p:blipFill>
          <a:blip r:embed="rId2"/>
          <a:stretch>
            <a:fillRect/>
          </a:stretch>
        </p:blipFill>
        <p:spPr>
          <a:xfrm>
            <a:off x="0" y="-17929"/>
            <a:ext cx="13004800" cy="165100"/>
          </a:xfrm>
          <a:prstGeom prst="rect">
            <a:avLst/>
          </a:prstGeom>
        </p:spPr>
      </p:pic>
    </p:spTree>
    <p:extLst>
      <p:ext uri="{BB962C8B-B14F-4D97-AF65-F5344CB8AC3E}">
        <p14:creationId xmlns:p14="http://schemas.microsoft.com/office/powerpoint/2010/main" val="2905797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W Layout Zwischenheadline Text">
    <p:spTree>
      <p:nvGrpSpPr>
        <p:cNvPr id="1" name=""/>
        <p:cNvGrpSpPr/>
        <p:nvPr/>
      </p:nvGrpSpPr>
      <p:grpSpPr>
        <a:xfrm>
          <a:off x="0" y="0"/>
          <a:ext cx="0" cy="0"/>
          <a:chOff x="0" y="0"/>
          <a:chExt cx="0" cy="0"/>
        </a:xfrm>
      </p:grpSpPr>
      <p:cxnSp>
        <p:nvCxnSpPr>
          <p:cNvPr id="5"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5" name="Textplatzhalter 30"/>
          <p:cNvSpPr>
            <a:spLocks noGrp="1"/>
          </p:cNvSpPr>
          <p:nvPr>
            <p:ph type="body" sz="quarter" idx="16"/>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02298E"/>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13" name="Textplatzhalter 16"/>
          <p:cNvSpPr>
            <a:spLocks noGrp="1"/>
          </p:cNvSpPr>
          <p:nvPr>
            <p:ph type="body" sz="quarter" idx="13"/>
          </p:nvPr>
        </p:nvSpPr>
        <p:spPr>
          <a:xfrm>
            <a:off x="661528" y="2121510"/>
            <a:ext cx="11668946" cy="543989"/>
          </a:xfrm>
          <a:prstGeom prst="rect">
            <a:avLst/>
          </a:prstGeom>
        </p:spPr>
        <p:txBody>
          <a:bodyPr vert="horz" lIns="0" tIns="0" rIns="0" bIns="0"/>
          <a:lstStyle>
            <a:lvl1pPr marL="0" indent="0">
              <a:lnSpc>
                <a:spcPts val="3129"/>
              </a:lnSpc>
              <a:buFontTx/>
              <a:buNone/>
              <a:defRPr sz="2276" b="1" i="0" baseline="0">
                <a:solidFill>
                  <a:srgbClr val="132993"/>
                </a:solidFill>
                <a:latin typeface="Arial"/>
              </a:defRPr>
            </a:lvl1pPr>
            <a:lvl2pPr marL="0" indent="0">
              <a:lnSpc>
                <a:spcPts val="2844"/>
              </a:lnSpc>
              <a:buFontTx/>
              <a:buNone/>
              <a:defRPr sz="1991">
                <a:latin typeface="Arial"/>
              </a:defRPr>
            </a:lvl2pPr>
            <a:lvl3pPr marL="0" indent="-325115">
              <a:lnSpc>
                <a:spcPts val="2844"/>
              </a:lnSpc>
              <a:buFont typeface="Lucida Grande"/>
              <a:buChar char="–"/>
              <a:defRPr sz="1991">
                <a:latin typeface="Arial"/>
              </a:defRPr>
            </a:lvl3pPr>
          </a:lstStyle>
          <a:p>
            <a:pPr lvl="0"/>
            <a:r>
              <a:rPr lang="de-DE"/>
              <a:t>Formatvorlagen des Textmasters bearbeiten</a:t>
            </a:r>
          </a:p>
        </p:txBody>
      </p:sp>
      <p:sp>
        <p:nvSpPr>
          <p:cNvPr id="14" name="Textplatzhalter 24"/>
          <p:cNvSpPr>
            <a:spLocks noGrp="1"/>
          </p:cNvSpPr>
          <p:nvPr>
            <p:ph type="body" sz="quarter" idx="18"/>
          </p:nvPr>
        </p:nvSpPr>
        <p:spPr>
          <a:xfrm>
            <a:off x="659202" y="3045729"/>
            <a:ext cx="11671272" cy="5041633"/>
          </a:xfrm>
          <a:prstGeom prst="rect">
            <a:avLst/>
          </a:prstGeom>
        </p:spPr>
        <p:txBody>
          <a:bodyPr vert="horz" lIns="0" tIns="0" rIns="0" bIns="0"/>
          <a:lstStyle>
            <a:lvl1pPr marL="0" indent="0" algn="l">
              <a:lnSpc>
                <a:spcPts val="3129"/>
              </a:lnSpc>
              <a:spcBef>
                <a:spcPts val="71"/>
              </a:spcBef>
              <a:buFont typeface="Lucida Grande"/>
              <a:buNone/>
              <a:defRPr sz="2276" b="0" i="0" baseline="0"/>
            </a:lvl1pPr>
            <a:lvl2pPr marL="0" indent="511992" algn="l">
              <a:lnSpc>
                <a:spcPts val="3129"/>
              </a:lnSpc>
              <a:spcBef>
                <a:spcPts val="71"/>
              </a:spcBef>
              <a:buFont typeface="Lucida Grande"/>
              <a:buChar char="-"/>
              <a:defRPr sz="2276" b="0" i="0" baseline="0"/>
            </a:lvl2pPr>
            <a:lvl3pPr marL="0" indent="511992" algn="l">
              <a:lnSpc>
                <a:spcPts val="3129"/>
              </a:lnSpc>
              <a:spcBef>
                <a:spcPts val="71"/>
              </a:spcBef>
              <a:buFont typeface="Lucida Grande"/>
              <a:buChar char="-"/>
              <a:defRPr sz="2276" b="0" i="0" baseline="0"/>
            </a:lvl3pPr>
            <a:lvl4pPr marL="0" indent="511992" algn="l">
              <a:lnSpc>
                <a:spcPts val="3129"/>
              </a:lnSpc>
              <a:spcBef>
                <a:spcPts val="71"/>
              </a:spcBef>
              <a:buFont typeface="Lucida Grande"/>
              <a:buChar char="-"/>
              <a:defRPr sz="2276" b="0" i="0" baseline="0"/>
            </a:lvl4pPr>
            <a:lvl5pPr marL="0" indent="511992" algn="l">
              <a:lnSpc>
                <a:spcPts val="3129"/>
              </a:lnSpc>
              <a:spcBef>
                <a:spcPts val="71"/>
              </a:spcBef>
              <a:buFont typeface="Lucida Grande"/>
              <a:buChar char="-"/>
              <a:defRPr sz="2276" b="0" i="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liennummernplatzhalter 20"/>
          <p:cNvSpPr>
            <a:spLocks noGrp="1"/>
          </p:cNvSpPr>
          <p:nvPr>
            <p:ph type="sldNum" sz="quarter" idx="19"/>
          </p:nvPr>
        </p:nvSpPr>
        <p:spPr>
          <a:xfrm>
            <a:off x="9320107" y="8087361"/>
            <a:ext cx="3034453" cy="519289"/>
          </a:xfrm>
          <a:prstGeom prst="rect">
            <a:avLst/>
          </a:prstGeom>
        </p:spPr>
        <p:txBody>
          <a:bodyPr/>
          <a:lstStyle>
            <a:lvl1pPr>
              <a:defRPr/>
            </a:lvl1pPr>
          </a:lstStyle>
          <a:p>
            <a:fld id="{C0B87809-3227-4E40-ABD8-0FF4B8E0DD7F}" type="slidenum">
              <a:rPr lang="de-DE" altLang="de-DE"/>
              <a:pPr/>
              <a:t>‹Nr.›</a:t>
            </a:fld>
            <a:endParaRPr lang="de-DE" altLang="de-DE"/>
          </a:p>
        </p:txBody>
      </p:sp>
    </p:spTree>
    <p:extLst>
      <p:ext uri="{BB962C8B-B14F-4D97-AF65-F5344CB8AC3E}">
        <p14:creationId xmlns:p14="http://schemas.microsoft.com/office/powerpoint/2010/main" val="151886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9309" y="406400"/>
            <a:ext cx="9399130" cy="1075641"/>
          </a:xfrm>
          <a:prstGeom prst="rect">
            <a:avLst/>
          </a:prstGeom>
        </p:spPr>
        <p:txBody>
          <a:bodyPr/>
          <a:lstStyle>
            <a:lvl1pPr>
              <a:defRPr>
                <a:latin typeface="+mj-lt"/>
                <a:ea typeface="DaxlinePro-Regular" panose="020B0504020101020102" pitchFamily="34" charset="0"/>
                <a:cs typeface="DaxlinePro-Regular" panose="020B0504020101020102" pitchFamily="34" charset="0"/>
              </a:defRPr>
            </a:lvl1pPr>
          </a:lstStyle>
          <a:p>
            <a:r>
              <a:rPr lang="de-DE"/>
              <a:t>Mastertitelformat bearbeiten</a:t>
            </a:r>
            <a:endParaRPr lang="de-DE" dirty="0"/>
          </a:p>
        </p:txBody>
      </p:sp>
      <p:sp>
        <p:nvSpPr>
          <p:cNvPr id="4" name="Rectangle 5"/>
          <p:cNvSpPr>
            <a:spLocks noGrp="1" noChangeArrowheads="1"/>
          </p:cNvSpPr>
          <p:nvPr>
            <p:ph type="ftr" sz="quarter" idx="10"/>
          </p:nvPr>
        </p:nvSpPr>
        <p:spPr>
          <a:xfrm>
            <a:off x="521549" y="9331396"/>
            <a:ext cx="8532141" cy="2957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de-DE" smtClean="0"/>
            </a:lvl1pPr>
          </a:lstStyle>
          <a:p>
            <a:r>
              <a:rPr lang="de-DE" dirty="0"/>
              <a:t>Projektmanagement</a:t>
            </a:r>
          </a:p>
        </p:txBody>
      </p:sp>
      <p:sp>
        <p:nvSpPr>
          <p:cNvPr id="5" name="Rectangle 6"/>
          <p:cNvSpPr>
            <a:spLocks noGrp="1" noChangeArrowheads="1"/>
          </p:cNvSpPr>
          <p:nvPr>
            <p:ph type="sldNum" sz="quarter" idx="11"/>
          </p:nvPr>
        </p:nvSpPr>
        <p:spPr/>
        <p:txBody>
          <a:bodyPr/>
          <a:lstStyle>
            <a:lvl1pPr>
              <a:defRPr/>
            </a:lvl1pPr>
          </a:lstStyle>
          <a:p>
            <a:fld id="{C8976064-494B-0649-AC23-00779E8AE254}" type="slidenum">
              <a:rPr lang="de-DE" smtClean="0"/>
              <a:pPr/>
              <a:t>‹Nr.›</a:t>
            </a:fld>
            <a:endParaRPr lang="de-DE"/>
          </a:p>
        </p:txBody>
      </p:sp>
    </p:spTree>
    <p:extLst>
      <p:ext uri="{BB962C8B-B14F-4D97-AF65-F5344CB8AC3E}">
        <p14:creationId xmlns:p14="http://schemas.microsoft.com/office/powerpoint/2010/main" val="341574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W Zwischenheadline Text und Bild">
    <p:spTree>
      <p:nvGrpSpPr>
        <p:cNvPr id="1" name=""/>
        <p:cNvGrpSpPr/>
        <p:nvPr/>
      </p:nvGrpSpPr>
      <p:grpSpPr>
        <a:xfrm>
          <a:off x="0" y="0"/>
          <a:ext cx="0" cy="0"/>
          <a:chOff x="0" y="0"/>
          <a:chExt cx="0" cy="0"/>
        </a:xfrm>
      </p:grpSpPr>
      <p:cxnSp>
        <p:nvCxnSpPr>
          <p:cNvPr id="7"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20" name="Bildplatzhalter 19"/>
          <p:cNvSpPr>
            <a:spLocks noGrp="1"/>
          </p:cNvSpPr>
          <p:nvPr>
            <p:ph type="pic" sz="quarter" idx="14"/>
          </p:nvPr>
        </p:nvSpPr>
        <p:spPr>
          <a:xfrm>
            <a:off x="6706859" y="2122311"/>
            <a:ext cx="5622866" cy="3921894"/>
          </a:xfrm>
          <a:prstGeom prst="rect">
            <a:avLst/>
          </a:prstGeom>
        </p:spPr>
        <p:txBody>
          <a:bodyPr vert="horz"/>
          <a:lstStyle/>
          <a:p>
            <a:pPr lvl="0"/>
            <a:r>
              <a:rPr lang="de-DE" noProof="0"/>
              <a:t>Bild durch Klicken auf Symbol hinzufügen</a:t>
            </a:r>
            <a:endParaRPr lang="de-DE" noProof="0" dirty="0"/>
          </a:p>
        </p:txBody>
      </p:sp>
      <p:sp>
        <p:nvSpPr>
          <p:cNvPr id="11" name="Textplatzhalter 10"/>
          <p:cNvSpPr>
            <a:spLocks noGrp="1"/>
          </p:cNvSpPr>
          <p:nvPr>
            <p:ph type="body" sz="quarter" idx="20"/>
          </p:nvPr>
        </p:nvSpPr>
        <p:spPr>
          <a:xfrm>
            <a:off x="6707859" y="6450473"/>
            <a:ext cx="5646702" cy="1636888"/>
          </a:xfrm>
          <a:prstGeom prst="rect">
            <a:avLst/>
          </a:prstGeom>
        </p:spPr>
        <p:txBody>
          <a:bodyPr vert="horz" lIns="0" tIns="0" rIns="0" bIns="0"/>
          <a:lstStyle>
            <a:lvl1pPr marL="0" indent="0">
              <a:spcBef>
                <a:spcPts val="0"/>
              </a:spcBef>
              <a:buFontTx/>
              <a:buNone/>
              <a:defRPr sz="1707" baseline="0">
                <a:solidFill>
                  <a:schemeClr val="accent1"/>
                </a:solidFill>
              </a:defRPr>
            </a:lvl1pPr>
            <a:lvl2pPr marL="0" indent="0">
              <a:buFontTx/>
              <a:buNone/>
              <a:defRPr sz="1707">
                <a:solidFill>
                  <a:schemeClr val="accent1"/>
                </a:solidFill>
              </a:defRPr>
            </a:lvl2pPr>
            <a:lvl3pPr marL="0" indent="0">
              <a:buFontTx/>
              <a:buNone/>
              <a:defRPr sz="1707">
                <a:solidFill>
                  <a:schemeClr val="accent1"/>
                </a:solidFill>
              </a:defRPr>
            </a:lvl3pPr>
            <a:lvl4pPr marL="0" indent="0">
              <a:buFontTx/>
              <a:buNone/>
              <a:defRPr sz="1707">
                <a:solidFill>
                  <a:schemeClr val="accent1"/>
                </a:solidFill>
              </a:defRPr>
            </a:lvl4pPr>
            <a:lvl5pPr marL="0" indent="0">
              <a:buFontTx/>
              <a:buNone/>
              <a:defRPr sz="1707">
                <a:solidFill>
                  <a:schemeClr val="accent1"/>
                </a:solidFill>
              </a:defRPr>
            </a:lvl5pPr>
          </a:lstStyle>
          <a:p>
            <a:pPr lvl="0"/>
            <a:r>
              <a:rPr lang="de-DE"/>
              <a:t>Formatvorlagen des Textmasters bearbeiten</a:t>
            </a:r>
          </a:p>
        </p:txBody>
      </p:sp>
      <p:sp>
        <p:nvSpPr>
          <p:cNvPr id="14" name="Textplatzhalter 16"/>
          <p:cNvSpPr>
            <a:spLocks noGrp="1"/>
          </p:cNvSpPr>
          <p:nvPr>
            <p:ph type="body" sz="quarter" idx="13"/>
          </p:nvPr>
        </p:nvSpPr>
        <p:spPr>
          <a:xfrm>
            <a:off x="661529" y="2121510"/>
            <a:ext cx="5559451" cy="543989"/>
          </a:xfrm>
          <a:prstGeom prst="rect">
            <a:avLst/>
          </a:prstGeom>
        </p:spPr>
        <p:txBody>
          <a:bodyPr vert="horz" lIns="0" tIns="0" rIns="0" bIns="0"/>
          <a:lstStyle>
            <a:lvl1pPr marL="0" indent="0">
              <a:lnSpc>
                <a:spcPts val="3129"/>
              </a:lnSpc>
              <a:buFontTx/>
              <a:buNone/>
              <a:defRPr sz="2276" b="1" i="0" baseline="0">
                <a:solidFill>
                  <a:srgbClr val="132993"/>
                </a:solidFill>
                <a:latin typeface="Arial"/>
              </a:defRPr>
            </a:lvl1pPr>
            <a:lvl2pPr marL="0" indent="0">
              <a:lnSpc>
                <a:spcPts val="2844"/>
              </a:lnSpc>
              <a:buFontTx/>
              <a:buNone/>
              <a:defRPr sz="1991">
                <a:latin typeface="Arial"/>
              </a:defRPr>
            </a:lvl2pPr>
            <a:lvl3pPr marL="0" indent="-325115">
              <a:lnSpc>
                <a:spcPts val="2844"/>
              </a:lnSpc>
              <a:buFont typeface="Lucida Grande"/>
              <a:buChar char="–"/>
              <a:defRPr sz="1991">
                <a:latin typeface="Arial"/>
              </a:defRPr>
            </a:lvl3pPr>
          </a:lstStyle>
          <a:p>
            <a:pPr lvl="0"/>
            <a:r>
              <a:rPr lang="de-DE"/>
              <a:t>Formatvorlagen des Textmasters bearbeiten</a:t>
            </a:r>
          </a:p>
        </p:txBody>
      </p:sp>
      <p:sp>
        <p:nvSpPr>
          <p:cNvPr id="16" name="Textplatzhalter 24"/>
          <p:cNvSpPr>
            <a:spLocks noGrp="1"/>
          </p:cNvSpPr>
          <p:nvPr>
            <p:ph type="body" sz="quarter" idx="22"/>
          </p:nvPr>
        </p:nvSpPr>
        <p:spPr>
          <a:xfrm>
            <a:off x="659202" y="3045729"/>
            <a:ext cx="5561778" cy="5041633"/>
          </a:xfrm>
          <a:prstGeom prst="rect">
            <a:avLst/>
          </a:prstGeom>
        </p:spPr>
        <p:txBody>
          <a:bodyPr vert="horz" lIns="0" tIns="0" rIns="0" bIns="0"/>
          <a:lstStyle>
            <a:lvl1pPr marL="0" indent="0" algn="l">
              <a:lnSpc>
                <a:spcPts val="3129"/>
              </a:lnSpc>
              <a:spcBef>
                <a:spcPts val="71"/>
              </a:spcBef>
              <a:buFont typeface="Lucida Grande"/>
              <a:buNone/>
              <a:defRPr sz="2276" b="0" i="0" baseline="0"/>
            </a:lvl1pPr>
            <a:lvl2pPr marL="0" indent="511992" algn="l">
              <a:lnSpc>
                <a:spcPts val="3129"/>
              </a:lnSpc>
              <a:spcBef>
                <a:spcPts val="71"/>
              </a:spcBef>
              <a:buFont typeface="Lucida Grande"/>
              <a:buChar char="-"/>
              <a:defRPr sz="2276" b="0" i="0" baseline="0"/>
            </a:lvl2pPr>
            <a:lvl3pPr marL="0" indent="511992" algn="l">
              <a:lnSpc>
                <a:spcPts val="3129"/>
              </a:lnSpc>
              <a:spcBef>
                <a:spcPts val="71"/>
              </a:spcBef>
              <a:buFont typeface="Lucida Grande"/>
              <a:buChar char="-"/>
              <a:defRPr sz="2276" b="0" i="0" baseline="0"/>
            </a:lvl3pPr>
            <a:lvl4pPr marL="0" indent="511992" algn="l">
              <a:lnSpc>
                <a:spcPts val="3129"/>
              </a:lnSpc>
              <a:spcBef>
                <a:spcPts val="71"/>
              </a:spcBef>
              <a:buFont typeface="Lucida Grande"/>
              <a:buChar char="-"/>
              <a:defRPr sz="2276" b="0" i="0" baseline="0"/>
            </a:lvl4pPr>
            <a:lvl5pPr marL="0" indent="511992" algn="l">
              <a:lnSpc>
                <a:spcPts val="3129"/>
              </a:lnSpc>
              <a:spcBef>
                <a:spcPts val="71"/>
              </a:spcBef>
              <a:buFont typeface="Lucida Grande"/>
              <a:buChar char="-"/>
              <a:defRPr sz="2276" b="0" i="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3"/>
          <p:cNvSpPr>
            <a:spLocks noGrp="1"/>
          </p:cNvSpPr>
          <p:nvPr>
            <p:ph type="sldNum" sz="quarter" idx="23"/>
          </p:nvPr>
        </p:nvSpPr>
        <p:spPr>
          <a:xfrm>
            <a:off x="9320107" y="8087361"/>
            <a:ext cx="3034453" cy="519289"/>
          </a:xfrm>
          <a:prstGeom prst="rect">
            <a:avLst/>
          </a:prstGeom>
        </p:spPr>
        <p:txBody>
          <a:bodyPr/>
          <a:lstStyle>
            <a:lvl1pPr>
              <a:defRPr/>
            </a:lvl1pPr>
          </a:lstStyle>
          <a:p>
            <a:fld id="{28DC85A6-AFE3-4CBE-999D-AE2FD6C3918D}" type="slidenum">
              <a:rPr lang="de-DE" altLang="de-DE"/>
              <a:pPr/>
              <a:t>‹Nr.›</a:t>
            </a:fld>
            <a:endParaRPr lang="de-DE" altLang="de-DE"/>
          </a:p>
        </p:txBody>
      </p:sp>
    </p:spTree>
    <p:extLst>
      <p:ext uri="{BB962C8B-B14F-4D97-AF65-F5344CB8AC3E}">
        <p14:creationId xmlns:p14="http://schemas.microsoft.com/office/powerpoint/2010/main" val="679159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W Layout Text">
    <p:spTree>
      <p:nvGrpSpPr>
        <p:cNvPr id="1" name=""/>
        <p:cNvGrpSpPr/>
        <p:nvPr/>
      </p:nvGrpSpPr>
      <p:grpSpPr>
        <a:xfrm>
          <a:off x="0" y="0"/>
          <a:ext cx="0" cy="0"/>
          <a:chOff x="0" y="0"/>
          <a:chExt cx="0" cy="0"/>
        </a:xfrm>
      </p:grpSpPr>
      <p:cxnSp>
        <p:nvCxnSpPr>
          <p:cNvPr id="4"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5" name="Textplatzhalter 30"/>
          <p:cNvSpPr>
            <a:spLocks noGrp="1"/>
          </p:cNvSpPr>
          <p:nvPr>
            <p:ph type="body" sz="quarter" idx="16"/>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02298E"/>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10" name="Textplatzhalter 24"/>
          <p:cNvSpPr>
            <a:spLocks noGrp="1"/>
          </p:cNvSpPr>
          <p:nvPr>
            <p:ph type="body" sz="quarter" idx="20"/>
          </p:nvPr>
        </p:nvSpPr>
        <p:spPr>
          <a:xfrm>
            <a:off x="659202" y="2122310"/>
            <a:ext cx="11671272" cy="5965049"/>
          </a:xfrm>
          <a:prstGeom prst="rect">
            <a:avLst/>
          </a:prstGeom>
        </p:spPr>
        <p:txBody>
          <a:bodyPr vert="horz" lIns="0" tIns="0" rIns="0" bIns="0"/>
          <a:lstStyle>
            <a:lvl1pPr marL="0" indent="0" algn="l">
              <a:lnSpc>
                <a:spcPts val="3129"/>
              </a:lnSpc>
              <a:spcBef>
                <a:spcPts val="71"/>
              </a:spcBef>
              <a:buFont typeface="Lucida Grande"/>
              <a:buNone/>
              <a:defRPr sz="2276" b="0" i="0" baseline="0"/>
            </a:lvl1pPr>
            <a:lvl2pPr marL="0" indent="511992" algn="l">
              <a:lnSpc>
                <a:spcPts val="3129"/>
              </a:lnSpc>
              <a:spcBef>
                <a:spcPts val="71"/>
              </a:spcBef>
              <a:buFont typeface="Lucida Grande"/>
              <a:buChar char="-"/>
              <a:defRPr sz="2276" b="0" i="0" baseline="0"/>
            </a:lvl2pPr>
            <a:lvl3pPr marL="0" indent="511992" algn="l">
              <a:lnSpc>
                <a:spcPts val="3129"/>
              </a:lnSpc>
              <a:spcBef>
                <a:spcPts val="71"/>
              </a:spcBef>
              <a:buFont typeface="Lucida Grande"/>
              <a:buChar char="-"/>
              <a:defRPr sz="2276" b="0" i="0" baseline="0"/>
            </a:lvl3pPr>
            <a:lvl4pPr marL="0" indent="511992" algn="l">
              <a:lnSpc>
                <a:spcPts val="3129"/>
              </a:lnSpc>
              <a:spcBef>
                <a:spcPts val="71"/>
              </a:spcBef>
              <a:buFont typeface="Lucida Grande"/>
              <a:buChar char="-"/>
              <a:defRPr sz="2276" b="0" i="0" baseline="0"/>
            </a:lvl4pPr>
            <a:lvl5pPr marL="0" indent="511992" algn="l">
              <a:lnSpc>
                <a:spcPts val="3129"/>
              </a:lnSpc>
              <a:spcBef>
                <a:spcPts val="71"/>
              </a:spcBef>
              <a:buFont typeface="Lucida Grande"/>
              <a:buChar char="-"/>
              <a:defRPr sz="2276" b="0" i="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20"/>
          <p:cNvSpPr>
            <a:spLocks noGrp="1"/>
          </p:cNvSpPr>
          <p:nvPr>
            <p:ph type="sldNum" sz="quarter" idx="21"/>
          </p:nvPr>
        </p:nvSpPr>
        <p:spPr>
          <a:xfrm>
            <a:off x="9320107" y="8087361"/>
            <a:ext cx="3034453" cy="519289"/>
          </a:xfrm>
          <a:prstGeom prst="rect">
            <a:avLst/>
          </a:prstGeom>
        </p:spPr>
        <p:txBody>
          <a:bodyPr/>
          <a:lstStyle>
            <a:lvl1pPr>
              <a:defRPr/>
            </a:lvl1pPr>
          </a:lstStyle>
          <a:p>
            <a:fld id="{4B43B6D7-AC13-4824-926E-0F96593EC1CA}" type="slidenum">
              <a:rPr lang="de-DE" altLang="de-DE"/>
              <a:pPr/>
              <a:t>‹Nr.›</a:t>
            </a:fld>
            <a:endParaRPr lang="de-DE" altLang="de-DE"/>
          </a:p>
        </p:txBody>
      </p:sp>
    </p:spTree>
    <p:extLst>
      <p:ext uri="{BB962C8B-B14F-4D97-AF65-F5344CB8AC3E}">
        <p14:creationId xmlns:p14="http://schemas.microsoft.com/office/powerpoint/2010/main" val="2268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W Text und Bild groß">
    <p:spTree>
      <p:nvGrpSpPr>
        <p:cNvPr id="1" name=""/>
        <p:cNvGrpSpPr/>
        <p:nvPr/>
      </p:nvGrpSpPr>
      <p:grpSpPr>
        <a:xfrm>
          <a:off x="0" y="0"/>
          <a:ext cx="0" cy="0"/>
          <a:chOff x="0" y="0"/>
          <a:chExt cx="0" cy="0"/>
        </a:xfrm>
      </p:grpSpPr>
      <p:cxnSp>
        <p:nvCxnSpPr>
          <p:cNvPr id="5"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274099"/>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20" name="Bildplatzhalter 19"/>
          <p:cNvSpPr>
            <a:spLocks noGrp="1"/>
          </p:cNvSpPr>
          <p:nvPr>
            <p:ph type="pic" sz="quarter" idx="14"/>
          </p:nvPr>
        </p:nvSpPr>
        <p:spPr>
          <a:xfrm>
            <a:off x="6706859" y="2122311"/>
            <a:ext cx="5622866" cy="5964590"/>
          </a:xfrm>
          <a:prstGeom prst="rect">
            <a:avLst/>
          </a:prstGeom>
        </p:spPr>
        <p:txBody>
          <a:bodyPr vert="horz"/>
          <a:lstStyle/>
          <a:p>
            <a:pPr lvl="0"/>
            <a:r>
              <a:rPr lang="de-DE" noProof="0"/>
              <a:t>Bild durch Klicken auf Symbol hinzufügen</a:t>
            </a:r>
            <a:endParaRPr lang="de-DE" noProof="0" dirty="0"/>
          </a:p>
        </p:txBody>
      </p:sp>
      <p:sp>
        <p:nvSpPr>
          <p:cNvPr id="11" name="Textplatzhalter 24"/>
          <p:cNvSpPr>
            <a:spLocks noGrp="1"/>
          </p:cNvSpPr>
          <p:nvPr>
            <p:ph type="body" sz="quarter" idx="18"/>
          </p:nvPr>
        </p:nvSpPr>
        <p:spPr>
          <a:xfrm>
            <a:off x="659202" y="2122312"/>
            <a:ext cx="5628460" cy="5965049"/>
          </a:xfrm>
          <a:prstGeom prst="rect">
            <a:avLst/>
          </a:prstGeom>
        </p:spPr>
        <p:txBody>
          <a:bodyPr vert="horz" lIns="0" tIns="0" rIns="0" bIns="0"/>
          <a:lstStyle>
            <a:lvl1pPr marL="0" indent="0" algn="l">
              <a:lnSpc>
                <a:spcPts val="3129"/>
              </a:lnSpc>
              <a:spcBef>
                <a:spcPts val="71"/>
              </a:spcBef>
              <a:buFont typeface="Lucida Grande"/>
              <a:buNone/>
              <a:defRPr sz="2276" b="0" i="0" baseline="0"/>
            </a:lvl1pPr>
            <a:lvl2pPr marL="0" indent="511992" algn="l">
              <a:lnSpc>
                <a:spcPts val="3129"/>
              </a:lnSpc>
              <a:spcBef>
                <a:spcPts val="71"/>
              </a:spcBef>
              <a:buFont typeface="Lucida Grande"/>
              <a:buChar char="-"/>
              <a:defRPr sz="2276" b="0" i="0" baseline="0"/>
            </a:lvl2pPr>
            <a:lvl3pPr marL="0" indent="511992" algn="l">
              <a:lnSpc>
                <a:spcPts val="3129"/>
              </a:lnSpc>
              <a:spcBef>
                <a:spcPts val="71"/>
              </a:spcBef>
              <a:buFont typeface="Lucida Grande"/>
              <a:buChar char="-"/>
              <a:defRPr sz="2276" b="0" i="0" baseline="0"/>
            </a:lvl3pPr>
            <a:lvl4pPr marL="0" indent="511992" algn="l">
              <a:lnSpc>
                <a:spcPts val="3129"/>
              </a:lnSpc>
              <a:spcBef>
                <a:spcPts val="71"/>
              </a:spcBef>
              <a:buFont typeface="Lucida Grande"/>
              <a:buChar char="-"/>
              <a:defRPr sz="2276" b="0" i="0" baseline="0"/>
            </a:lvl4pPr>
            <a:lvl5pPr marL="0" indent="511992" algn="l">
              <a:lnSpc>
                <a:spcPts val="3129"/>
              </a:lnSpc>
              <a:spcBef>
                <a:spcPts val="71"/>
              </a:spcBef>
              <a:buFont typeface="Lucida Grande"/>
              <a:buChar char="-"/>
              <a:defRPr sz="2276" b="0" i="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liennummernplatzhalter 1"/>
          <p:cNvSpPr>
            <a:spLocks noGrp="1"/>
          </p:cNvSpPr>
          <p:nvPr>
            <p:ph type="sldNum" sz="quarter" idx="19"/>
          </p:nvPr>
        </p:nvSpPr>
        <p:spPr>
          <a:xfrm>
            <a:off x="9320107" y="8087361"/>
            <a:ext cx="3034453" cy="519289"/>
          </a:xfrm>
          <a:prstGeom prst="rect">
            <a:avLst/>
          </a:prstGeom>
        </p:spPr>
        <p:txBody>
          <a:bodyPr/>
          <a:lstStyle>
            <a:lvl1pPr>
              <a:defRPr/>
            </a:lvl1pPr>
          </a:lstStyle>
          <a:p>
            <a:fld id="{5DAAA863-D01C-4256-86AF-9011550E2402}" type="slidenum">
              <a:rPr lang="de-DE" altLang="de-DE"/>
              <a:pPr/>
              <a:t>‹Nr.›</a:t>
            </a:fld>
            <a:endParaRPr lang="de-DE" altLang="de-DE"/>
          </a:p>
        </p:txBody>
      </p:sp>
      <p:sp>
        <p:nvSpPr>
          <p:cNvPr id="10"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2" name="Textfeld 11"/>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1821538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W mehrere Bilder groß">
    <p:spTree>
      <p:nvGrpSpPr>
        <p:cNvPr id="1" name=""/>
        <p:cNvGrpSpPr/>
        <p:nvPr/>
      </p:nvGrpSpPr>
      <p:grpSpPr>
        <a:xfrm>
          <a:off x="0" y="0"/>
          <a:ext cx="0" cy="0"/>
          <a:chOff x="0" y="0"/>
          <a:chExt cx="0" cy="0"/>
        </a:xfrm>
      </p:grpSpPr>
      <p:cxnSp>
        <p:nvCxnSpPr>
          <p:cNvPr id="5"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274099"/>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20" name="Bildplatzhalter 19"/>
          <p:cNvSpPr>
            <a:spLocks noGrp="1"/>
          </p:cNvSpPr>
          <p:nvPr>
            <p:ph type="pic" sz="quarter" idx="14"/>
          </p:nvPr>
        </p:nvSpPr>
        <p:spPr>
          <a:xfrm>
            <a:off x="6706859" y="1482148"/>
            <a:ext cx="5622866" cy="6604753"/>
          </a:xfrm>
          <a:prstGeom prst="rect">
            <a:avLst/>
          </a:prstGeom>
        </p:spPr>
        <p:txBody>
          <a:bodyPr vert="horz"/>
          <a:lstStyle/>
          <a:p>
            <a:pPr lvl="0"/>
            <a:r>
              <a:rPr lang="de-DE" noProof="0"/>
              <a:t>Bild durch Klicken auf Symbol hinzufügen</a:t>
            </a:r>
            <a:endParaRPr lang="de-DE" noProof="0" dirty="0"/>
          </a:p>
        </p:txBody>
      </p:sp>
      <p:sp>
        <p:nvSpPr>
          <p:cNvPr id="10" name="Bildplatzhalter 19"/>
          <p:cNvSpPr>
            <a:spLocks noGrp="1"/>
          </p:cNvSpPr>
          <p:nvPr>
            <p:ph type="pic" sz="quarter" idx="21"/>
          </p:nvPr>
        </p:nvSpPr>
        <p:spPr>
          <a:xfrm>
            <a:off x="661527" y="1482148"/>
            <a:ext cx="5622866" cy="6604753"/>
          </a:xfrm>
          <a:prstGeom prst="rect">
            <a:avLst/>
          </a:prstGeom>
        </p:spPr>
        <p:txBody>
          <a:bodyPr vert="horz"/>
          <a:lstStyle/>
          <a:p>
            <a:pPr lvl="0"/>
            <a:r>
              <a:rPr lang="de-DE" noProof="0"/>
              <a:t>Bild durch Klicken auf Symbol hinzufügen</a:t>
            </a:r>
            <a:endParaRPr lang="de-DE" noProof="0" dirty="0"/>
          </a:p>
        </p:txBody>
      </p:sp>
      <p:sp>
        <p:nvSpPr>
          <p:cNvPr id="9" name="Foliennummernplatzhalter 1"/>
          <p:cNvSpPr>
            <a:spLocks noGrp="1"/>
          </p:cNvSpPr>
          <p:nvPr>
            <p:ph type="sldNum" sz="quarter" idx="22"/>
          </p:nvPr>
        </p:nvSpPr>
        <p:spPr>
          <a:xfrm>
            <a:off x="9320107" y="8087361"/>
            <a:ext cx="3034453" cy="519289"/>
          </a:xfrm>
          <a:prstGeom prst="rect">
            <a:avLst/>
          </a:prstGeom>
        </p:spPr>
        <p:txBody>
          <a:bodyPr/>
          <a:lstStyle>
            <a:lvl1pPr>
              <a:defRPr/>
            </a:lvl1pPr>
          </a:lstStyle>
          <a:p>
            <a:fld id="{1C10A2B7-0C4A-4CD3-990F-0608F1248E49}" type="slidenum">
              <a:rPr lang="de-DE" altLang="de-DE"/>
              <a:pPr/>
              <a:t>‹Nr.›</a:t>
            </a:fld>
            <a:endParaRPr lang="de-DE" altLang="de-DE"/>
          </a:p>
        </p:txBody>
      </p:sp>
      <p:sp>
        <p:nvSpPr>
          <p:cNvPr id="11"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2" name="Textfeld 11"/>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2684240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W Tabelle 1">
    <p:spTree>
      <p:nvGrpSpPr>
        <p:cNvPr id="1" name=""/>
        <p:cNvGrpSpPr/>
        <p:nvPr/>
      </p:nvGrpSpPr>
      <p:grpSpPr>
        <a:xfrm>
          <a:off x="0" y="0"/>
          <a:ext cx="0" cy="0"/>
          <a:chOff x="0" y="0"/>
          <a:chExt cx="0" cy="0"/>
        </a:xfrm>
      </p:grpSpPr>
      <p:cxnSp>
        <p:nvCxnSpPr>
          <p:cNvPr id="3"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Tabelle 7"/>
          <p:cNvGraphicFramePr>
            <a:graphicFrameLocks noGrp="1"/>
          </p:cNvGraphicFramePr>
          <p:nvPr/>
        </p:nvGraphicFramePr>
        <p:xfrm>
          <a:off x="704427" y="2122312"/>
          <a:ext cx="11650131" cy="5967306"/>
        </p:xfrm>
        <a:graphic>
          <a:graphicData uri="http://schemas.openxmlformats.org/drawingml/2006/table">
            <a:tbl>
              <a:tblPr firstRow="1" bandRow="1">
                <a:tableStyleId>{2D5ABB26-0587-4C30-8999-92F81FD0307C}</a:tableStyleId>
              </a:tblPr>
              <a:tblGrid>
                <a:gridCol w="2391873">
                  <a:extLst>
                    <a:ext uri="{9D8B030D-6E8A-4147-A177-3AD203B41FA5}">
                      <a16:colId xmlns:a16="http://schemas.microsoft.com/office/drawing/2014/main" val="20000"/>
                    </a:ext>
                  </a:extLst>
                </a:gridCol>
                <a:gridCol w="2466399">
                  <a:extLst>
                    <a:ext uri="{9D8B030D-6E8A-4147-A177-3AD203B41FA5}">
                      <a16:colId xmlns:a16="http://schemas.microsoft.com/office/drawing/2014/main" val="20001"/>
                    </a:ext>
                  </a:extLst>
                </a:gridCol>
                <a:gridCol w="2352102">
                  <a:extLst>
                    <a:ext uri="{9D8B030D-6E8A-4147-A177-3AD203B41FA5}">
                      <a16:colId xmlns:a16="http://schemas.microsoft.com/office/drawing/2014/main" val="20002"/>
                    </a:ext>
                  </a:extLst>
                </a:gridCol>
                <a:gridCol w="2324718">
                  <a:extLst>
                    <a:ext uri="{9D8B030D-6E8A-4147-A177-3AD203B41FA5}">
                      <a16:colId xmlns:a16="http://schemas.microsoft.com/office/drawing/2014/main" val="20003"/>
                    </a:ext>
                  </a:extLst>
                </a:gridCol>
                <a:gridCol w="2115039">
                  <a:extLst>
                    <a:ext uri="{9D8B030D-6E8A-4147-A177-3AD203B41FA5}">
                      <a16:colId xmlns:a16="http://schemas.microsoft.com/office/drawing/2014/main" val="20004"/>
                    </a:ext>
                  </a:extLst>
                </a:gridCol>
              </a:tblGrid>
              <a:tr h="985806">
                <a:tc>
                  <a:txBody>
                    <a:bodyPr/>
                    <a:lstStyle/>
                    <a:p>
                      <a:pPr>
                        <a:spcBef>
                          <a:spcPts val="400"/>
                        </a:spcBef>
                      </a:pPr>
                      <a:r>
                        <a:rPr lang="de-DE" sz="2300" b="1" i="0" dirty="0"/>
                        <a:t>Punkt 1</a:t>
                      </a:r>
                      <a:endParaRPr lang="de-DE" sz="2300" b="1" i="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b="1" i="0" dirty="0"/>
                        <a:t>2</a:t>
                      </a:r>
                      <a:endParaRPr lang="de-DE" sz="2300" b="1" i="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b="1" i="0" dirty="0"/>
                        <a:t>3</a:t>
                      </a:r>
                      <a:endParaRPr lang="de-DE" sz="2300" b="1" i="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b="1" i="0" dirty="0"/>
                        <a:t>4</a:t>
                      </a:r>
                      <a:endParaRPr lang="de-DE" sz="2300" b="1" i="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b="1" i="0" dirty="0"/>
                        <a:t>5</a:t>
                      </a:r>
                      <a:endParaRPr lang="de-DE" sz="2300" b="1" i="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5806">
                <a:tc>
                  <a:txBody>
                    <a:bodyPr/>
                    <a:lstStyle/>
                    <a:p>
                      <a:pPr>
                        <a:spcBef>
                          <a:spcPts val="400"/>
                        </a:spcBef>
                      </a:pPr>
                      <a:r>
                        <a:rPr lang="de-DE" sz="2300" dirty="0"/>
                        <a:t>Eintrag 1</a:t>
                      </a: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dirty="0"/>
                        <a:t>2</a:t>
                      </a: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dirty="0"/>
                        <a:t> 3</a:t>
                      </a: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dirty="0"/>
                        <a:t>4</a:t>
                      </a: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r>
                        <a:rPr lang="de-DE" sz="2300" dirty="0"/>
                        <a:t>5</a:t>
                      </a: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5806">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5806">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5806">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8276">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pPr>
                      <a:endParaRPr lang="de-DE" sz="2300" dirty="0">
                        <a:solidFill>
                          <a:schemeClr val="tx1"/>
                        </a:solidFill>
                      </a:endParaRPr>
                    </a:p>
                  </a:txBody>
                  <a:tcPr marL="65024" marR="65024" marT="65044" marB="6504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23C8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9" name="Foliennummernplatzhalter 14"/>
          <p:cNvSpPr>
            <a:spLocks noGrp="1"/>
          </p:cNvSpPr>
          <p:nvPr>
            <p:ph type="sldNum" sz="quarter" idx="16"/>
          </p:nvPr>
        </p:nvSpPr>
        <p:spPr>
          <a:xfrm>
            <a:off x="9320107" y="8087361"/>
            <a:ext cx="3034453" cy="519289"/>
          </a:xfrm>
          <a:prstGeom prst="rect">
            <a:avLst/>
          </a:prstGeom>
        </p:spPr>
        <p:txBody>
          <a:bodyPr/>
          <a:lstStyle>
            <a:lvl1pPr>
              <a:defRPr/>
            </a:lvl1pPr>
          </a:lstStyle>
          <a:p>
            <a:fld id="{793253C0-379B-4C19-8B50-4705BE9717FC}" type="slidenum">
              <a:rPr lang="de-DE" altLang="de-DE"/>
              <a:pPr/>
              <a:t>‹Nr.›</a:t>
            </a:fld>
            <a:endParaRPr lang="de-DE" altLang="de-DE"/>
          </a:p>
        </p:txBody>
      </p:sp>
      <p:sp>
        <p:nvSpPr>
          <p:cNvPr id="10"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1" name="Textfeld 10"/>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3274248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W Tabelle 2">
    <p:spTree>
      <p:nvGrpSpPr>
        <p:cNvPr id="1" name=""/>
        <p:cNvGrpSpPr/>
        <p:nvPr/>
      </p:nvGrpSpPr>
      <p:grpSpPr>
        <a:xfrm>
          <a:off x="0" y="0"/>
          <a:ext cx="0" cy="0"/>
          <a:chOff x="0" y="0"/>
          <a:chExt cx="0" cy="0"/>
        </a:xfrm>
      </p:grpSpPr>
      <p:cxnSp>
        <p:nvCxnSpPr>
          <p:cNvPr id="3"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Tabelle 7"/>
          <p:cNvGraphicFramePr>
            <a:graphicFrameLocks noGrp="1"/>
          </p:cNvGraphicFramePr>
          <p:nvPr/>
        </p:nvGraphicFramePr>
        <p:xfrm>
          <a:off x="704427" y="2122312"/>
          <a:ext cx="11650131" cy="5967306"/>
        </p:xfrm>
        <a:graphic>
          <a:graphicData uri="http://schemas.openxmlformats.org/drawingml/2006/table">
            <a:tbl>
              <a:tblPr firstRow="1" bandRow="1">
                <a:tableStyleId>{F2DE63D5-997A-4646-A377-4702673A728D}</a:tableStyleId>
              </a:tblPr>
              <a:tblGrid>
                <a:gridCol w="2391873">
                  <a:extLst>
                    <a:ext uri="{9D8B030D-6E8A-4147-A177-3AD203B41FA5}">
                      <a16:colId xmlns:a16="http://schemas.microsoft.com/office/drawing/2014/main" val="20000"/>
                    </a:ext>
                  </a:extLst>
                </a:gridCol>
                <a:gridCol w="2466399">
                  <a:extLst>
                    <a:ext uri="{9D8B030D-6E8A-4147-A177-3AD203B41FA5}">
                      <a16:colId xmlns:a16="http://schemas.microsoft.com/office/drawing/2014/main" val="20001"/>
                    </a:ext>
                  </a:extLst>
                </a:gridCol>
                <a:gridCol w="2352102">
                  <a:extLst>
                    <a:ext uri="{9D8B030D-6E8A-4147-A177-3AD203B41FA5}">
                      <a16:colId xmlns:a16="http://schemas.microsoft.com/office/drawing/2014/main" val="20002"/>
                    </a:ext>
                  </a:extLst>
                </a:gridCol>
                <a:gridCol w="2324718">
                  <a:extLst>
                    <a:ext uri="{9D8B030D-6E8A-4147-A177-3AD203B41FA5}">
                      <a16:colId xmlns:a16="http://schemas.microsoft.com/office/drawing/2014/main" val="20003"/>
                    </a:ext>
                  </a:extLst>
                </a:gridCol>
                <a:gridCol w="2115039">
                  <a:extLst>
                    <a:ext uri="{9D8B030D-6E8A-4147-A177-3AD203B41FA5}">
                      <a16:colId xmlns:a16="http://schemas.microsoft.com/office/drawing/2014/main" val="20004"/>
                    </a:ext>
                  </a:extLst>
                </a:gridCol>
              </a:tblGrid>
              <a:tr h="985806">
                <a:tc>
                  <a:txBody>
                    <a:bodyPr/>
                    <a:lstStyle/>
                    <a:p>
                      <a:r>
                        <a:rPr lang="de-DE" sz="2300" dirty="0">
                          <a:solidFill>
                            <a:schemeClr val="tx1"/>
                          </a:solidFill>
                        </a:rPr>
                        <a:t>Punkt 1</a:t>
                      </a:r>
                    </a:p>
                  </a:txBody>
                  <a:tcPr marL="65024" marR="65024" marT="65044" marB="65044">
                    <a:lnR w="19050" cap="flat" cmpd="sng" algn="ctr">
                      <a:solidFill>
                        <a:prstClr val="white"/>
                      </a:solidFill>
                      <a:prstDash val="solid"/>
                      <a:round/>
                      <a:headEnd type="none" w="med" len="med"/>
                      <a:tailEnd type="none" w="med" len="med"/>
                    </a:lnR>
                    <a:lnB w="190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2</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B w="190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3</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B w="190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4</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B w="190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5</a:t>
                      </a:r>
                    </a:p>
                  </a:txBody>
                  <a:tcPr marL="65024" marR="65024" marT="65044" marB="65044">
                    <a:lnL w="19050" cap="flat" cmpd="sng" algn="ctr">
                      <a:solidFill>
                        <a:prstClr val="white"/>
                      </a:solidFill>
                      <a:prstDash val="solid"/>
                      <a:round/>
                      <a:headEnd type="none" w="med" len="med"/>
                      <a:tailEnd type="none" w="med" len="med"/>
                    </a:lnL>
                    <a:lnB w="19050" cap="flat" cmpd="sng" algn="ctr">
                      <a:solidFill>
                        <a:srgbClr val="023C8E"/>
                      </a:solidFill>
                      <a:prstDash val="solid"/>
                      <a:round/>
                      <a:headEnd type="none" w="med" len="med"/>
                      <a:tailEnd type="none" w="med" len="med"/>
                    </a:lnB>
                  </a:tcPr>
                </a:tc>
                <a:extLst>
                  <a:ext uri="{0D108BD9-81ED-4DB2-BD59-A6C34878D82A}">
                    <a16:rowId xmlns:a16="http://schemas.microsoft.com/office/drawing/2014/main" val="10000"/>
                  </a:ext>
                </a:extLst>
              </a:tr>
              <a:tr h="985806">
                <a:tc>
                  <a:txBody>
                    <a:bodyPr/>
                    <a:lstStyle/>
                    <a:p>
                      <a:r>
                        <a:rPr lang="de-DE" sz="2300" dirty="0">
                          <a:solidFill>
                            <a:schemeClr val="tx1"/>
                          </a:solidFill>
                        </a:rPr>
                        <a:t>Eintrag 1</a:t>
                      </a:r>
                    </a:p>
                  </a:txBody>
                  <a:tcPr marL="65024" marR="65024" marT="65044" marB="65044">
                    <a:lnR w="19050" cap="flat" cmpd="sng" algn="ctr">
                      <a:solidFill>
                        <a:prstClr val="white"/>
                      </a:solidFill>
                      <a:prstDash val="solid"/>
                      <a:round/>
                      <a:headEnd type="none" w="med" len="med"/>
                      <a:tailEnd type="none" w="med" len="med"/>
                    </a:lnR>
                    <a:lnT w="190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2</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 3</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4</a:t>
                      </a: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r>
                        <a:rPr lang="de-DE" sz="2300" dirty="0">
                          <a:solidFill>
                            <a:schemeClr val="tx1"/>
                          </a:solidFill>
                        </a:rPr>
                        <a:t>5</a:t>
                      </a:r>
                    </a:p>
                  </a:txBody>
                  <a:tcPr marL="65024" marR="65024" marT="65044" marB="65044">
                    <a:lnL w="19050" cap="flat" cmpd="sng" algn="ctr">
                      <a:solidFill>
                        <a:prstClr val="white"/>
                      </a:solidFill>
                      <a:prstDash val="solid"/>
                      <a:round/>
                      <a:headEnd type="none" w="med" len="med"/>
                      <a:tailEnd type="none" w="med" len="med"/>
                    </a:lnL>
                    <a:lnT w="190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extLst>
                  <a:ext uri="{0D108BD9-81ED-4DB2-BD59-A6C34878D82A}">
                    <a16:rowId xmlns:a16="http://schemas.microsoft.com/office/drawing/2014/main" val="10001"/>
                  </a:ext>
                </a:extLst>
              </a:tr>
              <a:tr h="985806">
                <a:tc>
                  <a:txBody>
                    <a:bodyPr/>
                    <a:lstStyle/>
                    <a:p>
                      <a:endParaRPr lang="de-DE" sz="2300" dirty="0">
                        <a:solidFill>
                          <a:schemeClr val="tx1"/>
                        </a:solidFill>
                      </a:endParaRPr>
                    </a:p>
                  </a:txBody>
                  <a:tcPr marL="65024" marR="65024" marT="65044" marB="65044">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extLst>
                  <a:ext uri="{0D108BD9-81ED-4DB2-BD59-A6C34878D82A}">
                    <a16:rowId xmlns:a16="http://schemas.microsoft.com/office/drawing/2014/main" val="10002"/>
                  </a:ext>
                </a:extLst>
              </a:tr>
              <a:tr h="985806">
                <a:tc>
                  <a:txBody>
                    <a:bodyPr/>
                    <a:lstStyle/>
                    <a:p>
                      <a:endParaRPr lang="de-DE" sz="2300" dirty="0">
                        <a:solidFill>
                          <a:schemeClr val="tx1"/>
                        </a:solidFill>
                      </a:endParaRPr>
                    </a:p>
                  </a:txBody>
                  <a:tcPr marL="65024" marR="65024" marT="65044" marB="65044">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extLst>
                  <a:ext uri="{0D108BD9-81ED-4DB2-BD59-A6C34878D82A}">
                    <a16:rowId xmlns:a16="http://schemas.microsoft.com/office/drawing/2014/main" val="10003"/>
                  </a:ext>
                </a:extLst>
              </a:tr>
              <a:tr h="985806">
                <a:tc>
                  <a:txBody>
                    <a:bodyPr/>
                    <a:lstStyle/>
                    <a:p>
                      <a:endParaRPr lang="de-DE" sz="2300" dirty="0">
                        <a:solidFill>
                          <a:schemeClr val="tx1"/>
                        </a:solidFill>
                      </a:endParaRPr>
                    </a:p>
                  </a:txBody>
                  <a:tcPr marL="65024" marR="65024" marT="65044" marB="65044">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T w="6350" cap="flat" cmpd="sng" algn="ctr">
                      <a:solidFill>
                        <a:srgbClr val="023C8E"/>
                      </a:solidFill>
                      <a:prstDash val="solid"/>
                      <a:round/>
                      <a:headEnd type="none" w="med" len="med"/>
                      <a:tailEnd type="none" w="med" len="med"/>
                    </a:lnT>
                    <a:lnB w="6350" cap="flat" cmpd="sng" algn="ctr">
                      <a:solidFill>
                        <a:srgbClr val="023C8E"/>
                      </a:solidFill>
                      <a:prstDash val="solid"/>
                      <a:round/>
                      <a:headEnd type="none" w="med" len="med"/>
                      <a:tailEnd type="none" w="med" len="med"/>
                    </a:lnB>
                  </a:tcPr>
                </a:tc>
                <a:extLst>
                  <a:ext uri="{0D108BD9-81ED-4DB2-BD59-A6C34878D82A}">
                    <a16:rowId xmlns:a16="http://schemas.microsoft.com/office/drawing/2014/main" val="10004"/>
                  </a:ext>
                </a:extLst>
              </a:tr>
              <a:tr h="1038276">
                <a:tc>
                  <a:txBody>
                    <a:bodyPr/>
                    <a:lstStyle/>
                    <a:p>
                      <a:endParaRPr lang="de-DE" sz="2300" dirty="0">
                        <a:solidFill>
                          <a:schemeClr val="tx1"/>
                        </a:solidFill>
                      </a:endParaRPr>
                    </a:p>
                  </a:txBody>
                  <a:tcPr marL="65024" marR="65024" marT="65044" marB="65044">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srgbClr val="023C8E"/>
                      </a:solidFill>
                      <a:prstDash val="solid"/>
                      <a:round/>
                      <a:headEnd type="none" w="med" len="med"/>
                      <a:tailEnd type="none" w="med" len="med"/>
                    </a:lnT>
                  </a:tcPr>
                </a:tc>
                <a:tc>
                  <a:txBody>
                    <a:bodyPr/>
                    <a:lstStyle/>
                    <a:p>
                      <a:endParaRPr lang="de-DE" sz="2300" dirty="0">
                        <a:solidFill>
                          <a:schemeClr val="tx1"/>
                        </a:solidFill>
                      </a:endParaRPr>
                    </a:p>
                  </a:txBody>
                  <a:tcPr marL="65024" marR="65024" marT="65044" marB="65044">
                    <a:lnL w="19050" cap="flat" cmpd="sng" algn="ctr">
                      <a:solidFill>
                        <a:prstClr val="white"/>
                      </a:solidFill>
                      <a:prstDash val="solid"/>
                      <a:round/>
                      <a:headEnd type="none" w="med" len="med"/>
                      <a:tailEnd type="none" w="med" len="med"/>
                    </a:lnL>
                    <a:lnT w="6350" cap="flat" cmpd="sng" algn="ctr">
                      <a:solidFill>
                        <a:srgbClr val="023C8E"/>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9" name="Foliennummernplatzhalter 14"/>
          <p:cNvSpPr>
            <a:spLocks noGrp="1"/>
          </p:cNvSpPr>
          <p:nvPr>
            <p:ph type="sldNum" sz="quarter" idx="16"/>
          </p:nvPr>
        </p:nvSpPr>
        <p:spPr>
          <a:xfrm>
            <a:off x="9320107" y="8087361"/>
            <a:ext cx="3034453" cy="519289"/>
          </a:xfrm>
          <a:prstGeom prst="rect">
            <a:avLst/>
          </a:prstGeom>
        </p:spPr>
        <p:txBody>
          <a:bodyPr/>
          <a:lstStyle>
            <a:lvl1pPr>
              <a:defRPr/>
            </a:lvl1pPr>
          </a:lstStyle>
          <a:p>
            <a:fld id="{C746E996-B624-47C1-BCE9-75211CC817D6}" type="slidenum">
              <a:rPr lang="de-DE" altLang="de-DE"/>
              <a:pPr/>
              <a:t>‹Nr.›</a:t>
            </a:fld>
            <a:endParaRPr lang="de-DE" altLang="de-DE"/>
          </a:p>
        </p:txBody>
      </p:sp>
      <p:sp>
        <p:nvSpPr>
          <p:cNvPr id="10"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1" name="Textfeld 10"/>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241674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AW Tabelle 3">
    <p:spTree>
      <p:nvGrpSpPr>
        <p:cNvPr id="1" name=""/>
        <p:cNvGrpSpPr/>
        <p:nvPr/>
      </p:nvGrpSpPr>
      <p:grpSpPr>
        <a:xfrm>
          <a:off x="0" y="0"/>
          <a:ext cx="0" cy="0"/>
          <a:chOff x="0" y="0"/>
          <a:chExt cx="0" cy="0"/>
        </a:xfrm>
      </p:grpSpPr>
      <p:cxnSp>
        <p:nvCxnSpPr>
          <p:cNvPr id="3"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Tabelle 7"/>
          <p:cNvGraphicFramePr>
            <a:graphicFrameLocks noGrp="1"/>
          </p:cNvGraphicFramePr>
          <p:nvPr/>
        </p:nvGraphicFramePr>
        <p:xfrm>
          <a:off x="679592" y="2122312"/>
          <a:ext cx="11674968" cy="5965047"/>
        </p:xfrm>
        <a:graphic>
          <a:graphicData uri="http://schemas.openxmlformats.org/drawingml/2006/table">
            <a:tbl>
              <a:tblPr firstRow="1" bandRow="1">
                <a:tableStyleId>{5C22544A-7EE6-4342-B048-85BDC9FD1C3A}</a:tableStyleId>
              </a:tblPr>
              <a:tblGrid>
                <a:gridCol w="2381032">
                  <a:extLst>
                    <a:ext uri="{9D8B030D-6E8A-4147-A177-3AD203B41FA5}">
                      <a16:colId xmlns:a16="http://schemas.microsoft.com/office/drawing/2014/main" val="20000"/>
                    </a:ext>
                  </a:extLst>
                </a:gridCol>
                <a:gridCol w="2368004">
                  <a:extLst>
                    <a:ext uri="{9D8B030D-6E8A-4147-A177-3AD203B41FA5}">
                      <a16:colId xmlns:a16="http://schemas.microsoft.com/office/drawing/2014/main" val="20001"/>
                    </a:ext>
                  </a:extLst>
                </a:gridCol>
                <a:gridCol w="2476710">
                  <a:extLst>
                    <a:ext uri="{9D8B030D-6E8A-4147-A177-3AD203B41FA5}">
                      <a16:colId xmlns:a16="http://schemas.microsoft.com/office/drawing/2014/main" val="20002"/>
                    </a:ext>
                  </a:extLst>
                </a:gridCol>
                <a:gridCol w="1620254">
                  <a:extLst>
                    <a:ext uri="{9D8B030D-6E8A-4147-A177-3AD203B41FA5}">
                      <a16:colId xmlns:a16="http://schemas.microsoft.com/office/drawing/2014/main" val="20003"/>
                    </a:ext>
                  </a:extLst>
                </a:gridCol>
                <a:gridCol w="2828968">
                  <a:extLst>
                    <a:ext uri="{9D8B030D-6E8A-4147-A177-3AD203B41FA5}">
                      <a16:colId xmlns:a16="http://schemas.microsoft.com/office/drawing/2014/main" val="20004"/>
                    </a:ext>
                  </a:extLst>
                </a:gridCol>
              </a:tblGrid>
              <a:tr h="990514">
                <a:tc>
                  <a:txBody>
                    <a:bodyPr/>
                    <a:lstStyle/>
                    <a:p>
                      <a:pPr>
                        <a:lnSpc>
                          <a:spcPct val="100000"/>
                        </a:lnSpc>
                        <a:spcBef>
                          <a:spcPts val="400"/>
                        </a:spcBef>
                      </a:pPr>
                      <a:r>
                        <a:rPr lang="de-DE" sz="2300" dirty="0">
                          <a:solidFill>
                            <a:schemeClr val="tx1"/>
                          </a:solidFill>
                        </a:rPr>
                        <a:t>Punkt 1</a:t>
                      </a:r>
                    </a:p>
                  </a:txBody>
                  <a:tcPr marL="65024" marR="65024" marT="65030" marB="65030"/>
                </a:tc>
                <a:tc>
                  <a:txBody>
                    <a:bodyPr/>
                    <a:lstStyle/>
                    <a:p>
                      <a:pPr>
                        <a:lnSpc>
                          <a:spcPct val="100000"/>
                        </a:lnSpc>
                        <a:spcBef>
                          <a:spcPts val="400"/>
                        </a:spcBef>
                      </a:pPr>
                      <a:r>
                        <a:rPr lang="de-DE" sz="2300" dirty="0">
                          <a:solidFill>
                            <a:schemeClr val="tx1"/>
                          </a:solidFill>
                        </a:rPr>
                        <a:t>Punkt 2</a:t>
                      </a:r>
                    </a:p>
                  </a:txBody>
                  <a:tcPr marL="65024" marR="65024" marT="65030" marB="65030"/>
                </a:tc>
                <a:tc>
                  <a:txBody>
                    <a:bodyPr/>
                    <a:lstStyle/>
                    <a:p>
                      <a:pPr>
                        <a:lnSpc>
                          <a:spcPct val="100000"/>
                        </a:lnSpc>
                        <a:spcBef>
                          <a:spcPts val="400"/>
                        </a:spcBef>
                      </a:pPr>
                      <a:r>
                        <a:rPr lang="de-DE" sz="2300" dirty="0">
                          <a:solidFill>
                            <a:schemeClr val="tx1"/>
                          </a:solidFill>
                        </a:rPr>
                        <a:t>Punkt 3</a:t>
                      </a:r>
                    </a:p>
                  </a:txBody>
                  <a:tcPr marL="65024" marR="65024" marT="65030" marB="65030"/>
                </a:tc>
                <a:tc>
                  <a:txBody>
                    <a:bodyPr/>
                    <a:lstStyle/>
                    <a:p>
                      <a:pPr>
                        <a:lnSpc>
                          <a:spcPct val="100000"/>
                        </a:lnSpc>
                        <a:spcBef>
                          <a:spcPts val="400"/>
                        </a:spcBef>
                      </a:pPr>
                      <a:r>
                        <a:rPr lang="de-DE" sz="2300" dirty="0">
                          <a:solidFill>
                            <a:schemeClr val="tx1"/>
                          </a:solidFill>
                        </a:rPr>
                        <a:t>Punkt 4</a:t>
                      </a:r>
                    </a:p>
                  </a:txBody>
                  <a:tcPr marL="65024" marR="65024" marT="65030" marB="65030"/>
                </a:tc>
                <a:tc>
                  <a:txBody>
                    <a:bodyPr/>
                    <a:lstStyle/>
                    <a:p>
                      <a:pPr>
                        <a:lnSpc>
                          <a:spcPct val="100000"/>
                        </a:lnSpc>
                        <a:spcBef>
                          <a:spcPts val="400"/>
                        </a:spcBef>
                      </a:pPr>
                      <a:r>
                        <a:rPr lang="de-DE" sz="2300" dirty="0">
                          <a:solidFill>
                            <a:schemeClr val="tx1"/>
                          </a:solidFill>
                        </a:rPr>
                        <a:t>Punkt</a:t>
                      </a:r>
                      <a:r>
                        <a:rPr lang="de-DE" sz="2300" baseline="0" dirty="0">
                          <a:solidFill>
                            <a:schemeClr val="tx1"/>
                          </a:solidFill>
                        </a:rPr>
                        <a:t> 5</a:t>
                      </a:r>
                      <a:endParaRPr lang="de-DE" sz="2300" dirty="0">
                        <a:solidFill>
                          <a:schemeClr val="tx1"/>
                        </a:solidFill>
                      </a:endParaRPr>
                    </a:p>
                  </a:txBody>
                  <a:tcPr marL="65024" marR="65024" marT="65030" marB="65030"/>
                </a:tc>
                <a:extLst>
                  <a:ext uri="{0D108BD9-81ED-4DB2-BD59-A6C34878D82A}">
                    <a16:rowId xmlns:a16="http://schemas.microsoft.com/office/drawing/2014/main" val="10000"/>
                  </a:ext>
                </a:extLst>
              </a:tr>
              <a:tr h="990514">
                <a:tc>
                  <a:txBody>
                    <a:bodyPr/>
                    <a:lstStyle/>
                    <a:p>
                      <a:pPr>
                        <a:lnSpc>
                          <a:spcPct val="100000"/>
                        </a:lnSpc>
                        <a:spcBef>
                          <a:spcPts val="400"/>
                        </a:spcBef>
                      </a:pPr>
                      <a:r>
                        <a:rPr lang="de-DE" sz="2300" dirty="0"/>
                        <a:t> Eintrag 1</a:t>
                      </a:r>
                      <a:endParaRPr lang="de-DE" sz="2300" dirty="0">
                        <a:solidFill>
                          <a:schemeClr val="tx1"/>
                        </a:solidFill>
                      </a:endParaRPr>
                    </a:p>
                  </a:txBody>
                  <a:tcPr marL="65024" marR="65024" marT="65030" marB="65030">
                    <a:lnB w="12700" cap="flat" cmpd="sng" algn="ctr">
                      <a:solidFill>
                        <a:prstClr val="white"/>
                      </a:solidFill>
                      <a:prstDash val="solid"/>
                      <a:round/>
                      <a:headEnd type="none" w="med" len="med"/>
                      <a:tailEnd type="none" w="med" len="med"/>
                    </a:lnB>
                    <a:solidFill>
                      <a:schemeClr val="accent2"/>
                    </a:solidFill>
                  </a:tcPr>
                </a:tc>
                <a:tc>
                  <a:txBody>
                    <a:bodyPr/>
                    <a:lstStyle/>
                    <a:p>
                      <a:pPr>
                        <a:lnSpc>
                          <a:spcPct val="100000"/>
                        </a:lnSpc>
                        <a:spcBef>
                          <a:spcPts val="400"/>
                        </a:spcBef>
                      </a:pPr>
                      <a:r>
                        <a:rPr lang="de-DE" sz="2300" dirty="0"/>
                        <a:t>Eintrag 2</a:t>
                      </a:r>
                      <a:endParaRPr lang="de-DE" sz="2300" dirty="0">
                        <a:solidFill>
                          <a:schemeClr val="tx1"/>
                        </a:solidFill>
                      </a:endParaRPr>
                    </a:p>
                  </a:txBody>
                  <a:tcPr marL="65024" marR="65024" marT="65030" marB="65030">
                    <a:lnB w="12700" cap="flat" cmpd="sng" algn="ctr">
                      <a:solidFill>
                        <a:prstClr val="white"/>
                      </a:solidFill>
                      <a:prstDash val="solid"/>
                      <a:round/>
                      <a:headEnd type="none" w="med" len="med"/>
                      <a:tailEnd type="none" w="med" len="med"/>
                    </a:lnB>
                    <a:solidFill>
                      <a:schemeClr val="accent2"/>
                    </a:solidFill>
                  </a:tcPr>
                </a:tc>
                <a:tc>
                  <a:txBody>
                    <a:bodyPr/>
                    <a:lstStyle/>
                    <a:p>
                      <a:pPr>
                        <a:lnSpc>
                          <a:spcPct val="100000"/>
                        </a:lnSpc>
                        <a:spcBef>
                          <a:spcPts val="400"/>
                        </a:spcBef>
                      </a:pPr>
                      <a:r>
                        <a:rPr lang="de-DE" sz="2300" dirty="0"/>
                        <a:t> Eintrag 3</a:t>
                      </a: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r>
                        <a:rPr lang="de-DE" sz="2300" dirty="0"/>
                        <a:t>Eintrag 4</a:t>
                      </a: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r>
                        <a:rPr lang="de-DE" sz="2300" dirty="0"/>
                        <a:t>Eintrag 5</a:t>
                      </a:r>
                      <a:endParaRPr lang="de-DE" sz="2300" dirty="0">
                        <a:solidFill>
                          <a:schemeClr val="tx1"/>
                        </a:solidFill>
                      </a:endParaRPr>
                    </a:p>
                  </a:txBody>
                  <a:tcPr marL="65024" marR="65024" marT="65030" marB="65030">
                    <a:solidFill>
                      <a:schemeClr val="accent2"/>
                    </a:solidFill>
                  </a:tcPr>
                </a:tc>
                <a:extLst>
                  <a:ext uri="{0D108BD9-81ED-4DB2-BD59-A6C34878D82A}">
                    <a16:rowId xmlns:a16="http://schemas.microsoft.com/office/drawing/2014/main" val="10001"/>
                  </a:ext>
                </a:extLst>
              </a:tr>
              <a:tr h="990514">
                <a:tc>
                  <a:txBody>
                    <a:bodyPr/>
                    <a:lstStyle/>
                    <a:p>
                      <a:pPr>
                        <a:lnSpc>
                          <a:spcPct val="100000"/>
                        </a:lnSpc>
                        <a:spcBef>
                          <a:spcPts val="400"/>
                        </a:spcBef>
                      </a:pPr>
                      <a:endParaRPr lang="de-DE" sz="2300" dirty="0">
                        <a:solidFill>
                          <a:schemeClr val="tx1"/>
                        </a:solidFill>
                      </a:endParaRPr>
                    </a:p>
                  </a:txBody>
                  <a:tcPr marL="65024" marR="65024" marT="65030" marB="65030">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lnT w="12700" cap="flat" cmpd="sng" algn="ctr">
                      <a:solidFill>
                        <a:prstClr val="white"/>
                      </a:solidFill>
                      <a:prstDash val="solid"/>
                      <a:round/>
                      <a:headEnd type="none" w="med" len="med"/>
                      <a:tailEnd type="none" w="med" len="med"/>
                    </a:lnT>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extLst>
                  <a:ext uri="{0D108BD9-81ED-4DB2-BD59-A6C34878D82A}">
                    <a16:rowId xmlns:a16="http://schemas.microsoft.com/office/drawing/2014/main" val="10002"/>
                  </a:ext>
                </a:extLst>
              </a:tr>
              <a:tr h="990514">
                <a:tc>
                  <a:txBody>
                    <a:bodyPr/>
                    <a:lstStyle/>
                    <a:p>
                      <a:pPr>
                        <a:lnSpc>
                          <a:spcPct val="100000"/>
                        </a:lnSpc>
                        <a:spcBef>
                          <a:spcPts val="400"/>
                        </a:spcBef>
                      </a:pPr>
                      <a:endParaRPr lang="de-DE" sz="2300" dirty="0">
                        <a:solidFill>
                          <a:schemeClr val="tx1"/>
                        </a:solidFill>
                      </a:endParaRPr>
                    </a:p>
                  </a:txBody>
                  <a:tcPr marL="65024" marR="65024" marT="65030" marB="65030">
                    <a:lnT w="12700" cap="flat" cmpd="sng" algn="ctr">
                      <a:solidFill>
                        <a:prstClr val="white"/>
                      </a:solidFill>
                      <a:prstDash val="solid"/>
                      <a:round/>
                      <a:headEnd type="none" w="med" len="med"/>
                      <a:tailEnd type="none" w="med" len="med"/>
                    </a:lnT>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extLst>
                  <a:ext uri="{0D108BD9-81ED-4DB2-BD59-A6C34878D82A}">
                    <a16:rowId xmlns:a16="http://schemas.microsoft.com/office/drawing/2014/main" val="10003"/>
                  </a:ext>
                </a:extLst>
              </a:tr>
              <a:tr h="990514">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extLst>
                  <a:ext uri="{0D108BD9-81ED-4DB2-BD59-A6C34878D82A}">
                    <a16:rowId xmlns:a16="http://schemas.microsoft.com/office/drawing/2014/main" val="10004"/>
                  </a:ext>
                </a:extLst>
              </a:tr>
              <a:tr h="1012477">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tc>
                  <a:txBody>
                    <a:bodyPr/>
                    <a:lstStyle/>
                    <a:p>
                      <a:pPr>
                        <a:lnSpc>
                          <a:spcPct val="100000"/>
                        </a:lnSpc>
                        <a:spcBef>
                          <a:spcPts val="400"/>
                        </a:spcBef>
                      </a:pPr>
                      <a:endParaRPr lang="de-DE" sz="2300" dirty="0">
                        <a:solidFill>
                          <a:schemeClr val="tx1"/>
                        </a:solidFill>
                      </a:endParaRPr>
                    </a:p>
                  </a:txBody>
                  <a:tcPr marL="65024" marR="65024" marT="65030" marB="65030">
                    <a:solidFill>
                      <a:schemeClr val="accent2"/>
                    </a:solidFill>
                  </a:tcPr>
                </a:tc>
                <a:extLst>
                  <a:ext uri="{0D108BD9-81ED-4DB2-BD59-A6C34878D82A}">
                    <a16:rowId xmlns:a16="http://schemas.microsoft.com/office/drawing/2014/main" val="10005"/>
                  </a:ext>
                </a:extLst>
              </a:tr>
            </a:tbl>
          </a:graphicData>
        </a:graphic>
      </p:graphicFrame>
      <p:sp>
        <p:nvSpPr>
          <p:cNvPr id="7"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9" name="Foliennummernplatzhalter 1"/>
          <p:cNvSpPr>
            <a:spLocks noGrp="1"/>
          </p:cNvSpPr>
          <p:nvPr>
            <p:ph type="sldNum" sz="quarter" idx="16"/>
          </p:nvPr>
        </p:nvSpPr>
        <p:spPr>
          <a:xfrm>
            <a:off x="9320107" y="8087361"/>
            <a:ext cx="3034453" cy="519289"/>
          </a:xfrm>
          <a:prstGeom prst="rect">
            <a:avLst/>
          </a:prstGeom>
        </p:spPr>
        <p:txBody>
          <a:bodyPr/>
          <a:lstStyle>
            <a:lvl1pPr>
              <a:defRPr/>
            </a:lvl1pPr>
          </a:lstStyle>
          <a:p>
            <a:fld id="{130AED9B-0F3A-4285-AC3E-BDEFF48F8675}" type="slidenum">
              <a:rPr lang="de-DE" altLang="de-DE"/>
              <a:pPr/>
              <a:t>‹Nr.›</a:t>
            </a:fld>
            <a:endParaRPr lang="de-DE" altLang="de-DE"/>
          </a:p>
        </p:txBody>
      </p:sp>
      <p:sp>
        <p:nvSpPr>
          <p:cNvPr id="10"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1" name="Textfeld 10"/>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2454199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W Tabelle 4">
    <p:spTree>
      <p:nvGrpSpPr>
        <p:cNvPr id="1" name=""/>
        <p:cNvGrpSpPr/>
        <p:nvPr/>
      </p:nvGrpSpPr>
      <p:grpSpPr>
        <a:xfrm>
          <a:off x="0" y="0"/>
          <a:ext cx="0" cy="0"/>
          <a:chOff x="0" y="0"/>
          <a:chExt cx="0" cy="0"/>
        </a:xfrm>
      </p:grpSpPr>
      <p:cxnSp>
        <p:nvCxnSpPr>
          <p:cNvPr id="4"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Tabelle 8"/>
          <p:cNvGraphicFramePr>
            <a:graphicFrameLocks noGrp="1"/>
          </p:cNvGraphicFramePr>
          <p:nvPr/>
        </p:nvGraphicFramePr>
        <p:xfrm>
          <a:off x="650240" y="2122311"/>
          <a:ext cx="11679490" cy="1666242"/>
        </p:xfrm>
        <a:graphic>
          <a:graphicData uri="http://schemas.openxmlformats.org/drawingml/2006/table">
            <a:tbl>
              <a:tblPr firstRow="1" bandRow="1">
                <a:tableStyleId>{5C22544A-7EE6-4342-B048-85BDC9FD1C3A}</a:tableStyleId>
              </a:tblPr>
              <a:tblGrid>
                <a:gridCol w="2335898">
                  <a:extLst>
                    <a:ext uri="{9D8B030D-6E8A-4147-A177-3AD203B41FA5}">
                      <a16:colId xmlns:a16="http://schemas.microsoft.com/office/drawing/2014/main" val="20000"/>
                    </a:ext>
                  </a:extLst>
                </a:gridCol>
                <a:gridCol w="2335898">
                  <a:extLst>
                    <a:ext uri="{9D8B030D-6E8A-4147-A177-3AD203B41FA5}">
                      <a16:colId xmlns:a16="http://schemas.microsoft.com/office/drawing/2014/main" val="20001"/>
                    </a:ext>
                  </a:extLst>
                </a:gridCol>
                <a:gridCol w="2335898">
                  <a:extLst>
                    <a:ext uri="{9D8B030D-6E8A-4147-A177-3AD203B41FA5}">
                      <a16:colId xmlns:a16="http://schemas.microsoft.com/office/drawing/2014/main" val="20002"/>
                    </a:ext>
                  </a:extLst>
                </a:gridCol>
                <a:gridCol w="2335898">
                  <a:extLst>
                    <a:ext uri="{9D8B030D-6E8A-4147-A177-3AD203B41FA5}">
                      <a16:colId xmlns:a16="http://schemas.microsoft.com/office/drawing/2014/main" val="20003"/>
                    </a:ext>
                  </a:extLst>
                </a:gridCol>
                <a:gridCol w="2335898">
                  <a:extLst>
                    <a:ext uri="{9D8B030D-6E8A-4147-A177-3AD203B41FA5}">
                      <a16:colId xmlns:a16="http://schemas.microsoft.com/office/drawing/2014/main" val="20004"/>
                    </a:ext>
                  </a:extLst>
                </a:gridCol>
              </a:tblGrid>
              <a:tr h="833121">
                <a:tc>
                  <a:txBody>
                    <a:bodyPr/>
                    <a:lstStyle/>
                    <a:p>
                      <a:pPr>
                        <a:spcBef>
                          <a:spcPts val="400"/>
                        </a:spcBef>
                      </a:pPr>
                      <a:r>
                        <a:rPr lang="de-DE" sz="1700" b="1" i="0" baseline="0" dirty="0">
                          <a:solidFill>
                            <a:schemeClr val="tx1"/>
                          </a:solidFill>
                        </a:rPr>
                        <a:t>Frage</a:t>
                      </a:r>
                    </a:p>
                  </a:txBody>
                  <a:tcPr marL="130039" marR="130039" marT="255826" marB="64980">
                    <a:solidFill>
                      <a:schemeClr val="accent2"/>
                    </a:solidFill>
                  </a:tcPr>
                </a:tc>
                <a:tc>
                  <a:txBody>
                    <a:bodyPr/>
                    <a:lstStyle/>
                    <a:p>
                      <a:pPr>
                        <a:spcBef>
                          <a:spcPts val="400"/>
                        </a:spcBef>
                      </a:pPr>
                      <a:r>
                        <a:rPr lang="de-DE" sz="1700" b="1" i="0" baseline="0" dirty="0">
                          <a:solidFill>
                            <a:schemeClr val="tx1"/>
                          </a:solidFill>
                        </a:rPr>
                        <a:t>1</a:t>
                      </a:r>
                    </a:p>
                  </a:txBody>
                  <a:tcPr marL="130039" marR="130039" marT="255826" marB="64980">
                    <a:solidFill>
                      <a:schemeClr val="accent2"/>
                    </a:solidFill>
                  </a:tcPr>
                </a:tc>
                <a:tc>
                  <a:txBody>
                    <a:bodyPr/>
                    <a:lstStyle/>
                    <a:p>
                      <a:pPr>
                        <a:spcBef>
                          <a:spcPts val="400"/>
                        </a:spcBef>
                      </a:pPr>
                      <a:r>
                        <a:rPr lang="de-DE" sz="1700" b="1" i="0" baseline="0" dirty="0">
                          <a:solidFill>
                            <a:schemeClr val="tx1"/>
                          </a:solidFill>
                        </a:rPr>
                        <a:t>2</a:t>
                      </a:r>
                    </a:p>
                  </a:txBody>
                  <a:tcPr marL="130039" marR="130039" marT="255826" marB="64980">
                    <a:solidFill>
                      <a:schemeClr val="accent2"/>
                    </a:solidFill>
                  </a:tcPr>
                </a:tc>
                <a:tc>
                  <a:txBody>
                    <a:bodyPr/>
                    <a:lstStyle/>
                    <a:p>
                      <a:pPr>
                        <a:spcBef>
                          <a:spcPts val="400"/>
                        </a:spcBef>
                      </a:pPr>
                      <a:r>
                        <a:rPr lang="de-DE" sz="1700" b="1" i="0" baseline="0" dirty="0">
                          <a:solidFill>
                            <a:schemeClr val="tx1"/>
                          </a:solidFill>
                        </a:rPr>
                        <a:t>3</a:t>
                      </a:r>
                    </a:p>
                  </a:txBody>
                  <a:tcPr marL="130039" marR="130039" marT="255826" marB="64980">
                    <a:solidFill>
                      <a:schemeClr val="accent2"/>
                    </a:solidFill>
                  </a:tcPr>
                </a:tc>
                <a:tc>
                  <a:txBody>
                    <a:bodyPr/>
                    <a:lstStyle/>
                    <a:p>
                      <a:pPr>
                        <a:spcBef>
                          <a:spcPts val="400"/>
                        </a:spcBef>
                      </a:pPr>
                      <a:r>
                        <a:rPr lang="de-DE" sz="1700" b="1" i="0" baseline="0" dirty="0">
                          <a:solidFill>
                            <a:schemeClr val="tx1"/>
                          </a:solidFill>
                        </a:rPr>
                        <a:t>4</a:t>
                      </a:r>
                    </a:p>
                  </a:txBody>
                  <a:tcPr marL="130039" marR="130039" marT="255826" marB="64980">
                    <a:solidFill>
                      <a:schemeClr val="accent2"/>
                    </a:solidFill>
                  </a:tcPr>
                </a:tc>
                <a:extLst>
                  <a:ext uri="{0D108BD9-81ED-4DB2-BD59-A6C34878D82A}">
                    <a16:rowId xmlns:a16="http://schemas.microsoft.com/office/drawing/2014/main" val="10000"/>
                  </a:ext>
                </a:extLst>
              </a:tr>
              <a:tr h="833121">
                <a:tc>
                  <a:txBody>
                    <a:bodyPr/>
                    <a:lstStyle/>
                    <a:p>
                      <a:pPr>
                        <a:spcBef>
                          <a:spcPts val="400"/>
                        </a:spcBef>
                      </a:pPr>
                      <a:r>
                        <a:rPr lang="de-DE" sz="1700" b="1" i="0" baseline="0" dirty="0">
                          <a:solidFill>
                            <a:schemeClr val="tx1"/>
                          </a:solidFill>
                        </a:rPr>
                        <a:t>Ergebnis</a:t>
                      </a:r>
                    </a:p>
                  </a:txBody>
                  <a:tcPr marL="130039" marR="130039" marT="255826" marB="64980">
                    <a:lnB w="6350" cap="flat" cmpd="sng" algn="ctr">
                      <a:solidFill>
                        <a:prstClr val="white"/>
                      </a:solidFill>
                      <a:prstDash val="solid"/>
                      <a:round/>
                      <a:headEnd type="none" w="med" len="med"/>
                      <a:tailEnd type="none" w="med" len="med"/>
                    </a:lnB>
                    <a:solidFill>
                      <a:schemeClr val="accent1"/>
                    </a:solidFill>
                  </a:tcPr>
                </a:tc>
                <a:tc>
                  <a:txBody>
                    <a:bodyPr/>
                    <a:lstStyle/>
                    <a:p>
                      <a:pPr>
                        <a:spcBef>
                          <a:spcPts val="400"/>
                        </a:spcBef>
                      </a:pPr>
                      <a:r>
                        <a:rPr lang="de-DE" sz="1700" b="1" i="0" baseline="0" dirty="0">
                          <a:solidFill>
                            <a:schemeClr val="tx1"/>
                          </a:solidFill>
                        </a:rPr>
                        <a:t>1</a:t>
                      </a:r>
                    </a:p>
                  </a:txBody>
                  <a:tcPr marL="130039" marR="130039" marT="255826" marB="64980">
                    <a:lnB w="6350" cap="flat" cmpd="sng" algn="ctr">
                      <a:solidFill>
                        <a:prstClr val="white"/>
                      </a:solidFill>
                      <a:prstDash val="solid"/>
                      <a:round/>
                      <a:headEnd type="none" w="med" len="med"/>
                      <a:tailEnd type="none" w="med" len="med"/>
                    </a:lnB>
                    <a:solidFill>
                      <a:schemeClr val="accent1"/>
                    </a:solidFill>
                  </a:tcPr>
                </a:tc>
                <a:tc>
                  <a:txBody>
                    <a:bodyPr/>
                    <a:lstStyle/>
                    <a:p>
                      <a:pPr>
                        <a:spcBef>
                          <a:spcPts val="400"/>
                        </a:spcBef>
                      </a:pPr>
                      <a:r>
                        <a:rPr lang="de-DE" sz="1700" b="1" i="0" baseline="0" dirty="0">
                          <a:solidFill>
                            <a:schemeClr val="tx1"/>
                          </a:solidFill>
                        </a:rPr>
                        <a:t>2</a:t>
                      </a:r>
                    </a:p>
                  </a:txBody>
                  <a:tcPr marL="130039" marR="130039" marT="255826" marB="64980">
                    <a:lnB w="6350" cap="flat" cmpd="sng" algn="ctr">
                      <a:solidFill>
                        <a:prstClr val="white"/>
                      </a:solidFill>
                      <a:prstDash val="solid"/>
                      <a:round/>
                      <a:headEnd type="none" w="med" len="med"/>
                      <a:tailEnd type="none" w="med" len="med"/>
                    </a:lnB>
                    <a:solidFill>
                      <a:schemeClr val="accent1"/>
                    </a:solidFill>
                  </a:tcPr>
                </a:tc>
                <a:tc>
                  <a:txBody>
                    <a:bodyPr/>
                    <a:lstStyle/>
                    <a:p>
                      <a:pPr>
                        <a:spcBef>
                          <a:spcPts val="400"/>
                        </a:spcBef>
                      </a:pPr>
                      <a:r>
                        <a:rPr lang="de-DE" sz="1700" b="1" i="0" baseline="0" dirty="0">
                          <a:solidFill>
                            <a:schemeClr val="tx1"/>
                          </a:solidFill>
                        </a:rPr>
                        <a:t>3</a:t>
                      </a:r>
                    </a:p>
                  </a:txBody>
                  <a:tcPr marL="130039" marR="130039" marT="255826" marB="64980">
                    <a:lnB w="6350" cap="flat" cmpd="sng" algn="ctr">
                      <a:solidFill>
                        <a:prstClr val="white"/>
                      </a:solidFill>
                      <a:prstDash val="solid"/>
                      <a:round/>
                      <a:headEnd type="none" w="med" len="med"/>
                      <a:tailEnd type="none" w="med" len="med"/>
                    </a:lnB>
                    <a:solidFill>
                      <a:schemeClr val="accent1"/>
                    </a:solidFill>
                  </a:tcPr>
                </a:tc>
                <a:tc>
                  <a:txBody>
                    <a:bodyPr/>
                    <a:lstStyle/>
                    <a:p>
                      <a:pPr>
                        <a:spcBef>
                          <a:spcPts val="400"/>
                        </a:spcBef>
                      </a:pPr>
                      <a:r>
                        <a:rPr lang="de-DE" sz="1700" b="1" i="0" baseline="0" dirty="0">
                          <a:solidFill>
                            <a:schemeClr val="tx1"/>
                          </a:solidFill>
                        </a:rPr>
                        <a:t>4</a:t>
                      </a:r>
                    </a:p>
                  </a:txBody>
                  <a:tcPr marL="130039" marR="130039" marT="255826" marB="64980">
                    <a:lnB w="6350" cap="flat" cmpd="sng" algn="ctr">
                      <a:solidFill>
                        <a:prstClr val="white"/>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bl>
          </a:graphicData>
        </a:graphic>
      </p:graphicFrame>
      <p:sp>
        <p:nvSpPr>
          <p:cNvPr id="7" name="Textplatzhalter 30"/>
          <p:cNvSpPr>
            <a:spLocks noGrp="1"/>
          </p:cNvSpPr>
          <p:nvPr>
            <p:ph type="body" sz="quarter" idx="15"/>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274099"/>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10" name="Textplatzhalter 24"/>
          <p:cNvSpPr>
            <a:spLocks noGrp="1"/>
          </p:cNvSpPr>
          <p:nvPr>
            <p:ph type="body" sz="quarter" idx="18"/>
          </p:nvPr>
        </p:nvSpPr>
        <p:spPr>
          <a:xfrm>
            <a:off x="659202" y="4281277"/>
            <a:ext cx="11671272" cy="3806083"/>
          </a:xfrm>
          <a:prstGeom prst="rect">
            <a:avLst/>
          </a:prstGeom>
        </p:spPr>
        <p:txBody>
          <a:bodyPr vert="horz" lIns="0" tIns="0" rIns="0" bIns="0"/>
          <a:lstStyle>
            <a:lvl1pPr marL="0" indent="0" algn="l">
              <a:lnSpc>
                <a:spcPts val="3129"/>
              </a:lnSpc>
              <a:spcBef>
                <a:spcPts val="71"/>
              </a:spcBef>
              <a:buFont typeface="Lucida Grande"/>
              <a:buNone/>
              <a:defRPr sz="2276" b="0" i="0" baseline="0"/>
            </a:lvl1pPr>
            <a:lvl2pPr marL="0" indent="511992" algn="l">
              <a:lnSpc>
                <a:spcPts val="3129"/>
              </a:lnSpc>
              <a:spcBef>
                <a:spcPts val="71"/>
              </a:spcBef>
              <a:buFont typeface="Lucida Grande"/>
              <a:buChar char="-"/>
              <a:defRPr sz="2276" b="0" i="0" baseline="0"/>
            </a:lvl2pPr>
            <a:lvl3pPr marL="0" indent="511992" algn="l">
              <a:lnSpc>
                <a:spcPts val="3129"/>
              </a:lnSpc>
              <a:spcBef>
                <a:spcPts val="71"/>
              </a:spcBef>
              <a:buFont typeface="Lucida Grande"/>
              <a:buChar char="-"/>
              <a:defRPr sz="2276" b="0" i="0" baseline="0"/>
            </a:lvl3pPr>
            <a:lvl4pPr marL="0" indent="511992" algn="l">
              <a:lnSpc>
                <a:spcPts val="3129"/>
              </a:lnSpc>
              <a:spcBef>
                <a:spcPts val="71"/>
              </a:spcBef>
              <a:buFont typeface="Lucida Grande"/>
              <a:buChar char="-"/>
              <a:defRPr sz="2276" b="0" i="0" baseline="0"/>
            </a:lvl4pPr>
            <a:lvl5pPr marL="0" indent="511992" algn="l">
              <a:lnSpc>
                <a:spcPts val="3129"/>
              </a:lnSpc>
              <a:spcBef>
                <a:spcPts val="71"/>
              </a:spcBef>
              <a:buFont typeface="Lucida Grande"/>
              <a:buChar char="-"/>
              <a:defRPr sz="2276" b="0" i="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Foliennummernplatzhalter 10"/>
          <p:cNvSpPr>
            <a:spLocks noGrp="1"/>
          </p:cNvSpPr>
          <p:nvPr>
            <p:ph type="sldNum" sz="quarter" idx="19"/>
          </p:nvPr>
        </p:nvSpPr>
        <p:spPr>
          <a:xfrm>
            <a:off x="9320107" y="8087361"/>
            <a:ext cx="3034453" cy="519289"/>
          </a:xfrm>
          <a:prstGeom prst="rect">
            <a:avLst/>
          </a:prstGeom>
        </p:spPr>
        <p:txBody>
          <a:bodyPr/>
          <a:lstStyle>
            <a:lvl1pPr>
              <a:defRPr/>
            </a:lvl1pPr>
          </a:lstStyle>
          <a:p>
            <a:fld id="{0A35D085-C59F-44E3-97BA-28FAFD8EEEFC}" type="slidenum">
              <a:rPr lang="de-DE" altLang="de-DE"/>
              <a:pPr/>
              <a:t>‹Nr.›</a:t>
            </a:fld>
            <a:endParaRPr lang="de-DE" altLang="de-DE"/>
          </a:p>
        </p:txBody>
      </p:sp>
      <p:sp>
        <p:nvSpPr>
          <p:cNvPr id="12" name="Untertitel 6"/>
          <p:cNvSpPr txBox="1">
            <a:spLocks/>
          </p:cNvSpPr>
          <p:nvPr userDrawn="1"/>
        </p:nvSpPr>
        <p:spPr>
          <a:xfrm>
            <a:off x="686365" y="8873067"/>
            <a:ext cx="8295076" cy="259645"/>
          </a:xfrm>
          <a:prstGeom prst="rect">
            <a:avLst/>
          </a:prstGeom>
        </p:spPr>
        <p:txBody>
          <a:bodyPr lIns="0" tIns="0" rIns="0" bIns="0">
            <a:normAutofit/>
          </a:bodyPr>
          <a:lstStyle>
            <a:lvl1pPr eaLnBrk="0" hangingPunct="0">
              <a:defRPr sz="2400">
                <a:solidFill>
                  <a:schemeClr val="tx1"/>
                </a:solidFill>
                <a:latin typeface="Calibri" panose="020F0502020204030204" pitchFamily="34" charset="0"/>
                <a:ea typeface="ヒラギノ角ゴ Pro W3" pitchFamily="123" charset="-128"/>
              </a:defRPr>
            </a:lvl1pPr>
            <a:lvl2pPr marL="742950" indent="-285750" eaLnBrk="0" hangingPunct="0">
              <a:defRPr sz="2400">
                <a:solidFill>
                  <a:schemeClr val="tx1"/>
                </a:solidFill>
                <a:latin typeface="Calibri" panose="020F0502020204030204" pitchFamily="34" charset="0"/>
                <a:ea typeface="ヒラギノ角ゴ Pro W3" pitchFamily="123" charset="-128"/>
              </a:defRPr>
            </a:lvl2pPr>
            <a:lvl3pPr marL="1143000" indent="-228600" eaLnBrk="0" hangingPunct="0">
              <a:defRPr sz="2400">
                <a:solidFill>
                  <a:schemeClr val="tx1"/>
                </a:solidFill>
                <a:latin typeface="Calibri" panose="020F0502020204030204" pitchFamily="34" charset="0"/>
                <a:ea typeface="ヒラギノ角ゴ Pro W3" pitchFamily="123" charset="-128"/>
              </a:defRPr>
            </a:lvl3pPr>
            <a:lvl4pPr marL="1600200" indent="-228600" eaLnBrk="0" hangingPunct="0">
              <a:defRPr sz="2400">
                <a:solidFill>
                  <a:schemeClr val="tx1"/>
                </a:solidFill>
                <a:latin typeface="Calibri" panose="020F0502020204030204" pitchFamily="34" charset="0"/>
                <a:ea typeface="ヒラギノ角ゴ Pro W3" pitchFamily="123" charset="-128"/>
              </a:defRPr>
            </a:lvl4pPr>
            <a:lvl5pPr marL="2057400" indent="-228600" eaLnBrk="0" hangingPunct="0">
              <a:defRPr sz="2400">
                <a:solidFill>
                  <a:schemeClr val="tx1"/>
                </a:solidFill>
                <a:latin typeface="Calibri" panose="020F0502020204030204" pitchFamily="34" charset="0"/>
                <a:ea typeface="ヒラギノ角ゴ Pro W3"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3" charset="-128"/>
              </a:defRPr>
            </a:lvl9pPr>
          </a:lstStyle>
          <a:p>
            <a:pPr eaLnBrk="1" hangingPunct="1">
              <a:spcBef>
                <a:spcPct val="20000"/>
              </a:spcBef>
              <a:buFont typeface="Arial" panose="020B0604020202020204" pitchFamily="34" charset="0"/>
              <a:buNone/>
            </a:pPr>
            <a:r>
              <a:rPr lang="de-DE" altLang="de-DE" sz="1564" b="1" dirty="0">
                <a:solidFill>
                  <a:srgbClr val="02298E"/>
                </a:solidFill>
                <a:latin typeface="Arial" panose="020B0604020202020204" pitchFamily="34" charset="0"/>
                <a:cs typeface="Arial" panose="020B0604020202020204" pitchFamily="34" charset="0"/>
              </a:rPr>
              <a:t>Public Management</a:t>
            </a:r>
          </a:p>
        </p:txBody>
      </p:sp>
      <p:sp>
        <p:nvSpPr>
          <p:cNvPr id="13" name="Textfeld 12"/>
          <p:cNvSpPr txBox="1">
            <a:spLocks noChangeArrowheads="1"/>
          </p:cNvSpPr>
          <p:nvPr userDrawn="1"/>
        </p:nvSpPr>
        <p:spPr bwMode="auto">
          <a:xfrm>
            <a:off x="679592" y="9132712"/>
            <a:ext cx="8306364" cy="24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defRPr/>
            </a:pPr>
            <a:r>
              <a:rPr lang="de-DE" sz="1564" dirty="0">
                <a:solidFill>
                  <a:srgbClr val="02298E"/>
                </a:solidFill>
                <a:latin typeface="Arial" charset="0"/>
                <a:cs typeface="Arial" charset="0"/>
              </a:rPr>
              <a:t>Prof.</a:t>
            </a:r>
            <a:r>
              <a:rPr lang="de-DE" sz="1564" baseline="0" dirty="0">
                <a:solidFill>
                  <a:srgbClr val="02298E"/>
                </a:solidFill>
                <a:latin typeface="Arial" charset="0"/>
                <a:cs typeface="Arial" charset="0"/>
              </a:rPr>
              <a:t> Dr. Kerstin Prechel, Projektmanagement</a:t>
            </a:r>
            <a:endParaRPr lang="de-DE" sz="1564" dirty="0">
              <a:solidFill>
                <a:srgbClr val="02298E"/>
              </a:solidFill>
              <a:latin typeface="Arial" charset="0"/>
              <a:cs typeface="Arial" charset="0"/>
            </a:endParaRPr>
          </a:p>
        </p:txBody>
      </p:sp>
    </p:spTree>
    <p:extLst>
      <p:ext uri="{BB962C8B-B14F-4D97-AF65-F5344CB8AC3E}">
        <p14:creationId xmlns:p14="http://schemas.microsoft.com/office/powerpoint/2010/main" val="3096719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W nur Bild">
    <p:spTree>
      <p:nvGrpSpPr>
        <p:cNvPr id="1" name=""/>
        <p:cNvGrpSpPr/>
        <p:nvPr/>
      </p:nvGrpSpPr>
      <p:grpSpPr>
        <a:xfrm>
          <a:off x="0" y="0"/>
          <a:ext cx="0" cy="0"/>
          <a:chOff x="0" y="0"/>
          <a:chExt cx="0" cy="0"/>
        </a:xfrm>
      </p:grpSpPr>
      <p:cxnSp>
        <p:nvCxnSpPr>
          <p:cNvPr id="3"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Foliennummernplatzhalter 10"/>
          <p:cNvSpPr>
            <a:spLocks noGrp="1"/>
          </p:cNvSpPr>
          <p:nvPr>
            <p:ph type="sldNum" sz="quarter" idx="13"/>
          </p:nvPr>
        </p:nvSpPr>
        <p:spPr>
          <a:xfrm>
            <a:off x="9320107" y="8087361"/>
            <a:ext cx="3034453" cy="519289"/>
          </a:xfrm>
          <a:prstGeom prst="rect">
            <a:avLst/>
          </a:prstGeom>
        </p:spPr>
        <p:txBody>
          <a:bodyPr/>
          <a:lstStyle>
            <a:lvl1pPr>
              <a:defRPr/>
            </a:lvl1pPr>
          </a:lstStyle>
          <a:p>
            <a:fld id="{FD2DAD23-48FB-438C-9468-59435E6D96AC}" type="slidenum">
              <a:rPr lang="de-DE" altLang="de-DE"/>
              <a:pPr/>
              <a:t>‹Nr.›</a:t>
            </a:fld>
            <a:endParaRPr lang="de-DE" altLang="de-DE"/>
          </a:p>
        </p:txBody>
      </p:sp>
    </p:spTree>
    <p:extLst>
      <p:ext uri="{BB962C8B-B14F-4D97-AF65-F5344CB8AC3E}">
        <p14:creationId xmlns:p14="http://schemas.microsoft.com/office/powerpoint/2010/main" val="761531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W Referenzen | Quellen">
    <p:spTree>
      <p:nvGrpSpPr>
        <p:cNvPr id="1" name=""/>
        <p:cNvGrpSpPr/>
        <p:nvPr/>
      </p:nvGrpSpPr>
      <p:grpSpPr>
        <a:xfrm>
          <a:off x="0" y="0"/>
          <a:ext cx="0" cy="0"/>
          <a:chOff x="0" y="0"/>
          <a:chExt cx="0" cy="0"/>
        </a:xfrm>
      </p:grpSpPr>
      <p:cxnSp>
        <p:nvCxnSpPr>
          <p:cNvPr id="4" name="Gerade Verbindung 3"/>
          <p:cNvCxnSpPr/>
          <p:nvPr/>
        </p:nvCxnSpPr>
        <p:spPr>
          <a:xfrm>
            <a:off x="686364" y="8597618"/>
            <a:ext cx="11643361"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5" name="Textplatzhalter 30"/>
          <p:cNvSpPr>
            <a:spLocks noGrp="1"/>
          </p:cNvSpPr>
          <p:nvPr>
            <p:ph type="body" sz="quarter" idx="16"/>
          </p:nvPr>
        </p:nvSpPr>
        <p:spPr>
          <a:xfrm>
            <a:off x="661527" y="268853"/>
            <a:ext cx="11668948" cy="1213295"/>
          </a:xfrm>
          <a:prstGeom prst="rect">
            <a:avLst/>
          </a:prstGeom>
        </p:spPr>
        <p:txBody>
          <a:bodyPr vert="horz" lIns="0" tIns="0" rIns="0" bIns="0"/>
          <a:lstStyle>
            <a:lvl1pPr marL="0" marR="0" indent="0" algn="l" defTabSz="650230" rtl="0" eaLnBrk="0" fontAlgn="base" latinLnBrk="0" hangingPunct="0">
              <a:lnSpc>
                <a:spcPts val="3413"/>
              </a:lnSpc>
              <a:spcBef>
                <a:spcPct val="20000"/>
              </a:spcBef>
              <a:spcAft>
                <a:spcPct val="0"/>
              </a:spcAft>
              <a:buClrTx/>
              <a:buSzTx/>
              <a:buFontTx/>
              <a:buNone/>
              <a:tabLst/>
              <a:defRPr sz="3129" b="1" i="0" cap="all">
                <a:solidFill>
                  <a:srgbClr val="02298E"/>
                </a:solidFill>
                <a:latin typeface="Arial"/>
              </a:defRPr>
            </a:lvl1pPr>
            <a:lvl2pPr marL="0" indent="0">
              <a:lnSpc>
                <a:spcPts val="3413"/>
              </a:lnSpc>
              <a:buFontTx/>
              <a:buNone/>
              <a:defRPr sz="3129" b="1" i="0" cap="all">
                <a:solidFill>
                  <a:srgbClr val="02298E"/>
                </a:solidFill>
                <a:latin typeface="Arial"/>
              </a:defRPr>
            </a:lvl2pPr>
            <a:lvl3pPr marL="0" indent="0">
              <a:lnSpc>
                <a:spcPts val="3413"/>
              </a:lnSpc>
              <a:buFontTx/>
              <a:buNone/>
              <a:defRPr sz="3129" b="1" i="0" cap="all">
                <a:solidFill>
                  <a:srgbClr val="274099"/>
                </a:solidFill>
                <a:latin typeface="Arial"/>
              </a:defRPr>
            </a:lvl3pPr>
            <a:lvl4pPr marL="0" indent="0">
              <a:lnSpc>
                <a:spcPts val="3413"/>
              </a:lnSpc>
              <a:buFontTx/>
              <a:buNone/>
              <a:defRPr sz="3129" b="1" i="0" cap="all">
                <a:solidFill>
                  <a:srgbClr val="274099"/>
                </a:solidFill>
                <a:latin typeface="Arial"/>
              </a:defRPr>
            </a:lvl4pPr>
            <a:lvl5pPr marL="0" indent="0">
              <a:lnSpc>
                <a:spcPts val="3413"/>
              </a:lnSpc>
              <a:buFontTx/>
              <a:buNone/>
              <a:defRPr sz="3129" b="1" i="0" cap="all">
                <a:solidFill>
                  <a:srgbClr val="274099"/>
                </a:solidFill>
                <a:latin typeface="Arial"/>
              </a:defRPr>
            </a:lvl5pPr>
          </a:lstStyle>
          <a:p>
            <a:pPr lvl="0"/>
            <a:r>
              <a:rPr lang="de-DE"/>
              <a:t>Formatvorlagen des Textmasters bearbeiten</a:t>
            </a:r>
          </a:p>
        </p:txBody>
      </p:sp>
      <p:sp>
        <p:nvSpPr>
          <p:cNvPr id="9" name="Textplatzhalter 24"/>
          <p:cNvSpPr>
            <a:spLocks noGrp="1"/>
          </p:cNvSpPr>
          <p:nvPr>
            <p:ph type="body" sz="quarter" idx="20"/>
          </p:nvPr>
        </p:nvSpPr>
        <p:spPr>
          <a:xfrm>
            <a:off x="659202" y="2124274"/>
            <a:ext cx="11671272" cy="5965049"/>
          </a:xfrm>
          <a:prstGeom prst="rect">
            <a:avLst/>
          </a:prstGeom>
        </p:spPr>
        <p:txBody>
          <a:bodyPr vert="horz" lIns="0" tIns="0" rIns="0" bIns="0"/>
          <a:lstStyle>
            <a:lvl1pPr marL="0" indent="0" algn="l">
              <a:lnSpc>
                <a:spcPts val="2844"/>
              </a:lnSpc>
              <a:spcBef>
                <a:spcPts val="71"/>
              </a:spcBef>
              <a:buFont typeface="Lucida Grande"/>
              <a:buNone/>
              <a:defRPr sz="1707" b="0" i="0"/>
            </a:lvl1pPr>
            <a:lvl2pPr marL="0" indent="511992" algn="l">
              <a:lnSpc>
                <a:spcPts val="2844"/>
              </a:lnSpc>
              <a:spcBef>
                <a:spcPts val="71"/>
              </a:spcBef>
              <a:buFont typeface="Lucida Grande"/>
              <a:buChar char="-"/>
              <a:defRPr sz="1707" b="0" i="0"/>
            </a:lvl2pPr>
            <a:lvl3pPr marL="0" indent="511992" algn="l">
              <a:lnSpc>
                <a:spcPts val="2844"/>
              </a:lnSpc>
              <a:spcBef>
                <a:spcPts val="71"/>
              </a:spcBef>
              <a:buFont typeface="Lucida Grande"/>
              <a:buChar char="-"/>
              <a:defRPr sz="1707" b="0" i="0"/>
            </a:lvl3pPr>
            <a:lvl4pPr marL="0" indent="511992" algn="l">
              <a:lnSpc>
                <a:spcPts val="2844"/>
              </a:lnSpc>
              <a:spcBef>
                <a:spcPts val="71"/>
              </a:spcBef>
              <a:buFont typeface="Lucida Grande"/>
              <a:buChar char="-"/>
              <a:defRPr sz="1707" b="0" i="0"/>
            </a:lvl4pPr>
            <a:lvl5pPr marL="0" indent="511992" algn="l">
              <a:lnSpc>
                <a:spcPts val="2844"/>
              </a:lnSpc>
              <a:spcBef>
                <a:spcPts val="71"/>
              </a:spcBef>
              <a:buFont typeface="Lucida Grande"/>
              <a:buChar char="-"/>
              <a:defRPr sz="1707" b="0" i="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20"/>
          <p:cNvSpPr>
            <a:spLocks noGrp="1"/>
          </p:cNvSpPr>
          <p:nvPr>
            <p:ph type="sldNum" sz="quarter" idx="21"/>
          </p:nvPr>
        </p:nvSpPr>
        <p:spPr>
          <a:xfrm>
            <a:off x="9320107" y="8087361"/>
            <a:ext cx="3034453" cy="519289"/>
          </a:xfrm>
          <a:prstGeom prst="rect">
            <a:avLst/>
          </a:prstGeom>
        </p:spPr>
        <p:txBody>
          <a:bodyPr/>
          <a:lstStyle>
            <a:lvl1pPr>
              <a:defRPr/>
            </a:lvl1pPr>
          </a:lstStyle>
          <a:p>
            <a:fld id="{4BE3A11C-29CD-4A99-82FA-8E0FDC409DE8}" type="slidenum">
              <a:rPr lang="de-DE" altLang="de-DE"/>
              <a:pPr/>
              <a:t>‹Nr.›</a:t>
            </a:fld>
            <a:endParaRPr lang="de-DE" altLang="de-DE"/>
          </a:p>
        </p:txBody>
      </p:sp>
    </p:spTree>
    <p:extLst>
      <p:ext uri="{BB962C8B-B14F-4D97-AF65-F5344CB8AC3E}">
        <p14:creationId xmlns:p14="http://schemas.microsoft.com/office/powerpoint/2010/main" val="13940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kurze_Headline">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17462" y="3098801"/>
            <a:ext cx="11869737" cy="539997"/>
          </a:xfrm>
          <a:prstGeom prst="rect">
            <a:avLst/>
          </a:prstGeom>
        </p:spPr>
        <p:txBody>
          <a:bodyPr>
            <a:noAutofit/>
          </a:bodyPr>
          <a:lstStyle>
            <a:lvl1pPr>
              <a:defRPr sz="2400" baseline="0">
                <a:latin typeface="Arial"/>
                <a:cs typeface="Arial"/>
              </a:defRPr>
            </a:lvl1pPr>
            <a:lvl2pPr>
              <a:defRPr sz="2800"/>
            </a:lvl2pPr>
            <a:lvl3pPr>
              <a:defRPr sz="2800"/>
            </a:lvl3pPr>
            <a:lvl4pPr>
              <a:defRPr sz="2800"/>
            </a:lvl4pPr>
            <a:lvl5pPr>
              <a:defRPr sz="2800"/>
            </a:lvl5pPr>
          </a:lstStyle>
          <a:p>
            <a:pPr lvl="0"/>
            <a:r>
              <a:rPr lang="de-DE" dirty="0"/>
              <a:t>    Referent / Datum / Uhrzeit</a:t>
            </a:r>
          </a:p>
        </p:txBody>
      </p:sp>
      <p:sp>
        <p:nvSpPr>
          <p:cNvPr id="2" name="Textfeld 1"/>
          <p:cNvSpPr txBox="1"/>
          <p:nvPr userDrawn="1"/>
        </p:nvSpPr>
        <p:spPr>
          <a:xfrm>
            <a:off x="10058400" y="313266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platzhalter 10"/>
          <p:cNvSpPr>
            <a:spLocks noGrp="1"/>
          </p:cNvSpPr>
          <p:nvPr>
            <p:ph idx="1" hasCustomPrompt="1"/>
          </p:nvPr>
        </p:nvSpPr>
        <p:spPr>
          <a:xfrm>
            <a:off x="0" y="2006633"/>
            <a:ext cx="10803467" cy="872034"/>
          </a:xfrm>
          <a:prstGeom prst="rect">
            <a:avLst/>
          </a:prstGeom>
        </p:spPr>
        <p:txBody>
          <a:bodyPr vert="horz" lIns="91440" tIns="45720" rIns="91440" bIns="45720" rtlCol="0">
            <a:noAutofit/>
          </a:bodyPr>
          <a:lstStyle>
            <a:lvl1pPr>
              <a:defRPr baseline="0">
                <a:latin typeface="Arial"/>
                <a:cs typeface="Arial"/>
              </a:defRPr>
            </a:lvl1pPr>
          </a:lstStyle>
          <a:p>
            <a:pPr lvl="0"/>
            <a:r>
              <a:rPr lang="de-DE" dirty="0"/>
              <a:t>  Präsentationstitel (kurz) einfügen</a:t>
            </a:r>
          </a:p>
        </p:txBody>
      </p:sp>
    </p:spTree>
    <p:extLst>
      <p:ext uri="{BB962C8B-B14F-4D97-AF65-F5344CB8AC3E}">
        <p14:creationId xmlns:p14="http://schemas.microsoft.com/office/powerpoint/2010/main" val="17108350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W Schlussfolie weiß">
    <p:spTree>
      <p:nvGrpSpPr>
        <p:cNvPr id="1" name=""/>
        <p:cNvGrpSpPr/>
        <p:nvPr/>
      </p:nvGrpSpPr>
      <p:grpSpPr>
        <a:xfrm>
          <a:off x="0" y="0"/>
          <a:ext cx="0" cy="0"/>
          <a:chOff x="0" y="0"/>
          <a:chExt cx="0" cy="0"/>
        </a:xfrm>
      </p:grpSpPr>
      <p:sp>
        <p:nvSpPr>
          <p:cNvPr id="4" name="Rechteck 3"/>
          <p:cNvSpPr/>
          <p:nvPr/>
        </p:nvSpPr>
        <p:spPr>
          <a:xfrm>
            <a:off x="0" y="0"/>
            <a:ext cx="13004800" cy="975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150000"/>
              </a:lnSpc>
              <a:defRPr/>
            </a:pPr>
            <a:endParaRPr lang="de-DE" sz="3413" dirty="0">
              <a:solidFill>
                <a:srgbClr val="02298E"/>
              </a:solidFill>
            </a:endParaRPr>
          </a:p>
        </p:txBody>
      </p:sp>
      <p:sp>
        <p:nvSpPr>
          <p:cNvPr id="5" name="Rectangle 4"/>
          <p:cNvSpPr/>
          <p:nvPr/>
        </p:nvSpPr>
        <p:spPr>
          <a:xfrm>
            <a:off x="517032" y="3197014"/>
            <a:ext cx="9995182" cy="575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fontAlgn="auto">
              <a:lnSpc>
                <a:spcPct val="110000"/>
              </a:lnSpc>
              <a:spcBef>
                <a:spcPts val="0"/>
              </a:spcBef>
              <a:spcAft>
                <a:spcPts val="0"/>
              </a:spcAft>
              <a:defRPr/>
            </a:pPr>
            <a:endParaRPr lang="en-US" sz="3982" b="1" cap="all" dirty="0">
              <a:solidFill>
                <a:srgbClr val="274099"/>
              </a:solidFill>
              <a:cs typeface="Arial"/>
            </a:endParaRPr>
          </a:p>
        </p:txBody>
      </p:sp>
      <p:sp>
        <p:nvSpPr>
          <p:cNvPr id="11" name="Inhaltsplatzhalter 24"/>
          <p:cNvSpPr>
            <a:spLocks noGrp="1"/>
          </p:cNvSpPr>
          <p:nvPr>
            <p:ph sz="quarter" idx="11"/>
          </p:nvPr>
        </p:nvSpPr>
        <p:spPr>
          <a:xfrm>
            <a:off x="517031" y="3186193"/>
            <a:ext cx="10637862" cy="1390157"/>
          </a:xfrm>
          <a:prstGeom prst="rect">
            <a:avLst/>
          </a:prstGeom>
        </p:spPr>
        <p:txBody>
          <a:bodyPr vert="horz" lIns="0" tIns="0" rIns="0" bIns="0"/>
          <a:lstStyle>
            <a:lvl1pPr marL="0" indent="0">
              <a:lnSpc>
                <a:spcPct val="90000"/>
              </a:lnSpc>
              <a:buFontTx/>
              <a:buNone/>
              <a:defRPr sz="3982" b="1" i="0" cap="all" baseline="0">
                <a:solidFill>
                  <a:srgbClr val="02288E"/>
                </a:solidFill>
                <a:latin typeface="Arial"/>
              </a:defRPr>
            </a:lvl1pPr>
            <a:lvl2pPr marL="0" indent="0">
              <a:lnSpc>
                <a:spcPts val="3413"/>
              </a:lnSpc>
              <a:buFontTx/>
              <a:buNone/>
              <a:defRPr sz="2276" b="1" i="0" cap="none" baseline="0">
                <a:solidFill>
                  <a:srgbClr val="274099"/>
                </a:solidFill>
                <a:latin typeface="Arial"/>
              </a:defRPr>
            </a:lvl2pPr>
            <a:lvl3pPr marL="0" indent="0">
              <a:lnSpc>
                <a:spcPts val="3413"/>
              </a:lnSpc>
              <a:buFontTx/>
              <a:buNone/>
              <a:defRPr sz="1991" b="0" i="0" cap="none" baseline="0">
                <a:solidFill>
                  <a:srgbClr val="274099"/>
                </a:solidFill>
                <a:latin typeface="Arial"/>
              </a:defRPr>
            </a:lvl3pPr>
            <a:lvl4pPr marL="0" indent="0">
              <a:lnSpc>
                <a:spcPts val="2560"/>
              </a:lnSpc>
              <a:buFontTx/>
              <a:buNone/>
              <a:defRPr sz="1564" b="0" i="0" cap="none" baseline="0">
                <a:solidFill>
                  <a:srgbClr val="274099"/>
                </a:solidFill>
                <a:latin typeface="Arial"/>
              </a:defRPr>
            </a:lvl4pPr>
            <a:lvl5pPr marL="2600919" indent="0">
              <a:lnSpc>
                <a:spcPts val="4835"/>
              </a:lnSpc>
              <a:buFontTx/>
              <a:buNone/>
              <a:defRPr sz="3982" b="1" i="0" cap="all" baseline="0">
                <a:latin typeface="Arial"/>
              </a:defRPr>
            </a:lvl5pPr>
          </a:lstStyle>
          <a:p>
            <a:pPr lvl="0"/>
            <a:r>
              <a:rPr lang="de-DE"/>
              <a:t>Formatvorlagen des Textmasters bearbeiten</a:t>
            </a:r>
          </a:p>
        </p:txBody>
      </p:sp>
      <p:sp>
        <p:nvSpPr>
          <p:cNvPr id="13" name="Textplatzhalter 28"/>
          <p:cNvSpPr>
            <a:spLocks noGrp="1"/>
          </p:cNvSpPr>
          <p:nvPr>
            <p:ph type="body" sz="quarter" idx="13"/>
          </p:nvPr>
        </p:nvSpPr>
        <p:spPr>
          <a:xfrm>
            <a:off x="517032" y="5810549"/>
            <a:ext cx="10637861" cy="2371638"/>
          </a:xfrm>
          <a:prstGeom prst="rect">
            <a:avLst/>
          </a:prstGeom>
        </p:spPr>
        <p:txBody>
          <a:bodyPr vert="horz" lIns="0" tIns="0" rIns="0" bIns="0"/>
          <a:lstStyle>
            <a:lvl1pPr marL="0" indent="0">
              <a:lnSpc>
                <a:spcPts val="2844"/>
              </a:lnSpc>
              <a:spcBef>
                <a:spcPts val="0"/>
              </a:spcBef>
              <a:buFontTx/>
              <a:buNone/>
              <a:defRPr sz="2133" b="0" i="0" baseline="0">
                <a:solidFill>
                  <a:srgbClr val="02288E"/>
                </a:solidFill>
                <a:latin typeface="Arial"/>
              </a:defRPr>
            </a:lvl1pPr>
            <a:lvl2pPr marL="0" indent="0">
              <a:lnSpc>
                <a:spcPts val="2844"/>
              </a:lnSpc>
              <a:buFontTx/>
              <a:buNone/>
              <a:defRPr sz="1991" baseline="0">
                <a:solidFill>
                  <a:srgbClr val="274099"/>
                </a:solidFill>
                <a:latin typeface="Arial"/>
              </a:defRPr>
            </a:lvl2pPr>
          </a:lstStyle>
          <a:p>
            <a:pPr lvl="0"/>
            <a:r>
              <a:rPr lang="de-DE"/>
              <a:t>Formatvorlagen des Textmasters bearbeiten</a:t>
            </a:r>
          </a:p>
        </p:txBody>
      </p:sp>
      <p:pic>
        <p:nvPicPr>
          <p:cNvPr id="7" name="Bild 7">
            <a:extLst>
              <a:ext uri="{FF2B5EF4-FFF2-40B4-BE49-F238E27FC236}">
                <a16:creationId xmlns:a16="http://schemas.microsoft.com/office/drawing/2014/main" id="{E39D2EFE-F9B7-423D-BC29-7A61213CB6F9}"/>
              </a:ext>
            </a:extLst>
          </p:cNvPr>
          <p:cNvPicPr>
            <a:picLocks noChangeAspect="1"/>
          </p:cNvPicPr>
          <p:nvPr userDrawn="1"/>
        </p:nvPicPr>
        <p:blipFill>
          <a:blip r:embed="rId2"/>
          <a:stretch>
            <a:fillRect/>
          </a:stretch>
        </p:blipFill>
        <p:spPr>
          <a:xfrm>
            <a:off x="0" y="-17929"/>
            <a:ext cx="13004800" cy="165100"/>
          </a:xfrm>
          <a:prstGeom prst="rect">
            <a:avLst/>
          </a:prstGeom>
        </p:spPr>
      </p:pic>
    </p:spTree>
    <p:extLst>
      <p:ext uri="{BB962C8B-B14F-4D97-AF65-F5344CB8AC3E}">
        <p14:creationId xmlns:p14="http://schemas.microsoft.com/office/powerpoint/2010/main" val="4095575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50240" y="390596"/>
            <a:ext cx="10870318" cy="1625600"/>
          </a:xfrm>
        </p:spPr>
        <p:txBody>
          <a:bodyPr>
            <a:normAutofit/>
          </a:bodyPr>
          <a:lstStyle>
            <a:lvl1pPr>
              <a:defRPr sz="4551" b="1">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hasCustomPrompt="1"/>
          </p:nvPr>
        </p:nvSpPr>
        <p:spPr/>
        <p:txBody>
          <a:bodyPr>
            <a:normAutofit/>
          </a:bodyPr>
          <a:lstStyle>
            <a:lvl1pPr>
              <a:defRPr sz="3982">
                <a:latin typeface="Arial" panose="020B0604020202020204" pitchFamily="34" charset="0"/>
                <a:cs typeface="Arial" panose="020B0604020202020204" pitchFamily="34" charset="0"/>
              </a:defRPr>
            </a:lvl1pPr>
            <a:lvl2pPr>
              <a:defRPr sz="3413">
                <a:latin typeface="Arial" panose="020B0604020202020204" pitchFamily="34" charset="0"/>
                <a:cs typeface="Arial" panose="020B0604020202020204" pitchFamily="34" charset="0"/>
              </a:defRPr>
            </a:lvl2pPr>
            <a:lvl3pPr>
              <a:defRPr sz="2844">
                <a:latin typeface="Arial" panose="020B0604020202020204" pitchFamily="34" charset="0"/>
                <a:cs typeface="Arial" panose="020B0604020202020204" pitchFamily="34" charset="0"/>
              </a:defRPr>
            </a:lvl3pPr>
            <a:lvl4pPr>
              <a:defRPr sz="2560">
                <a:latin typeface="Arial" panose="020B0604020202020204" pitchFamily="34" charset="0"/>
                <a:cs typeface="Arial" panose="020B0604020202020204" pitchFamily="34" charset="0"/>
              </a:defRPr>
            </a:lvl4pPr>
            <a:lvl5pPr>
              <a:defRPr sz="256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de-DE" dirty="0"/>
              <a:t>Grundlagen</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629169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C0798-001A-45AF-B692-DD61ECCA5A3D}"/>
              </a:ext>
            </a:extLst>
          </p:cNvPr>
          <p:cNvSpPr>
            <a:spLocks noGrp="1"/>
          </p:cNvSpPr>
          <p:nvPr>
            <p:ph type="title" hasCustomPrompt="1"/>
          </p:nvPr>
        </p:nvSpPr>
        <p:spPr/>
        <p:txBody>
          <a:bodyPr/>
          <a:lstStyle>
            <a:lvl1pPr>
              <a:defRPr/>
            </a:lvl1pPr>
          </a:lstStyle>
          <a:p>
            <a:r>
              <a:rPr lang="de-DE" dirty="0"/>
              <a:t>                                               Mastertitelformat bearbeiten</a:t>
            </a:r>
          </a:p>
        </p:txBody>
      </p:sp>
      <p:sp>
        <p:nvSpPr>
          <p:cNvPr id="3" name="Inhaltsplatzhalter 2">
            <a:extLst>
              <a:ext uri="{FF2B5EF4-FFF2-40B4-BE49-F238E27FC236}">
                <a16:creationId xmlns:a16="http://schemas.microsoft.com/office/drawing/2014/main" id="{105535B1-D5C6-4D7D-94AD-C7A89206728C}"/>
              </a:ext>
            </a:extLst>
          </p:cNvPr>
          <p:cNvSpPr>
            <a:spLocks noGrp="1"/>
          </p:cNvSpPr>
          <p:nvPr>
            <p:ph sz="half" idx="1"/>
          </p:nvPr>
        </p:nvSpPr>
        <p:spPr>
          <a:xfrm>
            <a:off x="325120" y="1517227"/>
            <a:ext cx="6068907" cy="76945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CCF65C8-D102-415B-9566-D923AB1A58AA}"/>
              </a:ext>
            </a:extLst>
          </p:cNvPr>
          <p:cNvSpPr>
            <a:spLocks noGrp="1"/>
          </p:cNvSpPr>
          <p:nvPr>
            <p:ph sz="half" idx="2"/>
          </p:nvPr>
        </p:nvSpPr>
        <p:spPr>
          <a:xfrm>
            <a:off x="6610773" y="1517227"/>
            <a:ext cx="6068907" cy="76945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058C1E13-9E9B-4617-9B18-1DBB0E547EE9}"/>
              </a:ext>
            </a:extLst>
          </p:cNvPr>
          <p:cNvSpPr>
            <a:spLocks noGrp="1"/>
          </p:cNvSpPr>
          <p:nvPr>
            <p:ph type="sldNum" sz="quarter" idx="10"/>
          </p:nvPr>
        </p:nvSpPr>
        <p:spPr>
          <a:xfrm>
            <a:off x="9320107" y="8087361"/>
            <a:ext cx="3034453" cy="519289"/>
          </a:xfrm>
          <a:prstGeom prst="rect">
            <a:avLst/>
          </a:prstGeom>
        </p:spPr>
        <p:txBody>
          <a:bodyPr/>
          <a:lstStyle>
            <a:lvl1pPr>
              <a:defRPr/>
            </a:lvl1pPr>
          </a:lstStyle>
          <a:p>
            <a:fld id="{0D26E524-B736-4440-BF66-90EA992C89E4}" type="slidenum">
              <a:rPr lang="de-DE" altLang="de-DE"/>
              <a:pPr/>
              <a:t>‹Nr.›</a:t>
            </a:fld>
            <a:endParaRPr lang="de-DE" altLang="de-DE"/>
          </a:p>
        </p:txBody>
      </p:sp>
    </p:spTree>
    <p:extLst>
      <p:ext uri="{BB962C8B-B14F-4D97-AF65-F5344CB8AC3E}">
        <p14:creationId xmlns:p14="http://schemas.microsoft.com/office/powerpoint/2010/main" val="421489196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7303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9309" y="406400"/>
            <a:ext cx="9399130" cy="1075641"/>
          </a:xfrm>
          <a:prstGeom prst="rect">
            <a:avLst/>
          </a:prstGeom>
        </p:spPr>
        <p:txBody>
          <a:bodyPr/>
          <a:lstStyle>
            <a:lvl1pPr>
              <a:defRPr>
                <a:latin typeface="+mj-lt"/>
                <a:ea typeface="DaxlinePro-Regular" panose="020B0504020101020102" pitchFamily="34" charset="0"/>
                <a:cs typeface="DaxlinePro-Regular" panose="020B0504020101020102" pitchFamily="34" charset="0"/>
              </a:defRPr>
            </a:lvl1pPr>
          </a:lstStyle>
          <a:p>
            <a:r>
              <a:rPr lang="de-DE"/>
              <a:t>Mastertitelformat bearbeiten</a:t>
            </a:r>
            <a:endParaRPr lang="de-DE" dirty="0"/>
          </a:p>
        </p:txBody>
      </p:sp>
      <p:sp>
        <p:nvSpPr>
          <p:cNvPr id="4" name="Rectangle 5"/>
          <p:cNvSpPr>
            <a:spLocks noGrp="1" noChangeArrowheads="1"/>
          </p:cNvSpPr>
          <p:nvPr>
            <p:ph type="ftr" sz="quarter" idx="10"/>
          </p:nvPr>
        </p:nvSpPr>
        <p:spPr>
          <a:xfrm>
            <a:off x="521549" y="9331396"/>
            <a:ext cx="8532141" cy="2957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de-DE" smtClean="0"/>
            </a:lvl1pPr>
          </a:lstStyle>
          <a:p>
            <a:r>
              <a:rPr lang="de-DE" dirty="0"/>
              <a:t>Projektmanagement</a:t>
            </a:r>
          </a:p>
        </p:txBody>
      </p:sp>
      <p:sp>
        <p:nvSpPr>
          <p:cNvPr id="5" name="Rectangle 6"/>
          <p:cNvSpPr>
            <a:spLocks noGrp="1" noChangeArrowheads="1"/>
          </p:cNvSpPr>
          <p:nvPr>
            <p:ph type="sldNum" sz="quarter" idx="11"/>
          </p:nvPr>
        </p:nvSpPr>
        <p:spPr/>
        <p:txBody>
          <a:bodyPr/>
          <a:lstStyle>
            <a:lvl1pPr>
              <a:defRPr/>
            </a:lvl1pPr>
          </a:lstStyle>
          <a:p>
            <a:fld id="{C8976064-494B-0649-AC23-00779E8AE254}" type="slidenum">
              <a:rPr lang="de-DE" smtClean="0"/>
              <a:pPr/>
              <a:t>‹Nr.›</a:t>
            </a:fld>
            <a:endParaRPr lang="de-DE"/>
          </a:p>
        </p:txBody>
      </p:sp>
    </p:spTree>
    <p:extLst>
      <p:ext uri="{BB962C8B-B14F-4D97-AF65-F5344CB8AC3E}">
        <p14:creationId xmlns:p14="http://schemas.microsoft.com/office/powerpoint/2010/main" val="3020760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reak-Out Session">
    <p:bg>
      <p:bgPr>
        <a:solidFill>
          <a:schemeClr val="accent6">
            <a:lumMod val="50000"/>
          </a:schemeClr>
        </a:solidFill>
        <a:effectLst/>
      </p:bgPr>
    </p:bg>
    <p:spTree>
      <p:nvGrpSpPr>
        <p:cNvPr id="1" name=""/>
        <p:cNvGrpSpPr/>
        <p:nvPr/>
      </p:nvGrpSpPr>
      <p:grpSpPr>
        <a:xfrm>
          <a:off x="0" y="0"/>
          <a:ext cx="0" cy="0"/>
          <a:chOff x="0" y="0"/>
          <a:chExt cx="0" cy="0"/>
        </a:xfrm>
      </p:grpSpPr>
      <p:sp>
        <p:nvSpPr>
          <p:cNvPr id="8" name="Bildplatzhalter 7"/>
          <p:cNvSpPr>
            <a:spLocks noGrp="1"/>
          </p:cNvSpPr>
          <p:nvPr>
            <p:ph type="pic" sz="quarter" idx="12"/>
          </p:nvPr>
        </p:nvSpPr>
        <p:spPr>
          <a:xfrm>
            <a:off x="6909535" y="225312"/>
            <a:ext cx="6095267" cy="9528290"/>
          </a:xfrm>
          <a:prstGeom prst="rect">
            <a:avLst/>
          </a:prstGeom>
        </p:spPr>
        <p:txBody>
          <a:bodyPr/>
          <a:lstStyle>
            <a:lvl1pPr marL="136208" indent="0">
              <a:buClr>
                <a:schemeClr val="accent6"/>
              </a:buClr>
              <a:buNone/>
              <a:defRPr>
                <a:latin typeface="+mn-lt"/>
              </a:defRPr>
            </a:lvl1pPr>
          </a:lstStyle>
          <a:p>
            <a:r>
              <a:rPr lang="de-DE"/>
              <a:t>Bild durch Klicken auf Symbol hinzufügen</a:t>
            </a:r>
            <a:endParaRPr lang="de-DE" dirty="0"/>
          </a:p>
        </p:txBody>
      </p:sp>
      <p:sp>
        <p:nvSpPr>
          <p:cNvPr id="2" name="Titel 1"/>
          <p:cNvSpPr>
            <a:spLocks noGrp="1"/>
          </p:cNvSpPr>
          <p:nvPr>
            <p:ph type="title" hasCustomPrompt="1"/>
          </p:nvPr>
        </p:nvSpPr>
        <p:spPr>
          <a:xfrm>
            <a:off x="379310" y="406402"/>
            <a:ext cx="6530225" cy="1075642"/>
          </a:xfrm>
          <a:prstGeom prst="rect">
            <a:avLst/>
          </a:prstGeom>
        </p:spPr>
        <p:txBody>
          <a:bodyPr/>
          <a:lstStyle>
            <a:lvl1pPr>
              <a:defRPr b="1" i="0">
                <a:solidFill>
                  <a:schemeClr val="bg1">
                    <a:lumMod val="85000"/>
                  </a:schemeClr>
                </a:solidFill>
                <a:latin typeface="DaxlinePro-Bold" panose="020B0504020101020102" pitchFamily="34" charset="0"/>
                <a:ea typeface="DaxlinePro-Bold" panose="020B0504020101020102" pitchFamily="34" charset="0"/>
                <a:cs typeface="DaxlinePro-Bold" panose="020B0504020101020102" pitchFamily="34" charset="0"/>
              </a:defRPr>
            </a:lvl1pPr>
          </a:lstStyle>
          <a:p>
            <a:r>
              <a:rPr lang="de-DE" dirty="0"/>
              <a:t>Break-Out Session</a:t>
            </a:r>
          </a:p>
        </p:txBody>
      </p:sp>
      <p:sp>
        <p:nvSpPr>
          <p:cNvPr id="3" name="Inhaltsplatzhalter 2"/>
          <p:cNvSpPr>
            <a:spLocks noGrp="1"/>
          </p:cNvSpPr>
          <p:nvPr>
            <p:ph idx="1"/>
          </p:nvPr>
        </p:nvSpPr>
        <p:spPr>
          <a:xfrm>
            <a:off x="379309" y="2047850"/>
            <a:ext cx="6226007" cy="668798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marL="136208" indent="0">
              <a:spcAft>
                <a:spcPts val="1040"/>
              </a:spcAft>
              <a:buClr>
                <a:schemeClr val="accent6"/>
              </a:buClr>
              <a:buNone/>
              <a:defRPr lang="de-DE" sz="1618" b="0" dirty="0">
                <a:solidFill>
                  <a:schemeClr val="bg1">
                    <a:lumMod val="85000"/>
                  </a:schemeClr>
                </a:solidFill>
                <a:latin typeface="DaxlinePro-Regular" panose="020B0504020101020102" pitchFamily="34" charset="0"/>
              </a:defRPr>
            </a:lvl1pPr>
            <a:lvl2pPr>
              <a:spcAft>
                <a:spcPts val="1040"/>
              </a:spcAft>
              <a:buClr>
                <a:schemeClr val="accent6"/>
              </a:buClr>
              <a:defRPr sz="1213" b="0">
                <a:solidFill>
                  <a:srgbClr val="4D4D4D"/>
                </a:solidFill>
                <a:latin typeface="DaxlinePro-Regular" panose="020B0504020101020102" pitchFamily="34" charset="0"/>
                <a:ea typeface="DaxlinePro-Regular" panose="020B0504020101020102" pitchFamily="34" charset="0"/>
                <a:cs typeface="DaxlinePro-Regular" panose="020B0504020101020102" pitchFamily="34" charset="0"/>
              </a:defRPr>
            </a:lvl2pPr>
            <a:lvl3pPr>
              <a:spcAft>
                <a:spcPts val="1040"/>
              </a:spcAft>
              <a:buClr>
                <a:schemeClr val="accent6"/>
              </a:buClr>
              <a:defRPr sz="1040" b="0">
                <a:solidFill>
                  <a:srgbClr val="4D4D4D"/>
                </a:solidFill>
                <a:latin typeface="DaxlinePro-Regular" panose="020B0504020101020102" pitchFamily="34" charset="0"/>
                <a:ea typeface="DaxlinePro-Regular" panose="020B0504020101020102" pitchFamily="34" charset="0"/>
                <a:cs typeface="DaxlinePro-Regular" panose="020B0504020101020102" pitchFamily="34" charset="0"/>
              </a:defRPr>
            </a:lvl3pPr>
            <a:lvl4pPr>
              <a:spcAft>
                <a:spcPts val="1040"/>
              </a:spcAft>
              <a:buClr>
                <a:schemeClr val="accent6"/>
              </a:buClr>
              <a:defRPr sz="954" b="0">
                <a:solidFill>
                  <a:srgbClr val="4D4D4D"/>
                </a:solidFill>
                <a:latin typeface="DaxlinePro-Regular" panose="020B0504020101020102" pitchFamily="34" charset="0"/>
                <a:ea typeface="DaxlinePro-Regular" panose="020B0504020101020102" pitchFamily="34" charset="0"/>
                <a:cs typeface="DaxlinePro-Regular" panose="020B0504020101020102" pitchFamily="34" charset="0"/>
              </a:defRPr>
            </a:lvl4pPr>
            <a:lvl5pPr>
              <a:spcAft>
                <a:spcPts val="1040"/>
              </a:spcAft>
              <a:buClr>
                <a:schemeClr val="accent6"/>
              </a:buClr>
              <a:defRPr sz="780" b="0">
                <a:solidFill>
                  <a:srgbClr val="4D4D4D"/>
                </a:solidFill>
                <a:latin typeface="DaxlinePro-Regular" panose="020B0504020101020102" pitchFamily="34" charset="0"/>
                <a:ea typeface="DaxlinePro-Regular" panose="020B0504020101020102" pitchFamily="34" charset="0"/>
                <a:cs typeface="DaxlinePro-Regular" panose="020B0504020101020102" pitchFamily="34" charset="0"/>
              </a:defRPr>
            </a:lvl5pPr>
          </a:lstStyle>
          <a:p>
            <a:pPr marL="0" lvl="0" indent="0">
              <a:spcAft>
                <a:spcPts val="1040"/>
              </a:spcAft>
              <a:buNone/>
            </a:pPr>
            <a:r>
              <a:rPr lang="de-DE" dirty="0"/>
              <a:t>Mastertextformat bearbeiten</a:t>
            </a:r>
          </a:p>
        </p:txBody>
      </p:sp>
      <p:sp>
        <p:nvSpPr>
          <p:cNvPr id="5" name="Rectangle 6"/>
          <p:cNvSpPr>
            <a:spLocks noGrp="1" noChangeArrowheads="1"/>
          </p:cNvSpPr>
          <p:nvPr>
            <p:ph type="sldNum" sz="quarter" idx="11"/>
          </p:nvPr>
        </p:nvSpPr>
        <p:spPr/>
        <p:txBody>
          <a:bodyPr/>
          <a:lstStyle>
            <a:lvl1pPr>
              <a:defRPr/>
            </a:lvl1pPr>
          </a:lstStyle>
          <a:p>
            <a:fld id="{C8976064-494B-0649-AC23-00779E8AE254}" type="slidenum">
              <a:rPr lang="de-DE" smtClean="0"/>
              <a:pPr/>
              <a:t>‹Nr.›</a:t>
            </a:fld>
            <a:endParaRPr lang="de-DE"/>
          </a:p>
        </p:txBody>
      </p:sp>
      <p:grpSp>
        <p:nvGrpSpPr>
          <p:cNvPr id="7" name="Gruppieren 6">
            <a:extLst>
              <a:ext uri="{FF2B5EF4-FFF2-40B4-BE49-F238E27FC236}">
                <a16:creationId xmlns:a16="http://schemas.microsoft.com/office/drawing/2014/main" id="{FA38D945-CC91-9D48-AA22-2F5B8B73EFF7}"/>
              </a:ext>
            </a:extLst>
          </p:cNvPr>
          <p:cNvGrpSpPr/>
          <p:nvPr userDrawn="1"/>
        </p:nvGrpSpPr>
        <p:grpSpPr>
          <a:xfrm>
            <a:off x="1" y="-9828"/>
            <a:ext cx="13004800" cy="268146"/>
            <a:chOff x="0" y="-5183"/>
            <a:chExt cx="9905999" cy="153189"/>
          </a:xfrm>
        </p:grpSpPr>
        <p:sp>
          <p:nvSpPr>
            <p:cNvPr id="9" name="Rechteck 8">
              <a:extLst>
                <a:ext uri="{FF2B5EF4-FFF2-40B4-BE49-F238E27FC236}">
                  <a16:creationId xmlns:a16="http://schemas.microsoft.com/office/drawing/2014/main" id="{62759AA3-FB79-D34F-A60F-C3B6C5440827}"/>
                </a:ext>
              </a:extLst>
            </p:cNvPr>
            <p:cNvSpPr/>
            <p:nvPr userDrawn="1"/>
          </p:nvSpPr>
          <p:spPr>
            <a:xfrm>
              <a:off x="8550281" y="-5183"/>
              <a:ext cx="1355718"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0" name="Rechteck 9">
              <a:extLst>
                <a:ext uri="{FF2B5EF4-FFF2-40B4-BE49-F238E27FC236}">
                  <a16:creationId xmlns:a16="http://schemas.microsoft.com/office/drawing/2014/main" id="{8F669A1D-390E-454D-A2D4-F3A720D83D1E}"/>
                </a:ext>
              </a:extLst>
            </p:cNvPr>
            <p:cNvSpPr/>
            <p:nvPr userDrawn="1"/>
          </p:nvSpPr>
          <p:spPr>
            <a:xfrm>
              <a:off x="7194563" y="-5183"/>
              <a:ext cx="1355718"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1" name="Rechteck 10">
              <a:extLst>
                <a:ext uri="{FF2B5EF4-FFF2-40B4-BE49-F238E27FC236}">
                  <a16:creationId xmlns:a16="http://schemas.microsoft.com/office/drawing/2014/main" id="{BA8678B1-0AC2-C44E-A713-A811E6B7B9D3}"/>
                </a:ext>
              </a:extLst>
            </p:cNvPr>
            <p:cNvSpPr/>
            <p:nvPr userDrawn="1"/>
          </p:nvSpPr>
          <p:spPr>
            <a:xfrm>
              <a:off x="5838845" y="-5183"/>
              <a:ext cx="1355718"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2" name="Rechteck 11">
              <a:extLst>
                <a:ext uri="{FF2B5EF4-FFF2-40B4-BE49-F238E27FC236}">
                  <a16:creationId xmlns:a16="http://schemas.microsoft.com/office/drawing/2014/main" id="{82C20FF9-2547-1C4E-A92E-14CB6A3D5FDA}"/>
                </a:ext>
              </a:extLst>
            </p:cNvPr>
            <p:cNvSpPr/>
            <p:nvPr userDrawn="1"/>
          </p:nvSpPr>
          <p:spPr>
            <a:xfrm>
              <a:off x="4483127" y="-5183"/>
              <a:ext cx="1355718"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3" name="Rechteck 12">
              <a:extLst>
                <a:ext uri="{FF2B5EF4-FFF2-40B4-BE49-F238E27FC236}">
                  <a16:creationId xmlns:a16="http://schemas.microsoft.com/office/drawing/2014/main" id="{7D268B37-1C80-7A4D-BDF0-29BAB6F0551E}"/>
                </a:ext>
              </a:extLst>
            </p:cNvPr>
            <p:cNvSpPr/>
            <p:nvPr userDrawn="1"/>
          </p:nvSpPr>
          <p:spPr>
            <a:xfrm>
              <a:off x="3127409" y="-5183"/>
              <a:ext cx="1355718"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4" name="Rechteck 13">
              <a:extLst>
                <a:ext uri="{FF2B5EF4-FFF2-40B4-BE49-F238E27FC236}">
                  <a16:creationId xmlns:a16="http://schemas.microsoft.com/office/drawing/2014/main" id="{EB752F55-7A25-D045-ABA9-AEBA3304BB73}"/>
                </a:ext>
              </a:extLst>
            </p:cNvPr>
            <p:cNvSpPr/>
            <p:nvPr userDrawn="1"/>
          </p:nvSpPr>
          <p:spPr>
            <a:xfrm>
              <a:off x="1771691" y="-5183"/>
              <a:ext cx="1355718" cy="153189"/>
            </a:xfrm>
            <a:prstGeom prst="rect">
              <a:avLst/>
            </a:prstGeom>
            <a:solidFill>
              <a:schemeClr val="bg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691"/>
            </a:p>
          </p:txBody>
        </p:sp>
        <p:sp>
          <p:nvSpPr>
            <p:cNvPr id="15" name="Rechteck 14">
              <a:extLst>
                <a:ext uri="{FF2B5EF4-FFF2-40B4-BE49-F238E27FC236}">
                  <a16:creationId xmlns:a16="http://schemas.microsoft.com/office/drawing/2014/main" id="{7EBD2787-850D-744C-A138-DF8333B86677}"/>
                </a:ext>
              </a:extLst>
            </p:cNvPr>
            <p:cNvSpPr/>
            <p:nvPr userDrawn="1"/>
          </p:nvSpPr>
          <p:spPr>
            <a:xfrm>
              <a:off x="415973" y="-5183"/>
              <a:ext cx="1355718" cy="153189"/>
            </a:xfrm>
            <a:prstGeom prst="rect">
              <a:avLst/>
            </a:prstGeom>
            <a:solidFill>
              <a:srgbClr val="4D4D4D"/>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1"/>
            </a:p>
          </p:txBody>
        </p:sp>
        <p:sp>
          <p:nvSpPr>
            <p:cNvPr id="16" name="Rechteck 15">
              <a:extLst>
                <a:ext uri="{FF2B5EF4-FFF2-40B4-BE49-F238E27FC236}">
                  <a16:creationId xmlns:a16="http://schemas.microsoft.com/office/drawing/2014/main" id="{53CE4146-632F-494A-BC81-4F8F07CCD96D}"/>
                </a:ext>
              </a:extLst>
            </p:cNvPr>
            <p:cNvSpPr/>
            <p:nvPr userDrawn="1"/>
          </p:nvSpPr>
          <p:spPr>
            <a:xfrm>
              <a:off x="0" y="-5183"/>
              <a:ext cx="415973" cy="153189"/>
            </a:xfrm>
            <a:prstGeom prst="rect">
              <a:avLst/>
            </a:prstGeom>
            <a:solidFill>
              <a:schemeClr val="accent6"/>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691"/>
            </a:p>
          </p:txBody>
        </p:sp>
      </p:grpSp>
    </p:spTree>
    <p:extLst>
      <p:ext uri="{BB962C8B-B14F-4D97-AF65-F5344CB8AC3E}">
        <p14:creationId xmlns:p14="http://schemas.microsoft.com/office/powerpoint/2010/main" val="379894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lange_Headline">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16933" y="4058926"/>
            <a:ext cx="13032000" cy="539997"/>
          </a:xfrm>
          <a:prstGeom prst="rect">
            <a:avLst/>
          </a:prstGeom>
        </p:spPr>
        <p:txBody>
          <a:bodyPr>
            <a:noAutofit/>
          </a:bodyPr>
          <a:lstStyle>
            <a:lvl1pPr algn="ctr">
              <a:defRPr sz="2400" b="0" baseline="0">
                <a:latin typeface="Arial"/>
                <a:cs typeface="Arial"/>
              </a:defRPr>
            </a:lvl1pPr>
            <a:lvl2pPr>
              <a:defRPr sz="2800"/>
            </a:lvl2pPr>
            <a:lvl3pPr>
              <a:defRPr sz="2800"/>
            </a:lvl3pPr>
            <a:lvl4pPr>
              <a:defRPr sz="2800"/>
            </a:lvl4pPr>
            <a:lvl5pPr>
              <a:defRPr sz="2800"/>
            </a:lvl5pPr>
          </a:lstStyle>
          <a:p>
            <a:pPr lvl="0"/>
            <a:r>
              <a:rPr lang="de-DE" dirty="0"/>
              <a:t>   Dr. Kerstin Prechel / 2021</a:t>
            </a:r>
          </a:p>
        </p:txBody>
      </p:sp>
      <p:sp>
        <p:nvSpPr>
          <p:cNvPr id="2" name="Textfeld 1"/>
          <p:cNvSpPr txBox="1"/>
          <p:nvPr userDrawn="1"/>
        </p:nvSpPr>
        <p:spPr>
          <a:xfrm>
            <a:off x="10058400" y="313266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8" name="Textfeld 7"/>
          <p:cNvSpPr txBox="1"/>
          <p:nvPr userDrawn="1"/>
        </p:nvSpPr>
        <p:spPr>
          <a:xfrm>
            <a:off x="0" y="2384190"/>
            <a:ext cx="1300479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4400" b="1" i="0" u="none" strike="noStrike" cap="none" spc="0" normalizeH="0" baseline="0" dirty="0">
                <a:ln>
                  <a:noFill/>
                </a:ln>
                <a:solidFill>
                  <a:srgbClr val="FFFFFF"/>
                </a:solidFill>
                <a:effectLst/>
                <a:uFillTx/>
                <a:latin typeface="Arial"/>
                <a:ea typeface="Helvetica Neue"/>
                <a:cs typeface="Arial"/>
                <a:sym typeface="Helvetica Neue"/>
              </a:rPr>
              <a:t>Projektmanagement</a:t>
            </a:r>
            <a:br>
              <a:rPr kumimoji="0" lang="de-DE" sz="4400" b="1" i="0" u="none" strike="noStrike" cap="none" spc="0" normalizeH="0" baseline="0" dirty="0">
                <a:ln>
                  <a:noFill/>
                </a:ln>
                <a:solidFill>
                  <a:srgbClr val="FFFFFF"/>
                </a:solidFill>
                <a:effectLst/>
                <a:uFillTx/>
                <a:latin typeface="Arial"/>
                <a:ea typeface="Helvetica Neue"/>
                <a:cs typeface="Arial"/>
                <a:sym typeface="Helvetica Neue"/>
              </a:rPr>
            </a:br>
            <a:r>
              <a:rPr kumimoji="0" lang="de-DE" sz="4400" b="1" i="0" u="none" strike="noStrike" cap="none" spc="0" normalizeH="0" baseline="0" dirty="0">
                <a:ln>
                  <a:noFill/>
                </a:ln>
                <a:solidFill>
                  <a:srgbClr val="FFFFFF"/>
                </a:solidFill>
                <a:effectLst/>
                <a:uFillTx/>
                <a:latin typeface="Arial"/>
                <a:ea typeface="Helvetica Neue"/>
                <a:cs typeface="Arial"/>
                <a:sym typeface="Helvetica Neue"/>
              </a:rPr>
              <a:t>Schlüsselkompetenzen II</a:t>
            </a:r>
          </a:p>
        </p:txBody>
      </p:sp>
    </p:spTree>
    <p:extLst>
      <p:ext uri="{BB962C8B-B14F-4D97-AF65-F5344CB8AC3E}">
        <p14:creationId xmlns:p14="http://schemas.microsoft.com/office/powerpoint/2010/main" val="24439840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de-DE"/>
              <a:t>Titelmasterformat durch Klicken bearbeiten</a:t>
            </a:r>
          </a:p>
        </p:txBody>
      </p:sp>
      <p:sp>
        <p:nvSpPr>
          <p:cNvPr id="3" name="Unt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Grundlagen</a:t>
            </a:r>
          </a:p>
        </p:txBody>
      </p:sp>
      <p:sp>
        <p:nvSpPr>
          <p:cNvPr id="5" name="Fußzeilenplatzhalter 4"/>
          <p:cNvSpPr>
            <a:spLocks noGrp="1"/>
          </p:cNvSpPr>
          <p:nvPr>
            <p:ph type="ftr" sz="quarter" idx="11"/>
          </p:nvPr>
        </p:nvSpPr>
        <p:spPr/>
        <p:txBody>
          <a:bodyPr/>
          <a:lstStyle/>
          <a:p>
            <a:r>
              <a:rPr lang="de-DE" dirty="0"/>
              <a:t>Prof. Dr. Kerstin Prechel: BÖV I</a:t>
            </a:r>
          </a:p>
        </p:txBody>
      </p:sp>
      <p:sp>
        <p:nvSpPr>
          <p:cNvPr id="6" name="Foliennummernplatzhalter 5"/>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41314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50240" y="390596"/>
            <a:ext cx="10870318" cy="1625600"/>
          </a:xfrm>
        </p:spPr>
        <p:txBody>
          <a:bodyPr>
            <a:normAutofit/>
          </a:bodyPr>
          <a:lstStyle>
            <a:lvl1pPr>
              <a:defRPr sz="4551" b="1"/>
            </a:lvl1pPr>
          </a:lstStyle>
          <a:p>
            <a:r>
              <a:rPr lang="de-DE" dirty="0"/>
              <a:t>Titelmasterformat durch Klicken bearbeiten</a:t>
            </a:r>
          </a:p>
        </p:txBody>
      </p:sp>
      <p:sp>
        <p:nvSpPr>
          <p:cNvPr id="3" name="Inhaltsplatzhalter 2"/>
          <p:cNvSpPr>
            <a:spLocks noGrp="1"/>
          </p:cNvSpPr>
          <p:nvPr>
            <p:ph idx="1"/>
          </p:nvPr>
        </p:nvSpPr>
        <p:spPr/>
        <p:txBody>
          <a:bodyPr>
            <a:normAutofit/>
          </a:bodyPr>
          <a:lstStyle>
            <a:lvl1pPr>
              <a:defRPr sz="3982"/>
            </a:lvl1pPr>
            <a:lvl2pPr>
              <a:defRPr sz="3413"/>
            </a:lvl2pPr>
            <a:lvl3pPr>
              <a:defRPr sz="2844"/>
            </a:lvl3pPr>
            <a:lvl4pPr>
              <a:defRPr sz="2560"/>
            </a:lvl4pPr>
            <a:lvl5pPr>
              <a:defRPr sz="256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Grundlagen</a:t>
            </a:r>
          </a:p>
        </p:txBody>
      </p:sp>
      <p:sp>
        <p:nvSpPr>
          <p:cNvPr id="5" name="Fußzeilenplatzhalter 4"/>
          <p:cNvSpPr>
            <a:spLocks noGrp="1"/>
          </p:cNvSpPr>
          <p:nvPr>
            <p:ph type="ftr" sz="quarter" idx="11"/>
          </p:nvPr>
        </p:nvSpPr>
        <p:spPr/>
        <p:txBody>
          <a:bodyPr/>
          <a:lstStyle/>
          <a:p>
            <a:r>
              <a:rPr lang="de-DE" dirty="0"/>
              <a:t>Prof. Dr. Kerstin Prechel: BÖV I</a:t>
            </a:r>
          </a:p>
        </p:txBody>
      </p:sp>
      <p:sp>
        <p:nvSpPr>
          <p:cNvPr id="6" name="Foliennummernplatzhalter 5"/>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180193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290" y="6267592"/>
            <a:ext cx="11054080" cy="1937173"/>
          </a:xfrm>
        </p:spPr>
        <p:txBody>
          <a:bodyPr anchor="t"/>
          <a:lstStyle>
            <a:lvl1pPr algn="l">
              <a:defRPr sz="5689" b="1" cap="all"/>
            </a:lvl1pPr>
          </a:lstStyle>
          <a:p>
            <a:r>
              <a:rPr lang="de-DE"/>
              <a:t>Titelmasterformat durch Klicken bearbeiten</a:t>
            </a:r>
          </a:p>
        </p:txBody>
      </p:sp>
      <p:sp>
        <p:nvSpPr>
          <p:cNvPr id="3" name="Textplatzhalt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Grundlagen</a:t>
            </a:r>
          </a:p>
        </p:txBody>
      </p:sp>
      <p:sp>
        <p:nvSpPr>
          <p:cNvPr id="5" name="Fußzeilenplatzhalter 4"/>
          <p:cNvSpPr>
            <a:spLocks noGrp="1"/>
          </p:cNvSpPr>
          <p:nvPr>
            <p:ph type="ftr" sz="quarter" idx="11"/>
          </p:nvPr>
        </p:nvSpPr>
        <p:spPr/>
        <p:txBody>
          <a:bodyPr/>
          <a:lstStyle/>
          <a:p>
            <a:r>
              <a:rPr lang="de-DE" dirty="0"/>
              <a:t>Prof. Dr. Kerstin Prechel: BÖV I</a:t>
            </a:r>
          </a:p>
        </p:txBody>
      </p:sp>
      <p:sp>
        <p:nvSpPr>
          <p:cNvPr id="6" name="Foliennummernplatzhalter 5"/>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335710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Grundlagen</a:t>
            </a:r>
          </a:p>
        </p:txBody>
      </p:sp>
      <p:sp>
        <p:nvSpPr>
          <p:cNvPr id="6" name="Fußzeilenplatzhalter 5"/>
          <p:cNvSpPr>
            <a:spLocks noGrp="1"/>
          </p:cNvSpPr>
          <p:nvPr>
            <p:ph type="ftr" sz="quarter" idx="11"/>
          </p:nvPr>
        </p:nvSpPr>
        <p:spPr/>
        <p:txBody>
          <a:bodyPr/>
          <a:lstStyle/>
          <a:p>
            <a:r>
              <a:rPr lang="de-DE" dirty="0"/>
              <a:t>Prof. Dr. Kerstin Prechel: BÖV I</a:t>
            </a:r>
          </a:p>
        </p:txBody>
      </p:sp>
      <p:sp>
        <p:nvSpPr>
          <p:cNvPr id="7" name="Foliennummernplatzhalter 6"/>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3413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de-DE"/>
              <a:t>Textmasterformat bearbeiten</a:t>
            </a:r>
          </a:p>
        </p:txBody>
      </p:sp>
      <p:sp>
        <p:nvSpPr>
          <p:cNvPr id="4" name="Inhaltsplatzhalt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de-DE"/>
              <a:t>Textmasterformat bearbeiten</a:t>
            </a:r>
          </a:p>
        </p:txBody>
      </p:sp>
      <p:sp>
        <p:nvSpPr>
          <p:cNvPr id="6" name="Inhaltsplatzhalt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Grundlagen</a:t>
            </a:r>
          </a:p>
        </p:txBody>
      </p:sp>
      <p:sp>
        <p:nvSpPr>
          <p:cNvPr id="8" name="Fußzeilenplatzhalter 7"/>
          <p:cNvSpPr>
            <a:spLocks noGrp="1"/>
          </p:cNvSpPr>
          <p:nvPr>
            <p:ph type="ftr" sz="quarter" idx="11"/>
          </p:nvPr>
        </p:nvSpPr>
        <p:spPr/>
        <p:txBody>
          <a:bodyPr/>
          <a:lstStyle/>
          <a:p>
            <a:r>
              <a:rPr lang="de-DE" dirty="0"/>
              <a:t>Prof. Dr. Kerstin Prechel: BÖV I</a:t>
            </a:r>
          </a:p>
        </p:txBody>
      </p:sp>
      <p:sp>
        <p:nvSpPr>
          <p:cNvPr id="9" name="Foliennummernplatzhalter 8"/>
          <p:cNvSpPr>
            <a:spLocks noGrp="1"/>
          </p:cNvSpPr>
          <p:nvPr>
            <p:ph type="sldNum" sz="quarter" idx="12"/>
          </p:nvPr>
        </p:nvSpPr>
        <p:spPr/>
        <p:txBody>
          <a:bodyPr/>
          <a:lstStyle/>
          <a:p>
            <a:fld id="{25BC96AD-6916-4601-A1C3-7CD30E94FC77}" type="slidenum">
              <a:rPr lang="de-DE" smtClean="0"/>
              <a:t>‹Nr.›</a:t>
            </a:fld>
            <a:endParaRPr lang="de-DE"/>
          </a:p>
        </p:txBody>
      </p:sp>
    </p:spTree>
    <p:extLst>
      <p:ext uri="{BB962C8B-B14F-4D97-AF65-F5344CB8AC3E}">
        <p14:creationId xmlns:p14="http://schemas.microsoft.com/office/powerpoint/2010/main" val="3589801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4"/>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9522017"/>
      </p:ext>
    </p:extLst>
  </p:cSld>
  <p:clrMap bg1="dk1" tx1="lt1" bg2="dk2" tx2="lt2" accent1="accent1" accent2="accent2" accent3="accent3" accent4="accent4" accent5="accent5" accent6="accent6" hlink="hlink" folHlink="folHlink"/>
  <p:sldLayoutIdLst>
    <p:sldLayoutId id="2147483663" r:id="rId1"/>
    <p:sldLayoutId id="2147483682" r:id="rId2"/>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595959"/>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3"/>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feld 5"/>
          <p:cNvSpPr txBox="1"/>
          <p:nvPr userDrawn="1"/>
        </p:nvSpPr>
        <p:spPr>
          <a:xfrm>
            <a:off x="-1" y="2006632"/>
            <a:ext cx="10803467" cy="872034"/>
          </a:xfrm>
          <a:prstGeom prst="rect">
            <a:avLst/>
          </a:prstGeom>
          <a:solidFill>
            <a:srgbClr val="3672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de-DE" sz="5000" b="1" i="0" u="none" strike="noStrike" cap="none" spc="0" normalizeH="0" baseline="0" dirty="0">
                <a:ln>
                  <a:noFill/>
                </a:ln>
                <a:solidFill>
                  <a:srgbClr val="FFFFFF"/>
                </a:solidFill>
                <a:effectLst/>
                <a:uFillTx/>
                <a:latin typeface="Helvetica Neue"/>
                <a:ea typeface="Helvetica Neue"/>
                <a:cs typeface="Helvetica Neue"/>
                <a:sym typeface="Helvetica Neue"/>
              </a:rPr>
              <a:t> </a:t>
            </a:r>
            <a:endParaRPr kumimoji="0" lang="de-DE" sz="5000" b="1" i="0" u="none" strike="noStrike" cap="none" spc="0" normalizeH="0" baseline="0" dirty="0">
              <a:ln>
                <a:noFill/>
              </a:ln>
              <a:solidFill>
                <a:srgbClr val="FFFFFF"/>
              </a:solidFill>
              <a:effectLst/>
              <a:uFillTx/>
              <a:latin typeface="Helvetica"/>
              <a:ea typeface="Helvetica Neue"/>
              <a:cs typeface="Helvetica"/>
              <a:sym typeface="Helvetica Neue"/>
            </a:endParaRPr>
          </a:p>
        </p:txBody>
      </p:sp>
      <p:pic>
        <p:nvPicPr>
          <p:cNvPr id="9" name="Logo_DHSH_Text_Extra_Lange_RGB.jpg" descr="Logo_DHSH_Text_Extra_Lange_RGB.jpg"/>
          <p:cNvPicPr>
            <a:picLocks noChangeAspect="1"/>
          </p:cNvPicPr>
          <p:nvPr userDrawn="1"/>
        </p:nvPicPr>
        <p:blipFill>
          <a:blip r:embed="rId4"/>
          <a:stretch>
            <a:fillRect/>
          </a:stretch>
        </p:blipFill>
        <p:spPr>
          <a:xfrm>
            <a:off x="8428056" y="7619999"/>
            <a:ext cx="3598309" cy="1144105"/>
          </a:xfrm>
          <a:prstGeom prst="rect">
            <a:avLst/>
          </a:prstGeom>
          <a:ln w="12700">
            <a:miter lim="400000"/>
          </a:ln>
        </p:spPr>
      </p:pic>
      <p:sp>
        <p:nvSpPr>
          <p:cNvPr id="7" name="Textfeld 6"/>
          <p:cNvSpPr txBox="1"/>
          <p:nvPr userDrawn="1"/>
        </p:nvSpPr>
        <p:spPr>
          <a:xfrm>
            <a:off x="-2" y="3108371"/>
            <a:ext cx="11880000" cy="540000"/>
          </a:xfrm>
          <a:prstGeom prst="rect">
            <a:avLst/>
          </a:prstGeom>
          <a:solidFill>
            <a:srgbClr val="2FA0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a:ea typeface="Helvetica Neue"/>
              <a:cs typeface="Helvetica"/>
              <a:sym typeface="Helvetica Neue"/>
            </a:endParaRPr>
          </a:p>
        </p:txBody>
      </p:sp>
    </p:spTree>
    <p:extLst>
      <p:ext uri="{BB962C8B-B14F-4D97-AF65-F5344CB8AC3E}">
        <p14:creationId xmlns:p14="http://schemas.microsoft.com/office/powerpoint/2010/main" val="1890396247"/>
      </p:ext>
    </p:extLst>
  </p:cSld>
  <p:clrMap bg1="dk1" tx1="lt1" bg2="dk2" tx2="lt2" accent1="accent1" accent2="accent2" accent3="accent3" accent4="accent4" accent5="accent5" accent6="accent6" hlink="hlink" folHlink="folHlink"/>
  <p:sldLayoutIdLst>
    <p:sldLayoutId id="2147483677" r:id="rId1"/>
  </p:sldLayoutIdLst>
  <p:transition spd="med"/>
  <p:hf hdr="0" ftr="0" dt="0"/>
  <p:txStyles>
    <p:titleStyle>
      <a:lvl1pPr marL="0" marR="0" indent="0" algn="l" defTabSz="584200"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0" marR="0" indent="0" algn="l" defTabSz="584200" rtl="0" latinLnBrk="0">
        <a:lnSpc>
          <a:spcPct val="100000"/>
        </a:lnSpc>
        <a:spcBef>
          <a:spcPts val="4200"/>
        </a:spcBef>
        <a:spcAft>
          <a:spcPts val="0"/>
        </a:spcAft>
        <a:buClrTx/>
        <a:buSzPct val="145000"/>
        <a:buFontTx/>
        <a:buNone/>
        <a:tabLst/>
        <a:defRPr sz="4400" b="1" i="0" u="none" strike="noStrike" cap="none" spc="0" baseline="0">
          <a:ln>
            <a:noFill/>
          </a:ln>
          <a:solidFill>
            <a:srgbClr val="FFFFFF"/>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1778000" marR="0" indent="0" algn="l" defTabSz="584200" rtl="0" latinLnBrk="0">
        <a:lnSpc>
          <a:spcPct val="100000"/>
        </a:lnSpc>
        <a:spcBef>
          <a:spcPts val="4200"/>
        </a:spcBef>
        <a:spcAft>
          <a:spcPts val="0"/>
        </a:spcAft>
        <a:buClrTx/>
        <a:buSzPct val="145000"/>
        <a:buFontTx/>
        <a:buNone/>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3"/>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feld 5"/>
          <p:cNvSpPr txBox="1"/>
          <p:nvPr userDrawn="1"/>
        </p:nvSpPr>
        <p:spPr>
          <a:xfrm>
            <a:off x="0" y="2374707"/>
            <a:ext cx="13032000" cy="1475996"/>
          </a:xfrm>
          <a:prstGeom prst="rect">
            <a:avLst/>
          </a:prstGeom>
          <a:solidFill>
            <a:srgbClr val="3672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5000" b="1" i="0" u="none" strike="noStrike" cap="none" spc="0" normalizeH="0" baseline="0" dirty="0">
              <a:ln>
                <a:noFill/>
              </a:ln>
              <a:solidFill>
                <a:srgbClr val="FFFFFF"/>
              </a:solidFill>
              <a:effectLst/>
              <a:uFillTx/>
              <a:latin typeface="Helvetica"/>
              <a:ea typeface="Helvetica Neue"/>
              <a:cs typeface="Helvetica"/>
              <a:sym typeface="Helvetica Neue"/>
            </a:endParaRPr>
          </a:p>
        </p:txBody>
      </p:sp>
      <p:sp>
        <p:nvSpPr>
          <p:cNvPr id="7" name="Textfeld 6"/>
          <p:cNvSpPr txBox="1"/>
          <p:nvPr userDrawn="1"/>
        </p:nvSpPr>
        <p:spPr>
          <a:xfrm>
            <a:off x="0" y="4058500"/>
            <a:ext cx="13032000" cy="540000"/>
          </a:xfrm>
          <a:prstGeom prst="rect">
            <a:avLst/>
          </a:prstGeom>
          <a:solidFill>
            <a:srgbClr val="2FA0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a:ea typeface="Helvetica Neue"/>
              <a:cs typeface="Helvetica"/>
              <a:sym typeface="Helvetica Neue"/>
            </a:endParaRPr>
          </a:p>
        </p:txBody>
      </p:sp>
      <p:pic>
        <p:nvPicPr>
          <p:cNvPr id="10" name="Logo_DHSH_Text_Extra_Lange_RGB.jpg" descr="Logo_DHSH_Text_Extra_Lange_RGB.jpg"/>
          <p:cNvPicPr>
            <a:picLocks noChangeAspect="1"/>
          </p:cNvPicPr>
          <p:nvPr userDrawn="1"/>
        </p:nvPicPr>
        <p:blipFill>
          <a:blip r:embed="rId4"/>
          <a:stretch>
            <a:fillRect/>
          </a:stretch>
        </p:blipFill>
        <p:spPr>
          <a:xfrm>
            <a:off x="8428056" y="7619999"/>
            <a:ext cx="3598309" cy="1144105"/>
          </a:xfrm>
          <a:prstGeom prst="rect">
            <a:avLst/>
          </a:prstGeom>
          <a:ln w="12700">
            <a:miter lim="400000"/>
          </a:ln>
        </p:spPr>
      </p:pic>
    </p:spTree>
    <p:extLst>
      <p:ext uri="{BB962C8B-B14F-4D97-AF65-F5344CB8AC3E}">
        <p14:creationId xmlns:p14="http://schemas.microsoft.com/office/powerpoint/2010/main" val="1705636532"/>
      </p:ext>
    </p:extLst>
  </p:cSld>
  <p:clrMap bg1="dk1" tx1="lt1" bg2="dk2" tx2="lt2" accent1="accent1" accent2="accent2" accent3="accent3" accent4="accent4" accent5="accent5" accent6="accent6" hlink="hlink" folHlink="folHlink"/>
  <p:sldLayoutIdLst>
    <p:sldLayoutId id="2147483669" r:id="rId1"/>
  </p:sldLayoutIdLst>
  <p:transition spd="med"/>
  <p:hf hdr="0" ftr="0" dt="0"/>
  <p:txStyles>
    <p:titleStyle>
      <a:lvl1pPr marL="0" marR="0" indent="0" algn="l" defTabSz="584200"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0" marR="0" indent="0" algn="l" defTabSz="584200" rtl="0" latinLnBrk="0">
        <a:lnSpc>
          <a:spcPct val="100000"/>
        </a:lnSpc>
        <a:spcBef>
          <a:spcPts val="4200"/>
        </a:spcBef>
        <a:spcAft>
          <a:spcPts val="0"/>
        </a:spcAft>
        <a:buClrTx/>
        <a:buSzPct val="145000"/>
        <a:buFontTx/>
        <a:buNone/>
        <a:tabLst/>
        <a:defRPr sz="4400" b="1" i="0" u="none" strike="noStrike" cap="none" spc="0" baseline="0">
          <a:ln>
            <a:noFill/>
          </a:ln>
          <a:solidFill>
            <a:srgbClr val="FFFFFF"/>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1778000" marR="0" indent="0" algn="l" defTabSz="584200" rtl="0" latinLnBrk="0">
        <a:lnSpc>
          <a:spcPct val="100000"/>
        </a:lnSpc>
        <a:spcBef>
          <a:spcPts val="4200"/>
        </a:spcBef>
        <a:spcAft>
          <a:spcPts val="0"/>
        </a:spcAft>
        <a:buClrTx/>
        <a:buSzPct val="145000"/>
        <a:buFontTx/>
        <a:buNone/>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latin typeface="HAW Frutiger Next Regular" pitchFamily="2" charset="0"/>
              </a:defRPr>
            </a:lvl1pPr>
          </a:lstStyle>
          <a:p>
            <a:r>
              <a:rPr lang="de-DE"/>
              <a:t>Grundlagen</a:t>
            </a:r>
            <a:endParaRPr lang="de-DE" dirty="0"/>
          </a:p>
        </p:txBody>
      </p:sp>
      <p:sp>
        <p:nvSpPr>
          <p:cNvPr id="5" name="Fußzeilenplatzhalt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latin typeface="HAW Frutiger Next Regular" pitchFamily="2" charset="0"/>
              </a:defRPr>
            </a:lvl1pPr>
          </a:lstStyle>
          <a:p>
            <a:r>
              <a:rPr lang="de-DE" dirty="0"/>
              <a:t>Prof. Dr. Kerstin Prechel: BÖV I</a:t>
            </a:r>
          </a:p>
        </p:txBody>
      </p:sp>
      <p:sp>
        <p:nvSpPr>
          <p:cNvPr id="6" name="Foliennummernplatzhalt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latin typeface="HAW Frutiger Next Regular" pitchFamily="2" charset="0"/>
              </a:defRPr>
            </a:lvl1pPr>
          </a:lstStyle>
          <a:p>
            <a:fld id="{25BC96AD-6916-4601-A1C3-7CD30E94FC77}" type="slidenum">
              <a:rPr lang="de-DE" smtClean="0"/>
              <a:pPr/>
              <a:t>‹Nr.›</a:t>
            </a:fld>
            <a:endParaRPr lang="de-DE" dirty="0"/>
          </a:p>
        </p:txBody>
      </p:sp>
      <p:pic>
        <p:nvPicPr>
          <p:cNvPr id="7" name="Bild 7">
            <a:extLst>
              <a:ext uri="{FF2B5EF4-FFF2-40B4-BE49-F238E27FC236}">
                <a16:creationId xmlns:a16="http://schemas.microsoft.com/office/drawing/2014/main" id="{1F71A367-3588-45D3-B66C-E941FB063CBA}"/>
              </a:ext>
            </a:extLst>
          </p:cNvPr>
          <p:cNvPicPr>
            <a:picLocks noChangeAspect="1"/>
          </p:cNvPicPr>
          <p:nvPr userDrawn="1"/>
        </p:nvPicPr>
        <p:blipFill>
          <a:blip r:embed="rId14"/>
          <a:stretch>
            <a:fillRect/>
          </a:stretch>
        </p:blipFill>
        <p:spPr>
          <a:xfrm>
            <a:off x="0" y="-17929"/>
            <a:ext cx="13004800" cy="165100"/>
          </a:xfrm>
          <a:prstGeom prst="rect">
            <a:avLst/>
          </a:prstGeom>
        </p:spPr>
      </p:pic>
    </p:spTree>
    <p:extLst>
      <p:ext uri="{BB962C8B-B14F-4D97-AF65-F5344CB8AC3E}">
        <p14:creationId xmlns:p14="http://schemas.microsoft.com/office/powerpoint/2010/main" val="21724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p:txStyles>
    <p:titleStyle>
      <a:lvl1pPr algn="ctr" defTabSz="1300460" rtl="0" eaLnBrk="1" latinLnBrk="0" hangingPunct="1">
        <a:spcBef>
          <a:spcPct val="0"/>
        </a:spcBef>
        <a:buNone/>
        <a:defRPr sz="6258" kern="1200">
          <a:solidFill>
            <a:schemeClr val="tx1"/>
          </a:solidFill>
          <a:latin typeface="HAW Frutiger Next Regular" pitchFamily="2" charset="0"/>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HAW Frutiger Next Regular" pitchFamily="2" charset="0"/>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HAW Frutiger Next Regular" pitchFamily="2" charset="0"/>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HAW Frutiger Next Regular" pitchFamily="2" charset="0"/>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HAW Frutiger Next Regular" pitchFamily="2" charset="0"/>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HAW Frutiger Next Regular" pitchFamily="2"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de-D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 7">
            <a:extLst>
              <a:ext uri="{FF2B5EF4-FFF2-40B4-BE49-F238E27FC236}">
                <a16:creationId xmlns:a16="http://schemas.microsoft.com/office/drawing/2014/main" id="{F6854D01-F1F1-4554-9C51-35CEE7F551F0}"/>
              </a:ext>
            </a:extLst>
          </p:cNvPr>
          <p:cNvPicPr>
            <a:picLocks noChangeAspect="1"/>
          </p:cNvPicPr>
          <p:nvPr userDrawn="1"/>
        </p:nvPicPr>
        <p:blipFill>
          <a:blip r:embed="rId18"/>
          <a:stretch>
            <a:fillRect/>
          </a:stretch>
        </p:blipFill>
        <p:spPr>
          <a:xfrm>
            <a:off x="0" y="-17929"/>
            <a:ext cx="13004800" cy="165100"/>
          </a:xfrm>
          <a:prstGeom prst="rect">
            <a:avLst/>
          </a:prstGeom>
        </p:spPr>
      </p:pic>
    </p:spTree>
    <p:extLst>
      <p:ext uri="{BB962C8B-B14F-4D97-AF65-F5344CB8AC3E}">
        <p14:creationId xmlns:p14="http://schemas.microsoft.com/office/powerpoint/2010/main" val="35200923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5" r:id="rId14"/>
    <p:sldLayoutId id="2147483716" r:id="rId15"/>
    <p:sldLayoutId id="2147483717" r:id="rId16"/>
  </p:sldLayoutIdLst>
  <p:hf hdr="0" ftr="0" dt="0"/>
  <p:txStyles>
    <p:titleStyle>
      <a:lvl1pPr algn="ctr" defTabSz="650230" rtl="0" eaLnBrk="1" fontAlgn="base" hangingPunct="1">
        <a:spcBef>
          <a:spcPct val="0"/>
        </a:spcBef>
        <a:spcAft>
          <a:spcPct val="0"/>
        </a:spcAft>
        <a:defRPr sz="6258" kern="1200">
          <a:solidFill>
            <a:schemeClr val="tx1"/>
          </a:solidFill>
          <a:latin typeface="+mj-lt"/>
          <a:ea typeface="ヒラギノ角ゴ Pro W3" charset="0"/>
          <a:cs typeface="ヒラギノ角ゴ Pro W3" charset="0"/>
        </a:defRPr>
      </a:lvl1pPr>
      <a:lvl2pPr algn="ctr" defTabSz="650230" rtl="0" eaLnBrk="1" fontAlgn="base" hangingPunct="1">
        <a:spcBef>
          <a:spcPct val="0"/>
        </a:spcBef>
        <a:spcAft>
          <a:spcPct val="0"/>
        </a:spcAft>
        <a:defRPr sz="6258">
          <a:solidFill>
            <a:schemeClr val="tx1"/>
          </a:solidFill>
          <a:latin typeface="Arial" charset="0"/>
          <a:ea typeface="ヒラギノ角ゴ Pro W3" charset="0"/>
          <a:cs typeface="ヒラギノ角ゴ Pro W3" charset="0"/>
        </a:defRPr>
      </a:lvl2pPr>
      <a:lvl3pPr algn="ctr" defTabSz="650230" rtl="0" eaLnBrk="1" fontAlgn="base" hangingPunct="1">
        <a:spcBef>
          <a:spcPct val="0"/>
        </a:spcBef>
        <a:spcAft>
          <a:spcPct val="0"/>
        </a:spcAft>
        <a:defRPr sz="6258">
          <a:solidFill>
            <a:schemeClr val="tx1"/>
          </a:solidFill>
          <a:latin typeface="Arial" charset="0"/>
          <a:ea typeface="ヒラギノ角ゴ Pro W3" charset="0"/>
          <a:cs typeface="ヒラギノ角ゴ Pro W3" charset="0"/>
        </a:defRPr>
      </a:lvl3pPr>
      <a:lvl4pPr algn="ctr" defTabSz="650230" rtl="0" eaLnBrk="1" fontAlgn="base" hangingPunct="1">
        <a:spcBef>
          <a:spcPct val="0"/>
        </a:spcBef>
        <a:spcAft>
          <a:spcPct val="0"/>
        </a:spcAft>
        <a:defRPr sz="6258">
          <a:solidFill>
            <a:schemeClr val="tx1"/>
          </a:solidFill>
          <a:latin typeface="Arial" charset="0"/>
          <a:ea typeface="ヒラギノ角ゴ Pro W3" charset="0"/>
          <a:cs typeface="ヒラギノ角ゴ Pro W3" charset="0"/>
        </a:defRPr>
      </a:lvl4pPr>
      <a:lvl5pPr algn="ctr" defTabSz="650230" rtl="0" eaLnBrk="1" fontAlgn="base" hangingPunct="1">
        <a:spcBef>
          <a:spcPct val="0"/>
        </a:spcBef>
        <a:spcAft>
          <a:spcPct val="0"/>
        </a:spcAft>
        <a:defRPr sz="6258">
          <a:solidFill>
            <a:schemeClr val="tx1"/>
          </a:solidFill>
          <a:latin typeface="Arial" charset="0"/>
          <a:ea typeface="ヒラギノ角ゴ Pro W3" charset="0"/>
          <a:cs typeface="ヒラギノ角ゴ Pro W3" charset="0"/>
        </a:defRPr>
      </a:lvl5pPr>
      <a:lvl6pPr marL="650230" algn="ctr" defTabSz="650230" rtl="0" eaLnBrk="1" fontAlgn="base" hangingPunct="1">
        <a:spcBef>
          <a:spcPct val="0"/>
        </a:spcBef>
        <a:spcAft>
          <a:spcPct val="0"/>
        </a:spcAft>
        <a:defRPr sz="6258">
          <a:solidFill>
            <a:schemeClr val="tx1"/>
          </a:solidFill>
          <a:latin typeface="Calibri" charset="0"/>
          <a:ea typeface="ヒラギノ角ゴ Pro W3" charset="0"/>
          <a:cs typeface="ヒラギノ角ゴ Pro W3" charset="0"/>
        </a:defRPr>
      </a:lvl6pPr>
      <a:lvl7pPr marL="1300460" algn="ctr" defTabSz="650230" rtl="0" eaLnBrk="1" fontAlgn="base" hangingPunct="1">
        <a:spcBef>
          <a:spcPct val="0"/>
        </a:spcBef>
        <a:spcAft>
          <a:spcPct val="0"/>
        </a:spcAft>
        <a:defRPr sz="6258">
          <a:solidFill>
            <a:schemeClr val="tx1"/>
          </a:solidFill>
          <a:latin typeface="Calibri" charset="0"/>
          <a:ea typeface="ヒラギノ角ゴ Pro W3" charset="0"/>
          <a:cs typeface="ヒラギノ角ゴ Pro W3" charset="0"/>
        </a:defRPr>
      </a:lvl7pPr>
      <a:lvl8pPr marL="1950690" algn="ctr" defTabSz="650230" rtl="0" eaLnBrk="1" fontAlgn="base" hangingPunct="1">
        <a:spcBef>
          <a:spcPct val="0"/>
        </a:spcBef>
        <a:spcAft>
          <a:spcPct val="0"/>
        </a:spcAft>
        <a:defRPr sz="6258">
          <a:solidFill>
            <a:schemeClr val="tx1"/>
          </a:solidFill>
          <a:latin typeface="Calibri" charset="0"/>
          <a:ea typeface="ヒラギノ角ゴ Pro W3" charset="0"/>
          <a:cs typeface="ヒラギノ角ゴ Pro W3" charset="0"/>
        </a:defRPr>
      </a:lvl8pPr>
      <a:lvl9pPr marL="2600919" algn="ctr" defTabSz="650230" rtl="0" eaLnBrk="1" fontAlgn="base" hangingPunct="1">
        <a:spcBef>
          <a:spcPct val="0"/>
        </a:spcBef>
        <a:spcAft>
          <a:spcPct val="0"/>
        </a:spcAft>
        <a:defRPr sz="6258">
          <a:solidFill>
            <a:schemeClr val="tx1"/>
          </a:solidFill>
          <a:latin typeface="Calibri" charset="0"/>
          <a:ea typeface="ヒラギノ角ゴ Pro W3" charset="0"/>
          <a:cs typeface="ヒラギノ角ゴ Pro W3" charset="0"/>
        </a:defRPr>
      </a:lvl9pPr>
    </p:titleStyle>
    <p:bodyStyle>
      <a:lvl1pPr marL="487672" indent="-487672" algn="l" defTabSz="650230" rtl="0" eaLnBrk="1" fontAlgn="base" hangingPunct="1">
        <a:spcBef>
          <a:spcPct val="20000"/>
        </a:spcBef>
        <a:spcAft>
          <a:spcPct val="0"/>
        </a:spcAft>
        <a:buFont typeface="Arial" panose="020B0604020202020204" pitchFamily="34" charset="0"/>
        <a:buChar char="•"/>
        <a:defRPr sz="4551" kern="1200">
          <a:solidFill>
            <a:schemeClr val="tx1"/>
          </a:solidFill>
          <a:latin typeface="+mn-lt"/>
          <a:ea typeface="ヒラギノ角ゴ Pro W3" charset="0"/>
          <a:cs typeface="ヒラギノ角ゴ Pro W3" charset="0"/>
        </a:defRPr>
      </a:lvl1pPr>
      <a:lvl2pPr marL="1056623" indent="-406394" algn="l" defTabSz="650230" rtl="0" eaLnBrk="1" fontAlgn="base" hangingPunct="1">
        <a:spcBef>
          <a:spcPct val="20000"/>
        </a:spcBef>
        <a:spcAft>
          <a:spcPct val="0"/>
        </a:spcAft>
        <a:buFont typeface="Arial" panose="020B0604020202020204" pitchFamily="34" charset="0"/>
        <a:buChar char="–"/>
        <a:defRPr sz="3982" kern="1200">
          <a:solidFill>
            <a:schemeClr val="tx1"/>
          </a:solidFill>
          <a:latin typeface="+mn-lt"/>
          <a:ea typeface="ヒラギノ角ゴ Pro W3" charset="0"/>
          <a:cs typeface="+mn-cs"/>
        </a:defRPr>
      </a:lvl2pPr>
      <a:lvl3pPr marL="1625575" indent="-325115" algn="l" defTabSz="650230" rtl="0" eaLnBrk="1" fontAlgn="base" hangingPunct="1">
        <a:spcBef>
          <a:spcPct val="20000"/>
        </a:spcBef>
        <a:spcAft>
          <a:spcPct val="0"/>
        </a:spcAft>
        <a:buFont typeface="Arial" panose="020B0604020202020204" pitchFamily="34" charset="0"/>
        <a:buChar char="•"/>
        <a:defRPr sz="3413" kern="1200">
          <a:solidFill>
            <a:schemeClr val="tx1"/>
          </a:solidFill>
          <a:latin typeface="+mn-lt"/>
          <a:ea typeface="ヒラギノ角ゴ Pro W3" charset="0"/>
          <a:cs typeface="+mn-cs"/>
        </a:defRPr>
      </a:lvl3pPr>
      <a:lvl4pPr marL="2275804" indent="-325115" algn="l" defTabSz="650230" rtl="0" eaLnBrk="1" fontAlgn="base" hangingPunct="1">
        <a:spcBef>
          <a:spcPct val="20000"/>
        </a:spcBef>
        <a:spcAft>
          <a:spcPct val="0"/>
        </a:spcAft>
        <a:buFont typeface="Arial" panose="020B0604020202020204" pitchFamily="34" charset="0"/>
        <a:buChar char="–"/>
        <a:defRPr sz="2844" kern="1200">
          <a:solidFill>
            <a:schemeClr val="tx1"/>
          </a:solidFill>
          <a:latin typeface="+mn-lt"/>
          <a:ea typeface="ヒラギノ角ゴ Pro W3" charset="0"/>
          <a:cs typeface="+mn-cs"/>
        </a:defRPr>
      </a:lvl4pPr>
      <a:lvl5pPr marL="2926034" indent="-325115" algn="l" defTabSz="650230" rtl="0" eaLnBrk="1" fontAlgn="base" hangingPunct="1">
        <a:spcBef>
          <a:spcPct val="20000"/>
        </a:spcBef>
        <a:spcAft>
          <a:spcPct val="0"/>
        </a:spcAft>
        <a:buFont typeface="Arial" panose="020B0604020202020204" pitchFamily="34" charset="0"/>
        <a:buChar char="»"/>
        <a:defRPr sz="2844" kern="1200">
          <a:solidFill>
            <a:schemeClr val="tx1"/>
          </a:solidFill>
          <a:latin typeface="+mn-lt"/>
          <a:ea typeface="ヒラギノ角ゴ Pro W3" charset="0"/>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de-DE"/>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5"/>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112689979"/>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595959"/>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hyperlink" Target="http://www.softwarekompetenz.de/"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go_DHSH_Text_Extra_Lange_RGB.jpg" descr="Logo_DHSH_Text_Extra_Lange_RGB.jpg"/>
          <p:cNvPicPr>
            <a:picLocks noChangeAspect="1"/>
          </p:cNvPicPr>
          <p:nvPr/>
        </p:nvPicPr>
        <p:blipFill>
          <a:blip r:embed="rId2"/>
          <a:stretch>
            <a:fillRect/>
          </a:stretch>
        </p:blipFill>
        <p:spPr>
          <a:xfrm>
            <a:off x="2353733" y="2573816"/>
            <a:ext cx="8297334" cy="2638191"/>
          </a:xfrm>
          <a:prstGeom prst="rect">
            <a:avLst/>
          </a:prstGeom>
          <a:ln w="12700">
            <a:miter lim="400000"/>
          </a:ln>
        </p:spPr>
      </p:pic>
    </p:spTree>
    <p:extLst>
      <p:ext uri="{BB962C8B-B14F-4D97-AF65-F5344CB8AC3E}">
        <p14:creationId xmlns:p14="http://schemas.microsoft.com/office/powerpoint/2010/main" val="299964231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liennummernplatzhalter 16">
            <a:extLst>
              <a:ext uri="{FF2B5EF4-FFF2-40B4-BE49-F238E27FC236}">
                <a16:creationId xmlns:a16="http://schemas.microsoft.com/office/drawing/2014/main" id="{4B962133-85EB-4304-B369-E152FD2A4F40}"/>
              </a:ext>
            </a:extLst>
          </p:cNvPr>
          <p:cNvSpPr>
            <a:spLocks noGrp="1"/>
          </p:cNvSpPr>
          <p:nvPr>
            <p:ph type="sldNum" sz="quarter" idx="10"/>
          </p:nvPr>
        </p:nvSpPr>
        <p:spPr/>
        <p:txBody>
          <a:bodyPr/>
          <a:lstStyle/>
          <a:p>
            <a:pPr algn="l" defTabSz="650230" fontAlgn="base" hangingPunct="1">
              <a:spcBef>
                <a:spcPct val="0"/>
              </a:spcBef>
              <a:spcAft>
                <a:spcPct val="0"/>
              </a:spcAft>
            </a:pPr>
            <a:fld id="{FDF38FC4-4987-4169-9164-073C6029DA2F}"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10</a:t>
            </a:fld>
            <a:endParaRPr lang="de-DE" altLang="de-DE" sz="2560" b="0" kern="1200">
              <a:solidFill>
                <a:prstClr val="black"/>
              </a:solidFill>
              <a:ea typeface="ヒラギノ角ゴ Pro W3" pitchFamily="123" charset="-128"/>
            </a:endParaRPr>
          </a:p>
        </p:txBody>
      </p:sp>
      <p:grpSp>
        <p:nvGrpSpPr>
          <p:cNvPr id="23554" name="Group 2">
            <a:extLst>
              <a:ext uri="{FF2B5EF4-FFF2-40B4-BE49-F238E27FC236}">
                <a16:creationId xmlns:a16="http://schemas.microsoft.com/office/drawing/2014/main" id="{D34B243F-E834-4F19-9B91-B605AC01213E}"/>
              </a:ext>
            </a:extLst>
          </p:cNvPr>
          <p:cNvGrpSpPr>
            <a:grpSpLocks/>
          </p:cNvGrpSpPr>
          <p:nvPr/>
        </p:nvGrpSpPr>
        <p:grpSpPr bwMode="auto">
          <a:xfrm>
            <a:off x="975360" y="2320997"/>
            <a:ext cx="11054080" cy="2600960"/>
            <a:chOff x="432" y="1008"/>
            <a:chExt cx="4896" cy="1152"/>
          </a:xfrm>
        </p:grpSpPr>
        <p:sp>
          <p:nvSpPr>
            <p:cNvPr id="23555" name="Rectangle 3">
              <a:extLst>
                <a:ext uri="{FF2B5EF4-FFF2-40B4-BE49-F238E27FC236}">
                  <a16:creationId xmlns:a16="http://schemas.microsoft.com/office/drawing/2014/main" id="{08222624-3570-4231-8783-DE1EC14E3DD9}"/>
                </a:ext>
              </a:extLst>
            </p:cNvPr>
            <p:cNvSpPr>
              <a:spLocks noChangeArrowheads="1"/>
            </p:cNvSpPr>
            <p:nvPr/>
          </p:nvSpPr>
          <p:spPr bwMode="auto">
            <a:xfrm>
              <a:off x="432" y="1008"/>
              <a:ext cx="4896" cy="115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56" name="Text Box 4">
              <a:extLst>
                <a:ext uri="{FF2B5EF4-FFF2-40B4-BE49-F238E27FC236}">
                  <a16:creationId xmlns:a16="http://schemas.microsoft.com/office/drawing/2014/main" id="{D7B546CF-91DF-432A-BE73-0B9D9130FC86}"/>
                </a:ext>
              </a:extLst>
            </p:cNvPr>
            <p:cNvSpPr txBox="1">
              <a:spLocks noChangeArrowheads="1"/>
            </p:cNvSpPr>
            <p:nvPr/>
          </p:nvSpPr>
          <p:spPr bwMode="auto">
            <a:xfrm rot="5400000">
              <a:off x="4489" y="1410"/>
              <a:ext cx="1084"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4551" b="0" kern="1200">
                  <a:solidFill>
                    <a:srgbClr val="0096D3"/>
                  </a:solidFill>
                  <a:latin typeface="Calibri" panose="020F0502020204030204" pitchFamily="34" charset="0"/>
                  <a:ea typeface="ヒラギノ角ゴ Pro W3" pitchFamily="123" charset="-128"/>
                  <a:cs typeface="+mn-cs"/>
                </a:rPr>
                <a:t>Vorstudie</a:t>
              </a:r>
            </a:p>
          </p:txBody>
        </p:sp>
      </p:grpSp>
      <p:grpSp>
        <p:nvGrpSpPr>
          <p:cNvPr id="23557" name="Group 5">
            <a:extLst>
              <a:ext uri="{FF2B5EF4-FFF2-40B4-BE49-F238E27FC236}">
                <a16:creationId xmlns:a16="http://schemas.microsoft.com/office/drawing/2014/main" id="{8A7BD0B1-AEF8-45B7-94E9-6079A90704D4}"/>
              </a:ext>
            </a:extLst>
          </p:cNvPr>
          <p:cNvGrpSpPr>
            <a:grpSpLocks/>
          </p:cNvGrpSpPr>
          <p:nvPr/>
        </p:nvGrpSpPr>
        <p:grpSpPr bwMode="auto">
          <a:xfrm>
            <a:off x="975360" y="4985173"/>
            <a:ext cx="11054080" cy="3359573"/>
            <a:chOff x="432" y="2496"/>
            <a:chExt cx="4896" cy="1488"/>
          </a:xfrm>
        </p:grpSpPr>
        <p:sp>
          <p:nvSpPr>
            <p:cNvPr id="23558" name="Rectangle 6">
              <a:extLst>
                <a:ext uri="{FF2B5EF4-FFF2-40B4-BE49-F238E27FC236}">
                  <a16:creationId xmlns:a16="http://schemas.microsoft.com/office/drawing/2014/main" id="{ED0C6B7E-95C7-4E96-B005-95EBF904C5E7}"/>
                </a:ext>
              </a:extLst>
            </p:cNvPr>
            <p:cNvSpPr>
              <a:spLocks noChangeArrowheads="1"/>
            </p:cNvSpPr>
            <p:nvPr/>
          </p:nvSpPr>
          <p:spPr bwMode="auto">
            <a:xfrm>
              <a:off x="432" y="2496"/>
              <a:ext cx="4896" cy="148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59" name="Text Box 7">
              <a:extLst>
                <a:ext uri="{FF2B5EF4-FFF2-40B4-BE49-F238E27FC236}">
                  <a16:creationId xmlns:a16="http://schemas.microsoft.com/office/drawing/2014/main" id="{AF897361-C4F5-46EF-AB7D-1D7214035178}"/>
                </a:ext>
              </a:extLst>
            </p:cNvPr>
            <p:cNvSpPr txBox="1">
              <a:spLocks noChangeArrowheads="1"/>
            </p:cNvSpPr>
            <p:nvPr/>
          </p:nvSpPr>
          <p:spPr bwMode="auto">
            <a:xfrm rot="5400000">
              <a:off x="4347" y="3060"/>
              <a:ext cx="1367"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4551" b="0" kern="1200">
                  <a:solidFill>
                    <a:srgbClr val="0096D3"/>
                  </a:solidFill>
                  <a:latin typeface="Calibri" panose="020F0502020204030204" pitchFamily="34" charset="0"/>
                  <a:ea typeface="ヒラギノ角ゴ Pro W3" pitchFamily="123" charset="-128"/>
                  <a:cs typeface="+mn-cs"/>
                </a:rPr>
                <a:t>Hauptstudie</a:t>
              </a:r>
            </a:p>
          </p:txBody>
        </p:sp>
      </p:grpSp>
      <p:sp>
        <p:nvSpPr>
          <p:cNvPr id="23560" name="Rectangle 8">
            <a:extLst>
              <a:ext uri="{FF2B5EF4-FFF2-40B4-BE49-F238E27FC236}">
                <a16:creationId xmlns:a16="http://schemas.microsoft.com/office/drawing/2014/main" id="{80F49786-60BC-4753-96AC-10DE46480AC8}"/>
              </a:ext>
            </a:extLst>
          </p:cNvPr>
          <p:cNvSpPr>
            <a:spLocks noGrp="1" noChangeArrowheads="1"/>
          </p:cNvSpPr>
          <p:nvPr>
            <p:ph type="title"/>
          </p:nvPr>
        </p:nvSpPr>
        <p:spPr/>
        <p:txBody>
          <a:bodyPr/>
          <a:lstStyle/>
          <a:p>
            <a:r>
              <a:rPr lang="de-DE" altLang="de-DE" dirty="0"/>
              <a:t>2.1.1 	Planung: Inhalte</a:t>
            </a:r>
          </a:p>
        </p:txBody>
      </p:sp>
      <p:sp>
        <p:nvSpPr>
          <p:cNvPr id="23561" name="Rectangle 9">
            <a:extLst>
              <a:ext uri="{FF2B5EF4-FFF2-40B4-BE49-F238E27FC236}">
                <a16:creationId xmlns:a16="http://schemas.microsoft.com/office/drawing/2014/main" id="{1FABD629-5232-4C42-8CB5-D65DDE2DFE50}"/>
              </a:ext>
            </a:extLst>
          </p:cNvPr>
          <p:cNvSpPr>
            <a:spLocks noGrp="1" noChangeArrowheads="1"/>
          </p:cNvSpPr>
          <p:nvPr>
            <p:ph type="body" idx="1"/>
          </p:nvPr>
        </p:nvSpPr>
        <p:spPr>
          <a:xfrm>
            <a:off x="975360" y="2709333"/>
            <a:ext cx="9645227" cy="5093547"/>
          </a:xfrm>
        </p:spPr>
        <p:txBody>
          <a:bodyPr>
            <a:normAutofit fontScale="70000" lnSpcReduction="20000"/>
          </a:bodyPr>
          <a:lstStyle/>
          <a:p>
            <a:pPr>
              <a:lnSpc>
                <a:spcPct val="90000"/>
              </a:lnSpc>
              <a:buFont typeface="Wingdings" panose="05000000000000000000" pitchFamily="2" charset="2"/>
              <a:buNone/>
            </a:pPr>
            <a:r>
              <a:rPr lang="de-DE" altLang="de-DE">
                <a:solidFill>
                  <a:schemeClr val="bg1"/>
                </a:solidFill>
              </a:rPr>
              <a:t>1.	Festlegung der Projektziele</a:t>
            </a:r>
          </a:p>
          <a:p>
            <a:pPr>
              <a:lnSpc>
                <a:spcPct val="90000"/>
              </a:lnSpc>
              <a:buFont typeface="Wingdings" panose="05000000000000000000" pitchFamily="2" charset="2"/>
              <a:buNone/>
            </a:pPr>
            <a:r>
              <a:rPr lang="de-DE" altLang="de-DE">
                <a:solidFill>
                  <a:schemeClr val="bg1"/>
                </a:solidFill>
              </a:rPr>
              <a:t>2.	Formulierung der Projektalternativen </a:t>
            </a:r>
          </a:p>
          <a:p>
            <a:pPr>
              <a:lnSpc>
                <a:spcPct val="90000"/>
              </a:lnSpc>
              <a:buFont typeface="Wingdings" panose="05000000000000000000" pitchFamily="2" charset="2"/>
              <a:buNone/>
            </a:pPr>
            <a:r>
              <a:rPr lang="de-DE" altLang="de-DE">
                <a:solidFill>
                  <a:schemeClr val="bg1"/>
                </a:solidFill>
              </a:rPr>
              <a:t>3.	Durchführbarkeitsanalysen</a:t>
            </a:r>
          </a:p>
          <a:p>
            <a:pPr>
              <a:lnSpc>
                <a:spcPct val="90000"/>
              </a:lnSpc>
              <a:buFont typeface="Wingdings" panose="05000000000000000000" pitchFamily="2" charset="2"/>
              <a:buNone/>
            </a:pPr>
            <a:r>
              <a:rPr lang="de-DE" altLang="de-DE">
                <a:solidFill>
                  <a:schemeClr val="bg1"/>
                </a:solidFill>
              </a:rPr>
              <a:t>4.	Auswahl der Projektalternativen</a:t>
            </a:r>
          </a:p>
          <a:p>
            <a:pPr>
              <a:lnSpc>
                <a:spcPct val="90000"/>
              </a:lnSpc>
              <a:spcBef>
                <a:spcPct val="200000"/>
              </a:spcBef>
              <a:buFont typeface="Wingdings" panose="05000000000000000000" pitchFamily="2" charset="2"/>
              <a:buNone/>
            </a:pPr>
            <a:r>
              <a:rPr lang="de-DE" altLang="de-DE">
                <a:solidFill>
                  <a:schemeClr val="bg1"/>
                </a:solidFill>
              </a:rPr>
              <a:t>1.	Strukturplanung</a:t>
            </a:r>
          </a:p>
          <a:p>
            <a:pPr>
              <a:lnSpc>
                <a:spcPct val="90000"/>
              </a:lnSpc>
              <a:buFont typeface="Wingdings" panose="05000000000000000000" pitchFamily="2" charset="2"/>
              <a:buNone/>
            </a:pPr>
            <a:r>
              <a:rPr lang="de-DE" altLang="de-DE">
                <a:solidFill>
                  <a:schemeClr val="bg1"/>
                </a:solidFill>
              </a:rPr>
              <a:t>2.	Aufwandsabschätzung</a:t>
            </a:r>
          </a:p>
          <a:p>
            <a:pPr>
              <a:lnSpc>
                <a:spcPct val="90000"/>
              </a:lnSpc>
              <a:buFont typeface="Wingdings" panose="05000000000000000000" pitchFamily="2" charset="2"/>
              <a:buNone/>
            </a:pPr>
            <a:r>
              <a:rPr lang="de-DE" altLang="de-DE">
                <a:solidFill>
                  <a:schemeClr val="bg1"/>
                </a:solidFill>
              </a:rPr>
              <a:t>3.	Ablaufplanung</a:t>
            </a:r>
          </a:p>
          <a:p>
            <a:pPr>
              <a:lnSpc>
                <a:spcPct val="90000"/>
              </a:lnSpc>
              <a:buFont typeface="Wingdings" panose="05000000000000000000" pitchFamily="2" charset="2"/>
              <a:buNone/>
            </a:pPr>
            <a:r>
              <a:rPr lang="de-DE" altLang="de-DE">
                <a:solidFill>
                  <a:schemeClr val="bg1"/>
                </a:solidFill>
              </a:rPr>
              <a:t>4.	Terminplanung</a:t>
            </a:r>
          </a:p>
          <a:p>
            <a:pPr>
              <a:lnSpc>
                <a:spcPct val="90000"/>
              </a:lnSpc>
              <a:buFont typeface="Wingdings" panose="05000000000000000000" pitchFamily="2" charset="2"/>
              <a:buNone/>
            </a:pPr>
            <a:r>
              <a:rPr lang="de-DE" altLang="de-DE">
                <a:solidFill>
                  <a:schemeClr val="bg1"/>
                </a:solidFill>
              </a:rPr>
              <a:t>5.	Kapazitätsplanung</a:t>
            </a:r>
          </a:p>
          <a:p>
            <a:pPr>
              <a:lnSpc>
                <a:spcPct val="90000"/>
              </a:lnSpc>
              <a:buFont typeface="Wingdings" panose="05000000000000000000" pitchFamily="2" charset="2"/>
              <a:buNone/>
            </a:pPr>
            <a:r>
              <a:rPr lang="de-DE" altLang="de-DE">
                <a:solidFill>
                  <a:schemeClr val="bg1"/>
                </a:solidFill>
              </a:rPr>
              <a:t>6. 	Kostenplanung</a:t>
            </a:r>
          </a:p>
        </p:txBody>
      </p:sp>
      <p:grpSp>
        <p:nvGrpSpPr>
          <p:cNvPr id="23562" name="Group 10">
            <a:extLst>
              <a:ext uri="{FF2B5EF4-FFF2-40B4-BE49-F238E27FC236}">
                <a16:creationId xmlns:a16="http://schemas.microsoft.com/office/drawing/2014/main" id="{50208048-9EE0-499D-B1E6-FFD3CB7BEDC6}"/>
              </a:ext>
            </a:extLst>
          </p:cNvPr>
          <p:cNvGrpSpPr>
            <a:grpSpLocks/>
          </p:cNvGrpSpPr>
          <p:nvPr/>
        </p:nvGrpSpPr>
        <p:grpSpPr bwMode="auto">
          <a:xfrm>
            <a:off x="9428480" y="5527040"/>
            <a:ext cx="650240" cy="2384213"/>
            <a:chOff x="4176" y="2784"/>
            <a:chExt cx="288" cy="1056"/>
          </a:xfrm>
        </p:grpSpPr>
        <p:sp>
          <p:nvSpPr>
            <p:cNvPr id="23563" name="Line 11">
              <a:extLst>
                <a:ext uri="{FF2B5EF4-FFF2-40B4-BE49-F238E27FC236}">
                  <a16:creationId xmlns:a16="http://schemas.microsoft.com/office/drawing/2014/main" id="{1A579FBB-4910-4FB9-B880-E400ED429A39}"/>
                </a:ext>
              </a:extLst>
            </p:cNvPr>
            <p:cNvSpPr>
              <a:spLocks noChangeShapeType="1"/>
            </p:cNvSpPr>
            <p:nvPr/>
          </p:nvSpPr>
          <p:spPr bwMode="auto">
            <a:xfrm flipV="1">
              <a:off x="4176" y="3312"/>
              <a:ext cx="0" cy="240"/>
            </a:xfrm>
            <a:prstGeom prst="line">
              <a:avLst/>
            </a:prstGeom>
            <a:noFill/>
            <a:ln w="381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64" name="Line 12">
              <a:extLst>
                <a:ext uri="{FF2B5EF4-FFF2-40B4-BE49-F238E27FC236}">
                  <a16:creationId xmlns:a16="http://schemas.microsoft.com/office/drawing/2014/main" id="{5B24EB17-EBBC-4CAF-9FBB-2F1FF1D3667E}"/>
                </a:ext>
              </a:extLst>
            </p:cNvPr>
            <p:cNvSpPr>
              <a:spLocks noChangeShapeType="1"/>
            </p:cNvSpPr>
            <p:nvPr/>
          </p:nvSpPr>
          <p:spPr bwMode="auto">
            <a:xfrm flipV="1">
              <a:off x="4320" y="3072"/>
              <a:ext cx="0" cy="240"/>
            </a:xfrm>
            <a:prstGeom prst="line">
              <a:avLst/>
            </a:prstGeom>
            <a:noFill/>
            <a:ln w="381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65" name="Line 13">
              <a:extLst>
                <a:ext uri="{FF2B5EF4-FFF2-40B4-BE49-F238E27FC236}">
                  <a16:creationId xmlns:a16="http://schemas.microsoft.com/office/drawing/2014/main" id="{54C25712-7D57-4292-8D84-54A7A69EB8CA}"/>
                </a:ext>
              </a:extLst>
            </p:cNvPr>
            <p:cNvSpPr>
              <a:spLocks noChangeShapeType="1"/>
            </p:cNvSpPr>
            <p:nvPr/>
          </p:nvSpPr>
          <p:spPr bwMode="auto">
            <a:xfrm flipV="1">
              <a:off x="4464" y="3072"/>
              <a:ext cx="0" cy="480"/>
            </a:xfrm>
            <a:prstGeom prst="line">
              <a:avLst/>
            </a:prstGeom>
            <a:noFill/>
            <a:ln w="381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66" name="Line 14">
              <a:extLst>
                <a:ext uri="{FF2B5EF4-FFF2-40B4-BE49-F238E27FC236}">
                  <a16:creationId xmlns:a16="http://schemas.microsoft.com/office/drawing/2014/main" id="{986BC12A-50E1-4028-917C-0DF970665420}"/>
                </a:ext>
              </a:extLst>
            </p:cNvPr>
            <p:cNvSpPr>
              <a:spLocks noChangeShapeType="1"/>
            </p:cNvSpPr>
            <p:nvPr/>
          </p:nvSpPr>
          <p:spPr bwMode="auto">
            <a:xfrm flipV="1">
              <a:off x="4320" y="3600"/>
              <a:ext cx="0" cy="240"/>
            </a:xfrm>
            <a:prstGeom prst="line">
              <a:avLst/>
            </a:prstGeom>
            <a:noFill/>
            <a:ln w="381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3567" name="Line 15">
              <a:extLst>
                <a:ext uri="{FF2B5EF4-FFF2-40B4-BE49-F238E27FC236}">
                  <a16:creationId xmlns:a16="http://schemas.microsoft.com/office/drawing/2014/main" id="{416329F0-033B-4921-8CA0-31251B0DE6AC}"/>
                </a:ext>
              </a:extLst>
            </p:cNvPr>
            <p:cNvSpPr>
              <a:spLocks noChangeShapeType="1"/>
            </p:cNvSpPr>
            <p:nvPr/>
          </p:nvSpPr>
          <p:spPr bwMode="auto">
            <a:xfrm flipV="1">
              <a:off x="4176" y="2784"/>
              <a:ext cx="0" cy="240"/>
            </a:xfrm>
            <a:prstGeom prst="line">
              <a:avLst/>
            </a:prstGeom>
            <a:noFill/>
            <a:ln w="381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
        <p:nvSpPr>
          <p:cNvPr id="23568" name="Text Box 16">
            <a:extLst>
              <a:ext uri="{FF2B5EF4-FFF2-40B4-BE49-F238E27FC236}">
                <a16:creationId xmlns:a16="http://schemas.microsoft.com/office/drawing/2014/main" id="{3B232A19-5F5D-44E8-8EB5-1EB05FC88C05}"/>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6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6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6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61">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401F66-5485-4752-A83E-89A80F3A25C0}"/>
              </a:ext>
            </a:extLst>
          </p:cNvPr>
          <p:cNvSpPr>
            <a:spLocks noGrp="1"/>
          </p:cNvSpPr>
          <p:nvPr>
            <p:ph type="sldNum" sz="quarter" idx="10"/>
          </p:nvPr>
        </p:nvSpPr>
        <p:spPr/>
        <p:txBody>
          <a:bodyPr/>
          <a:lstStyle/>
          <a:p>
            <a:pPr algn="l" defTabSz="650230" fontAlgn="base" hangingPunct="1">
              <a:spcBef>
                <a:spcPct val="0"/>
              </a:spcBef>
              <a:spcAft>
                <a:spcPct val="0"/>
              </a:spcAft>
            </a:pPr>
            <a:fld id="{DAEA4ED4-12AD-41DD-9868-BECFECB5C663}"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11</a:t>
            </a:fld>
            <a:endParaRPr lang="de-DE" altLang="de-DE" sz="2560" b="0" kern="1200">
              <a:solidFill>
                <a:prstClr val="black"/>
              </a:solidFill>
              <a:ea typeface="ヒラギノ角ゴ Pro W3" pitchFamily="123" charset="-128"/>
            </a:endParaRPr>
          </a:p>
        </p:txBody>
      </p:sp>
      <p:sp>
        <p:nvSpPr>
          <p:cNvPr id="630788" name="Rectangle 4">
            <a:extLst>
              <a:ext uri="{FF2B5EF4-FFF2-40B4-BE49-F238E27FC236}">
                <a16:creationId xmlns:a16="http://schemas.microsoft.com/office/drawing/2014/main" id="{C36B61C9-B3E8-40BF-AF6C-93C7F9398F3B}"/>
              </a:ext>
            </a:extLst>
          </p:cNvPr>
          <p:cNvSpPr>
            <a:spLocks noGrp="1" noChangeArrowheads="1"/>
          </p:cNvSpPr>
          <p:nvPr>
            <p:ph type="title"/>
          </p:nvPr>
        </p:nvSpPr>
        <p:spPr/>
        <p:txBody>
          <a:bodyPr/>
          <a:lstStyle/>
          <a:p>
            <a:r>
              <a:rPr lang="de-DE" altLang="de-DE" dirty="0"/>
              <a:t>2.1.1	 Planung: Einige Fragen</a:t>
            </a:r>
          </a:p>
        </p:txBody>
      </p:sp>
      <p:sp>
        <p:nvSpPr>
          <p:cNvPr id="630789" name="Rectangle 5">
            <a:extLst>
              <a:ext uri="{FF2B5EF4-FFF2-40B4-BE49-F238E27FC236}">
                <a16:creationId xmlns:a16="http://schemas.microsoft.com/office/drawing/2014/main" id="{4C8E8FD7-6A82-4012-8631-3D94AE19F2B3}"/>
              </a:ext>
            </a:extLst>
          </p:cNvPr>
          <p:cNvSpPr>
            <a:spLocks noGrp="1" noChangeArrowheads="1"/>
          </p:cNvSpPr>
          <p:nvPr>
            <p:ph type="body" idx="1"/>
          </p:nvPr>
        </p:nvSpPr>
        <p:spPr/>
        <p:txBody>
          <a:bodyPr>
            <a:normAutofit fontScale="25000" lnSpcReduction="20000"/>
          </a:bodyPr>
          <a:lstStyle/>
          <a:p>
            <a:pPr>
              <a:tabLst>
                <a:tab pos="7181880" algn="l"/>
              </a:tabLst>
            </a:pPr>
            <a:endParaRPr lang="de-DE" altLang="de-DE" dirty="0"/>
          </a:p>
        </p:txBody>
      </p:sp>
      <p:sp>
        <p:nvSpPr>
          <p:cNvPr id="2" name="Rechteck 1">
            <a:extLst>
              <a:ext uri="{FF2B5EF4-FFF2-40B4-BE49-F238E27FC236}">
                <a16:creationId xmlns:a16="http://schemas.microsoft.com/office/drawing/2014/main" id="{F2346435-9921-4ADB-AF42-C38F8278F2A3}"/>
              </a:ext>
            </a:extLst>
          </p:cNvPr>
          <p:cNvSpPr/>
          <p:nvPr/>
        </p:nvSpPr>
        <p:spPr>
          <a:xfrm>
            <a:off x="780288" y="2644395"/>
            <a:ext cx="8973312" cy="4425827"/>
          </a:xfrm>
          <a:prstGeom prst="rect">
            <a:avLst/>
          </a:prstGeom>
        </p:spPr>
        <p:txBody>
          <a:bodyPr wrap="square">
            <a:spAutoFit/>
          </a:bodyPr>
          <a:lstStyle/>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Was soll erreicht werden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Was soll nicht erreicht werden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Kann das erreicht werden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Welcher Weg soll beschritten werden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Welche Aufgaben tragen zur Lösung bei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Wie hängen die Aufgaben zusammen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Wer ist verantwortlich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Womit werden die Aufgaben erledigt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Wann sind die Aufgaben zu erledigen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Wer bezahlt das ?</a:t>
            </a:r>
          </a:p>
          <a:p>
            <a:pPr algn="l" defTabSz="650230" fontAlgn="base" hangingPunct="1">
              <a:spcBef>
                <a:spcPct val="0"/>
              </a:spcBef>
              <a:spcAft>
                <a:spcPct val="0"/>
              </a:spcAft>
              <a:tabLst>
                <a:tab pos="7181880" algn="l"/>
              </a:tabLst>
            </a:pPr>
            <a:r>
              <a:rPr lang="de-DE" altLang="de-DE" sz="2560" b="0" kern="1200" dirty="0">
                <a:solidFill>
                  <a:prstClr val="black"/>
                </a:solidFill>
                <a:latin typeface="Calibri" panose="020F0502020204030204" pitchFamily="34" charset="0"/>
                <a:ea typeface="ヒラギノ角ゴ Pro W3" pitchFamily="123" charset="-128"/>
                <a:cs typeface="+mn-cs"/>
              </a:rPr>
              <a:t>Wann wird das bezahlt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4C35610-4027-4192-A05C-E27E3F9CC19F}"/>
              </a:ext>
            </a:extLst>
          </p:cNvPr>
          <p:cNvSpPr>
            <a:spLocks noGrp="1"/>
          </p:cNvSpPr>
          <p:nvPr>
            <p:ph type="sldNum" sz="quarter" idx="10"/>
          </p:nvPr>
        </p:nvSpPr>
        <p:spPr/>
        <p:txBody>
          <a:bodyPr/>
          <a:lstStyle/>
          <a:p>
            <a:pPr algn="l" defTabSz="650230" fontAlgn="base" hangingPunct="1">
              <a:spcBef>
                <a:spcPct val="0"/>
              </a:spcBef>
              <a:spcAft>
                <a:spcPct val="0"/>
              </a:spcAft>
            </a:pPr>
            <a:fld id="{340CF47B-029A-4068-AEAF-507B9BF7812A}"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12</a:t>
            </a:fld>
            <a:endParaRPr lang="de-DE" altLang="de-DE" sz="2560" b="0" kern="1200">
              <a:solidFill>
                <a:prstClr val="black"/>
              </a:solidFill>
              <a:ea typeface="ヒラギノ角ゴ Pro W3" pitchFamily="123" charset="-128"/>
            </a:endParaRPr>
          </a:p>
        </p:txBody>
      </p:sp>
      <p:sp>
        <p:nvSpPr>
          <p:cNvPr id="25602" name="Rectangle 2">
            <a:extLst>
              <a:ext uri="{FF2B5EF4-FFF2-40B4-BE49-F238E27FC236}">
                <a16:creationId xmlns:a16="http://schemas.microsoft.com/office/drawing/2014/main" id="{D8BC7A33-8AAE-428F-AE71-5DD66ACEDD2A}"/>
              </a:ext>
            </a:extLst>
          </p:cNvPr>
          <p:cNvSpPr>
            <a:spLocks noGrp="1" noChangeArrowheads="1"/>
          </p:cNvSpPr>
          <p:nvPr>
            <p:ph type="title"/>
          </p:nvPr>
        </p:nvSpPr>
        <p:spPr>
          <a:xfrm>
            <a:off x="325121" y="325120"/>
            <a:ext cx="9661032" cy="758613"/>
          </a:xfrm>
        </p:spPr>
        <p:txBody>
          <a:bodyPr>
            <a:normAutofit fontScale="90000"/>
          </a:bodyPr>
          <a:lstStyle/>
          <a:p>
            <a:r>
              <a:rPr lang="de-DE" altLang="de-DE"/>
              <a:t>2.1.1	Planung: Voraussetzungen</a:t>
            </a:r>
          </a:p>
        </p:txBody>
      </p:sp>
      <p:sp>
        <p:nvSpPr>
          <p:cNvPr id="25603" name="Rectangle 3">
            <a:extLst>
              <a:ext uri="{FF2B5EF4-FFF2-40B4-BE49-F238E27FC236}">
                <a16:creationId xmlns:a16="http://schemas.microsoft.com/office/drawing/2014/main" id="{50A19EDC-1DEF-430E-8CF2-52A357B70848}"/>
              </a:ext>
            </a:extLst>
          </p:cNvPr>
          <p:cNvSpPr>
            <a:spLocks noGrp="1" noChangeArrowheads="1"/>
          </p:cNvSpPr>
          <p:nvPr>
            <p:ph type="body" idx="1"/>
          </p:nvPr>
        </p:nvSpPr>
        <p:spPr/>
        <p:txBody>
          <a:bodyPr>
            <a:normAutofit fontScale="25000" lnSpcReduction="20000"/>
          </a:bodyPr>
          <a:lstStyle/>
          <a:p>
            <a:pPr>
              <a:buFont typeface="Wingdings" panose="05000000000000000000" pitchFamily="2" charset="2"/>
              <a:buNone/>
            </a:pPr>
            <a:endParaRPr lang="de-DE" altLang="de-DE" dirty="0"/>
          </a:p>
        </p:txBody>
      </p:sp>
      <p:sp>
        <p:nvSpPr>
          <p:cNvPr id="2" name="Rechteck 1">
            <a:extLst>
              <a:ext uri="{FF2B5EF4-FFF2-40B4-BE49-F238E27FC236}">
                <a16:creationId xmlns:a16="http://schemas.microsoft.com/office/drawing/2014/main" id="{F40C28AE-32A8-4591-A175-7BDE09C486FA}"/>
              </a:ext>
            </a:extLst>
          </p:cNvPr>
          <p:cNvSpPr/>
          <p:nvPr/>
        </p:nvSpPr>
        <p:spPr>
          <a:xfrm>
            <a:off x="455168" y="2613966"/>
            <a:ext cx="13208542" cy="5607689"/>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Liegt die Voruntersuchung vor, ist sie noch aktuell?</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Wurden die Verfahren für Projektantrag, Projektfreigabe, Phasenfreigabe ordnungsgemäß abgeschlossen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Ist die Projektaufgabe vollständig beschrieben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Sind die Auswirkungen des Projektes auf z. B. Umwelt, rechtliches Umfeld etc. bekannt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Ist die notwenige Organisationsform gewährleistet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Ist der Projektleiter eingeführt und mit Kompetenz belegt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Sind alle Betroffenen informiert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Ist die maximale Dauer für den Ressourceneinsatz festgelegt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Sind das Budget und die Termine bekannt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Sind Informations- und Berichtswege festgelegt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Stehen Regeln für die Methodik fest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Sind Schnittstellen zu anderen Projekten vorgesehen und definiert ?</a:t>
            </a: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E7A4A2E6-313A-4CFC-87B9-AA3A103D9D3D}"/>
              </a:ext>
            </a:extLst>
          </p:cNvPr>
          <p:cNvSpPr>
            <a:spLocks noGrp="1"/>
          </p:cNvSpPr>
          <p:nvPr>
            <p:ph type="sldNum" sz="quarter" idx="10"/>
          </p:nvPr>
        </p:nvSpPr>
        <p:spPr/>
        <p:txBody>
          <a:bodyPr/>
          <a:lstStyle/>
          <a:p>
            <a:pPr algn="l" defTabSz="650230" fontAlgn="base" hangingPunct="1">
              <a:spcBef>
                <a:spcPct val="0"/>
              </a:spcBef>
              <a:spcAft>
                <a:spcPct val="0"/>
              </a:spcAft>
            </a:pPr>
            <a:fld id="{15D3F5BD-BC8A-4884-95F2-6955B3076C68}"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13</a:t>
            </a:fld>
            <a:endParaRPr lang="de-DE" altLang="de-DE" sz="2560" b="0" kern="1200">
              <a:solidFill>
                <a:prstClr val="black"/>
              </a:solidFill>
              <a:ea typeface="ヒラギノ角ゴ Pro W3" pitchFamily="123" charset="-128"/>
            </a:endParaRPr>
          </a:p>
        </p:txBody>
      </p:sp>
      <p:sp>
        <p:nvSpPr>
          <p:cNvPr id="27650" name="Rectangle 2">
            <a:extLst>
              <a:ext uri="{FF2B5EF4-FFF2-40B4-BE49-F238E27FC236}">
                <a16:creationId xmlns:a16="http://schemas.microsoft.com/office/drawing/2014/main" id="{E35E23AA-DB08-4EE0-B324-A62E6EC18269}"/>
              </a:ext>
            </a:extLst>
          </p:cNvPr>
          <p:cNvSpPr>
            <a:spLocks noGrp="1" noChangeArrowheads="1"/>
          </p:cNvSpPr>
          <p:nvPr>
            <p:ph type="title"/>
          </p:nvPr>
        </p:nvSpPr>
        <p:spPr/>
        <p:txBody>
          <a:bodyPr/>
          <a:lstStyle/>
          <a:p>
            <a:r>
              <a:rPr lang="de-DE" altLang="de-DE"/>
              <a:t>2.1.1 Planung: Hauptphase</a:t>
            </a:r>
          </a:p>
        </p:txBody>
      </p:sp>
      <p:sp>
        <p:nvSpPr>
          <p:cNvPr id="27651" name="Rectangle 3">
            <a:extLst>
              <a:ext uri="{FF2B5EF4-FFF2-40B4-BE49-F238E27FC236}">
                <a16:creationId xmlns:a16="http://schemas.microsoft.com/office/drawing/2014/main" id="{6913AC74-FEAB-4557-9A39-77FC43D0944C}"/>
              </a:ext>
            </a:extLst>
          </p:cNvPr>
          <p:cNvSpPr>
            <a:spLocks noGrp="1" noChangeArrowheads="1"/>
          </p:cNvSpPr>
          <p:nvPr>
            <p:ph type="body" idx="1"/>
          </p:nvPr>
        </p:nvSpPr>
        <p:spPr/>
        <p:txBody>
          <a:bodyPr>
            <a:normAutofit fontScale="25000" lnSpcReduction="20000"/>
          </a:bodyPr>
          <a:lstStyle/>
          <a:p>
            <a:pPr>
              <a:buFont typeface="Wingdings" panose="05000000000000000000" pitchFamily="2" charset="2"/>
              <a:buAutoNum type="arabicPeriod"/>
            </a:pPr>
            <a:endParaRPr lang="de-DE" altLang="de-DE" dirty="0">
              <a:solidFill>
                <a:schemeClr val="tx2"/>
              </a:solidFill>
            </a:endParaRPr>
          </a:p>
        </p:txBody>
      </p:sp>
      <p:grpSp>
        <p:nvGrpSpPr>
          <p:cNvPr id="27652" name="Group 4">
            <a:extLst>
              <a:ext uri="{FF2B5EF4-FFF2-40B4-BE49-F238E27FC236}">
                <a16:creationId xmlns:a16="http://schemas.microsoft.com/office/drawing/2014/main" id="{68614B25-EDAA-42D8-9D78-8A686435FAB1}"/>
              </a:ext>
            </a:extLst>
          </p:cNvPr>
          <p:cNvGrpSpPr>
            <a:grpSpLocks/>
          </p:cNvGrpSpPr>
          <p:nvPr/>
        </p:nvGrpSpPr>
        <p:grpSpPr bwMode="auto">
          <a:xfrm>
            <a:off x="9970347" y="6719147"/>
            <a:ext cx="2492587" cy="2926080"/>
            <a:chOff x="4080" y="2352"/>
            <a:chExt cx="1104" cy="1296"/>
          </a:xfrm>
        </p:grpSpPr>
        <p:sp>
          <p:nvSpPr>
            <p:cNvPr id="27653" name="AutoShape 5">
              <a:extLst>
                <a:ext uri="{FF2B5EF4-FFF2-40B4-BE49-F238E27FC236}">
                  <a16:creationId xmlns:a16="http://schemas.microsoft.com/office/drawing/2014/main" id="{DBF93024-2CC7-4DBC-A095-014D158B248E}"/>
                </a:ext>
              </a:extLst>
            </p:cNvPr>
            <p:cNvSpPr>
              <a:spLocks noChangeArrowheads="1"/>
            </p:cNvSpPr>
            <p:nvPr/>
          </p:nvSpPr>
          <p:spPr bwMode="auto">
            <a:xfrm rot="-2104105">
              <a:off x="4080" y="2784"/>
              <a:ext cx="576" cy="864"/>
            </a:xfrm>
            <a:prstGeom prst="curvedRightArrow">
              <a:avLst>
                <a:gd name="adj1" fmla="val 30000"/>
                <a:gd name="adj2" fmla="val 60000"/>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7654" name="AutoShape 6">
              <a:extLst>
                <a:ext uri="{FF2B5EF4-FFF2-40B4-BE49-F238E27FC236}">
                  <a16:creationId xmlns:a16="http://schemas.microsoft.com/office/drawing/2014/main" id="{7C747571-5F62-4F71-8989-2A519CDB78A9}"/>
                </a:ext>
              </a:extLst>
            </p:cNvPr>
            <p:cNvSpPr>
              <a:spLocks noChangeArrowheads="1"/>
            </p:cNvSpPr>
            <p:nvPr/>
          </p:nvSpPr>
          <p:spPr bwMode="auto">
            <a:xfrm rot="-12544105">
              <a:off x="4608" y="2352"/>
              <a:ext cx="576" cy="864"/>
            </a:xfrm>
            <a:prstGeom prst="curvedRightArrow">
              <a:avLst>
                <a:gd name="adj1" fmla="val 30000"/>
                <a:gd name="adj2" fmla="val 60000"/>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
        <p:nvSpPr>
          <p:cNvPr id="27655" name="Text Box 7">
            <a:extLst>
              <a:ext uri="{FF2B5EF4-FFF2-40B4-BE49-F238E27FC236}">
                <a16:creationId xmlns:a16="http://schemas.microsoft.com/office/drawing/2014/main" id="{A0A6C340-2427-4925-9CA7-5C9CD74B3B51}"/>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BF4CFF41-3DCB-4961-945B-14BD02187065}"/>
              </a:ext>
            </a:extLst>
          </p:cNvPr>
          <p:cNvSpPr/>
          <p:nvPr/>
        </p:nvSpPr>
        <p:spPr>
          <a:xfrm>
            <a:off x="485513" y="2209151"/>
            <a:ext cx="12779383" cy="5607689"/>
          </a:xfrm>
          <a:prstGeom prst="rect">
            <a:avLst/>
          </a:prstGeom>
        </p:spPr>
        <p:txBody>
          <a:bodyPr wrap="square">
            <a:spAutoFit/>
          </a:bodyPr>
          <a:lstStyle/>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Strukturplan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Vorgangsliste: Auflistung aller Aufgaben eines Projektes</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Netzplan: Graphische Darstellung aller Abhängigkeiten</a:t>
            </a:r>
            <a:endParaRPr lang="de-DE" altLang="de-DE" sz="2844" b="0" kern="1200" dirty="0">
              <a:solidFill>
                <a:srgbClr val="02288E"/>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Aufwandsabschätzung</a:t>
            </a:r>
          </a:p>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Ablaufplan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Bestimmung des logischen Ablaufes aller Aufgaben</a:t>
            </a:r>
          </a:p>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Terminplan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Planung der Anfangs-/Endzeiten, Dauern, Pufferzeiten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Bestimmung des “kritischen Pfades”</a:t>
            </a:r>
            <a:endParaRPr lang="de-DE" altLang="de-DE" sz="2844" b="0" kern="1200" dirty="0">
              <a:solidFill>
                <a:srgbClr val="02288E"/>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Kapazitätsplan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Zuordnung von Ressourcen zu Aufgaben</a:t>
            </a:r>
          </a:p>
          <a:p>
            <a:pPr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srgbClr val="02288E"/>
                </a:solidFill>
                <a:latin typeface="Calibri" panose="020F0502020204030204" pitchFamily="34" charset="0"/>
                <a:ea typeface="ヒラギノ角ゴ Pro W3" pitchFamily="123" charset="-128"/>
                <a:cs typeface="+mn-cs"/>
              </a:rPr>
              <a:t> Kostenplan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Kalkulation</a:t>
            </a:r>
          </a:p>
          <a:p>
            <a:pPr marL="1269987"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srgbClr val="02288E"/>
                </a:solidFill>
                <a:latin typeface="Calibri" panose="020F0502020204030204" pitchFamily="34" charset="0"/>
                <a:ea typeface="ヒラギノ角ゴ Pro W3" pitchFamily="123" charset="-128"/>
                <a:cs typeface="+mn-cs"/>
              </a:rPr>
              <a:t>Erstellung des Finanzplanes (Zahlungsziele, Finanzfluss)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Bildplatzhalter 18">
            <a:extLst>
              <a:ext uri="{FF2B5EF4-FFF2-40B4-BE49-F238E27FC236}">
                <a16:creationId xmlns:a16="http://schemas.microsoft.com/office/drawing/2014/main" id="{4A09B043-068D-3349-9511-E229775415B5}"/>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10047792" y="153304"/>
            <a:ext cx="2791312" cy="4363456"/>
          </a:xfrm>
          <a:prstGeom prst="rect">
            <a:avLst/>
          </a:prstGeom>
        </p:spPr>
      </p:pic>
      <p:sp>
        <p:nvSpPr>
          <p:cNvPr id="5" name="Titel 4">
            <a:extLst>
              <a:ext uri="{FF2B5EF4-FFF2-40B4-BE49-F238E27FC236}">
                <a16:creationId xmlns:a16="http://schemas.microsoft.com/office/drawing/2014/main" id="{C32F8EF4-913E-A043-81A3-71C735F71B34}"/>
              </a:ext>
            </a:extLst>
          </p:cNvPr>
          <p:cNvSpPr>
            <a:spLocks noGrp="1"/>
          </p:cNvSpPr>
          <p:nvPr>
            <p:ph type="title"/>
          </p:nvPr>
        </p:nvSpPr>
        <p:spPr>
          <a:xfrm>
            <a:off x="-914424" y="558639"/>
            <a:ext cx="12171762" cy="1075642"/>
          </a:xfrm>
        </p:spPr>
        <p:txBody>
          <a:bodyPr/>
          <a:lstStyle/>
          <a:p>
            <a:r>
              <a:rPr lang="de-DE" dirty="0"/>
              <a:t>Break-Out-Session</a:t>
            </a:r>
          </a:p>
        </p:txBody>
      </p:sp>
      <p:sp>
        <p:nvSpPr>
          <p:cNvPr id="6" name="Inhaltsplatzhalter 5">
            <a:extLst>
              <a:ext uri="{FF2B5EF4-FFF2-40B4-BE49-F238E27FC236}">
                <a16:creationId xmlns:a16="http://schemas.microsoft.com/office/drawing/2014/main" id="{35DB5A2E-60D3-BA4D-A3D9-741E0AAA32EA}"/>
              </a:ext>
            </a:extLst>
          </p:cNvPr>
          <p:cNvSpPr>
            <a:spLocks noGrp="1"/>
          </p:cNvSpPr>
          <p:nvPr>
            <p:ph idx="1"/>
          </p:nvPr>
        </p:nvSpPr>
        <p:spPr>
          <a:xfrm>
            <a:off x="237703" y="1780456"/>
            <a:ext cx="9522055" cy="2423748"/>
          </a:xfrm>
        </p:spPr>
        <p:txBody>
          <a:bodyPr anchor="ctr"/>
          <a:lstStyle/>
          <a:p>
            <a:endParaRPr lang="de-DE" sz="2800" dirty="0"/>
          </a:p>
          <a:p>
            <a:r>
              <a:rPr lang="de-DE" sz="2800" dirty="0"/>
              <a:t>Erarbeiten Sie in Ihrer Gruppe „Ihre“ Projektphase (60 Minuten) und präsentieren Sie sie im Anschluss der Gesamtgruppe (10 Minuten)!</a:t>
            </a:r>
          </a:p>
          <a:p>
            <a:r>
              <a:rPr lang="de-DE" sz="2800" dirty="0"/>
              <a:t> Bitte tragen Sie Ihren Namen unter Ihrem präferierten Thema ein. Es können max. 4 Personen am gleichen Thema arbeiten.</a:t>
            </a:r>
            <a:br>
              <a:rPr lang="de-DE" sz="2800" dirty="0"/>
            </a:br>
            <a:endParaRPr lang="de-DE" sz="2800" dirty="0"/>
          </a:p>
        </p:txBody>
      </p:sp>
      <p:sp>
        <p:nvSpPr>
          <p:cNvPr id="4" name="Foliennummernplatzhalter 3">
            <a:extLst>
              <a:ext uri="{FF2B5EF4-FFF2-40B4-BE49-F238E27FC236}">
                <a16:creationId xmlns:a16="http://schemas.microsoft.com/office/drawing/2014/main" id="{1D24FCE6-2511-1F45-A72F-CF4DC00AB10B}"/>
              </a:ext>
            </a:extLst>
          </p:cNvPr>
          <p:cNvSpPr>
            <a:spLocks noGrp="1"/>
          </p:cNvSpPr>
          <p:nvPr>
            <p:ph type="sldNum" sz="quarter" idx="11"/>
          </p:nvPr>
        </p:nvSpPr>
        <p:spPr/>
        <p:txBody>
          <a:bodyPr/>
          <a:lstStyle/>
          <a:p>
            <a:pPr marL="0" marR="0" lvl="0" indent="0" algn="r" defTabSz="975390" rtl="0" eaLnBrk="1" fontAlgn="base" latinLnBrk="0" hangingPunct="0">
              <a:lnSpc>
                <a:spcPct val="100000"/>
              </a:lnSpc>
              <a:spcBef>
                <a:spcPct val="0"/>
              </a:spcBef>
              <a:spcAft>
                <a:spcPct val="0"/>
              </a:spcAft>
              <a:buClrTx/>
              <a:buSzTx/>
              <a:buFontTx/>
              <a:buNone/>
              <a:tabLst/>
              <a:defRPr/>
            </a:pPr>
            <a:fld id="{C8976064-494B-0649-AC23-00779E8AE254}" type="slidenum">
              <a:rPr kumimoji="0" lang="de-DE" sz="1600" b="0" i="0" u="none" strike="noStrike" kern="0" cap="none" spc="0" normalizeH="0" baseline="0" noProof="0">
                <a:ln>
                  <a:noFill/>
                </a:ln>
                <a:solidFill>
                  <a:srgbClr val="40474D"/>
                </a:solidFill>
                <a:effectLst/>
                <a:uLnTx/>
                <a:uFillTx/>
                <a:latin typeface="CooperHewitt-Medium"/>
                <a:cs typeface="Arial" pitchFamily="-112" charset="0"/>
                <a:sym typeface="CooperHewitt-Medium"/>
              </a:rPr>
              <a:pPr marL="0" marR="0" lvl="0" indent="0" algn="r" defTabSz="975390" rtl="0" eaLnBrk="1" fontAlgn="base" latinLnBrk="0" hangingPunct="0">
                <a:lnSpc>
                  <a:spcPct val="100000"/>
                </a:lnSpc>
                <a:spcBef>
                  <a:spcPct val="0"/>
                </a:spcBef>
                <a:spcAft>
                  <a:spcPct val="0"/>
                </a:spcAft>
                <a:buClrTx/>
                <a:buSzTx/>
                <a:buFontTx/>
                <a:buNone/>
                <a:tabLst/>
                <a:defRPr/>
              </a:pPr>
              <a:t>14</a:t>
            </a:fld>
            <a:endParaRPr kumimoji="0" lang="de-DE" sz="1600" b="0" i="0" u="none" strike="noStrike" kern="0" cap="none" spc="0" normalizeH="0" baseline="0" noProof="0">
              <a:ln>
                <a:noFill/>
              </a:ln>
              <a:solidFill>
                <a:srgbClr val="40474D"/>
              </a:solidFill>
              <a:effectLst/>
              <a:uLnTx/>
              <a:uFillTx/>
              <a:latin typeface="CooperHewitt-Medium"/>
              <a:cs typeface="Arial" pitchFamily="-112" charset="0"/>
              <a:sym typeface="CooperHewitt-Medium"/>
            </a:endParaRPr>
          </a:p>
        </p:txBody>
      </p:sp>
      <p:graphicFrame>
        <p:nvGraphicFramePr>
          <p:cNvPr id="2" name="Tabelle 2">
            <a:extLst>
              <a:ext uri="{FF2B5EF4-FFF2-40B4-BE49-F238E27FC236}">
                <a16:creationId xmlns:a16="http://schemas.microsoft.com/office/drawing/2014/main" id="{C2D5E8DF-5D38-4477-8950-AFAC3DE2B012}"/>
              </a:ext>
            </a:extLst>
          </p:cNvPr>
          <p:cNvGraphicFramePr>
            <a:graphicFrameLocks noGrp="1"/>
          </p:cNvGraphicFramePr>
          <p:nvPr>
            <p:extLst>
              <p:ext uri="{D42A27DB-BD31-4B8C-83A1-F6EECF244321}">
                <p14:modId xmlns:p14="http://schemas.microsoft.com/office/powerpoint/2010/main" val="4194368931"/>
              </p:ext>
            </p:extLst>
          </p:nvPr>
        </p:nvGraphicFramePr>
        <p:xfrm>
          <a:off x="26732" y="4876799"/>
          <a:ext cx="12951338" cy="4428002"/>
        </p:xfrm>
        <a:graphic>
          <a:graphicData uri="http://schemas.openxmlformats.org/drawingml/2006/table">
            <a:tbl>
              <a:tblPr firstRow="1" bandRow="1">
                <a:tableStyleId>{5C22544A-7EE6-4342-B048-85BDC9FD1C3A}</a:tableStyleId>
              </a:tblPr>
              <a:tblGrid>
                <a:gridCol w="1618917">
                  <a:extLst>
                    <a:ext uri="{9D8B030D-6E8A-4147-A177-3AD203B41FA5}">
                      <a16:colId xmlns:a16="http://schemas.microsoft.com/office/drawing/2014/main" val="3232470916"/>
                    </a:ext>
                  </a:extLst>
                </a:gridCol>
                <a:gridCol w="1688399">
                  <a:extLst>
                    <a:ext uri="{9D8B030D-6E8A-4147-A177-3AD203B41FA5}">
                      <a16:colId xmlns:a16="http://schemas.microsoft.com/office/drawing/2014/main" val="1731280506"/>
                    </a:ext>
                  </a:extLst>
                </a:gridCol>
                <a:gridCol w="1512168">
                  <a:extLst>
                    <a:ext uri="{9D8B030D-6E8A-4147-A177-3AD203B41FA5}">
                      <a16:colId xmlns:a16="http://schemas.microsoft.com/office/drawing/2014/main" val="2158394459"/>
                    </a:ext>
                  </a:extLst>
                </a:gridCol>
                <a:gridCol w="1800200">
                  <a:extLst>
                    <a:ext uri="{9D8B030D-6E8A-4147-A177-3AD203B41FA5}">
                      <a16:colId xmlns:a16="http://schemas.microsoft.com/office/drawing/2014/main" val="1080820597"/>
                    </a:ext>
                  </a:extLst>
                </a:gridCol>
                <a:gridCol w="2016224">
                  <a:extLst>
                    <a:ext uri="{9D8B030D-6E8A-4147-A177-3AD203B41FA5}">
                      <a16:colId xmlns:a16="http://schemas.microsoft.com/office/drawing/2014/main" val="4072558878"/>
                    </a:ext>
                  </a:extLst>
                </a:gridCol>
                <a:gridCol w="1728192">
                  <a:extLst>
                    <a:ext uri="{9D8B030D-6E8A-4147-A177-3AD203B41FA5}">
                      <a16:colId xmlns:a16="http://schemas.microsoft.com/office/drawing/2014/main" val="1924573857"/>
                    </a:ext>
                  </a:extLst>
                </a:gridCol>
                <a:gridCol w="2587238">
                  <a:extLst>
                    <a:ext uri="{9D8B030D-6E8A-4147-A177-3AD203B41FA5}">
                      <a16:colId xmlns:a16="http://schemas.microsoft.com/office/drawing/2014/main" val="93220759"/>
                    </a:ext>
                  </a:extLst>
                </a:gridCol>
              </a:tblGrid>
              <a:tr h="1031830">
                <a:tc>
                  <a:txBody>
                    <a:bodyPr/>
                    <a:lstStyle/>
                    <a:p>
                      <a:pPr algn="l"/>
                      <a:r>
                        <a:rPr lang="de-DE" sz="1800" dirty="0"/>
                        <a:t>Strukturplan</a:t>
                      </a:r>
                    </a:p>
                  </a:txBody>
                  <a:tcPr/>
                </a:tc>
                <a:tc>
                  <a:txBody>
                    <a:bodyPr/>
                    <a:lstStyle/>
                    <a:p>
                      <a:pPr algn="l"/>
                      <a:r>
                        <a:rPr lang="de-DE" sz="1800" dirty="0"/>
                        <a:t>Aufwands-abschätzung</a:t>
                      </a:r>
                    </a:p>
                  </a:txBody>
                  <a:tcPr/>
                </a:tc>
                <a:tc>
                  <a:txBody>
                    <a:bodyPr/>
                    <a:lstStyle/>
                    <a:p>
                      <a:pPr algn="l"/>
                      <a:r>
                        <a:rPr lang="de-DE" sz="1800" dirty="0"/>
                        <a:t>Ablauf- &amp;  Terminplan</a:t>
                      </a:r>
                    </a:p>
                  </a:txBody>
                  <a:tcPr/>
                </a:tc>
                <a:tc>
                  <a:txBody>
                    <a:bodyPr/>
                    <a:lstStyle/>
                    <a:p>
                      <a:pPr algn="l"/>
                      <a:r>
                        <a:rPr lang="de-DE" sz="1800" dirty="0"/>
                        <a:t>Kapazitäts-  &amp; Kostenplan</a:t>
                      </a:r>
                    </a:p>
                  </a:txBody>
                  <a:tcPr/>
                </a:tc>
                <a:tc>
                  <a:txBody>
                    <a:bodyPr/>
                    <a:lstStyle/>
                    <a:p>
                      <a:pPr algn="l"/>
                      <a:r>
                        <a:rPr lang="de-DE" sz="1800" dirty="0"/>
                        <a:t>Planungstools</a:t>
                      </a:r>
                    </a:p>
                  </a:txBody>
                  <a:tcPr/>
                </a:tc>
                <a:tc>
                  <a:txBody>
                    <a:bodyPr/>
                    <a:lstStyle/>
                    <a:p>
                      <a:pPr algn="l"/>
                      <a:r>
                        <a:rPr lang="de-DE" sz="1800" dirty="0"/>
                        <a:t>Projekt-überwachung</a:t>
                      </a:r>
                    </a:p>
                  </a:txBody>
                  <a:tcPr/>
                </a:tc>
                <a:tc>
                  <a:txBody>
                    <a:bodyPr/>
                    <a:lstStyle/>
                    <a:p>
                      <a:pPr algn="l"/>
                      <a:r>
                        <a:rPr lang="de-DE" sz="1800" dirty="0"/>
                        <a:t>Projektsteuerung </a:t>
                      </a:r>
                      <a:br>
                        <a:rPr lang="de-DE" sz="1800" dirty="0"/>
                      </a:br>
                      <a:r>
                        <a:rPr lang="de-DE" sz="1800" dirty="0"/>
                        <a:t>&amp; -abschluss</a:t>
                      </a:r>
                    </a:p>
                  </a:txBody>
                  <a:tcPr/>
                </a:tc>
                <a:extLst>
                  <a:ext uri="{0D108BD9-81ED-4DB2-BD59-A6C34878D82A}">
                    <a16:rowId xmlns:a16="http://schemas.microsoft.com/office/drawing/2014/main" val="3178550995"/>
                  </a:ext>
                </a:extLst>
              </a:tr>
              <a:tr h="849043">
                <a:tc>
                  <a:txBody>
                    <a:bodyPr/>
                    <a:lstStyle/>
                    <a:p>
                      <a:pPr algn="l"/>
                      <a:endParaRPr lang="de-DE" dirty="0"/>
                    </a:p>
                  </a:txBody>
                  <a:tcPr/>
                </a:tc>
                <a:tc>
                  <a:txBody>
                    <a:bodyPr/>
                    <a:lstStyle/>
                    <a:p>
                      <a:pPr algn="l"/>
                      <a:endParaRPr lang="de-DE"/>
                    </a:p>
                  </a:txBody>
                  <a:tcPr/>
                </a:tc>
                <a:tc>
                  <a:txBody>
                    <a:bodyPr/>
                    <a:lstStyle/>
                    <a:p>
                      <a:pPr algn="l"/>
                      <a:endParaRPr lang="de-DE"/>
                    </a:p>
                  </a:txBody>
                  <a:tcPr/>
                </a:tc>
                <a:tc>
                  <a:txBody>
                    <a:bodyPr/>
                    <a:lstStyle/>
                    <a:p>
                      <a:pPr algn="l"/>
                      <a:endParaRPr lang="de-DE"/>
                    </a:p>
                  </a:txBody>
                  <a:tcPr/>
                </a:tc>
                <a:tc>
                  <a:txBody>
                    <a:bodyPr/>
                    <a:lstStyle/>
                    <a:p>
                      <a:pPr algn="l"/>
                      <a:endParaRPr lang="de-DE" dirty="0"/>
                    </a:p>
                  </a:txBody>
                  <a:tcPr/>
                </a:tc>
                <a:tc>
                  <a:txBody>
                    <a:bodyPr/>
                    <a:lstStyle/>
                    <a:p>
                      <a:pPr algn="l"/>
                      <a:endParaRPr lang="de-DE"/>
                    </a:p>
                  </a:txBody>
                  <a:tcPr/>
                </a:tc>
                <a:tc>
                  <a:txBody>
                    <a:bodyPr/>
                    <a:lstStyle/>
                    <a:p>
                      <a:pPr algn="l"/>
                      <a:endParaRPr lang="de-DE" dirty="0"/>
                    </a:p>
                  </a:txBody>
                  <a:tcPr/>
                </a:tc>
                <a:extLst>
                  <a:ext uri="{0D108BD9-81ED-4DB2-BD59-A6C34878D82A}">
                    <a16:rowId xmlns:a16="http://schemas.microsoft.com/office/drawing/2014/main" val="2055258608"/>
                  </a:ext>
                </a:extLst>
              </a:tr>
              <a:tr h="849043">
                <a:tc>
                  <a:txBody>
                    <a:bodyPr/>
                    <a:lstStyle/>
                    <a:p>
                      <a:pPr algn="l"/>
                      <a:endParaRPr lang="de-DE"/>
                    </a:p>
                  </a:txBody>
                  <a:tcPr/>
                </a:tc>
                <a:tc>
                  <a:txBody>
                    <a:bodyPr/>
                    <a:lstStyle/>
                    <a:p>
                      <a:pPr algn="l"/>
                      <a:endParaRPr lang="de-DE" dirty="0"/>
                    </a:p>
                  </a:txBody>
                  <a:tcPr/>
                </a:tc>
                <a:tc>
                  <a:txBody>
                    <a:bodyPr/>
                    <a:lstStyle/>
                    <a:p>
                      <a:pPr algn="l"/>
                      <a:endParaRPr lang="de-DE"/>
                    </a:p>
                  </a:txBody>
                  <a:tcPr/>
                </a:tc>
                <a:tc>
                  <a:txBody>
                    <a:bodyPr/>
                    <a:lstStyle/>
                    <a:p>
                      <a:pPr algn="l"/>
                      <a:endParaRPr lang="de-DE"/>
                    </a:p>
                  </a:txBody>
                  <a:tcPr/>
                </a:tc>
                <a:tc>
                  <a:txBody>
                    <a:bodyPr/>
                    <a:lstStyle/>
                    <a:p>
                      <a:pPr algn="l"/>
                      <a:endParaRPr lang="de-DE"/>
                    </a:p>
                  </a:txBody>
                  <a:tcPr/>
                </a:tc>
                <a:tc>
                  <a:txBody>
                    <a:bodyPr/>
                    <a:lstStyle/>
                    <a:p>
                      <a:pPr algn="l"/>
                      <a:endParaRPr lang="de-DE" dirty="0"/>
                    </a:p>
                  </a:txBody>
                  <a:tcPr/>
                </a:tc>
                <a:tc>
                  <a:txBody>
                    <a:bodyPr/>
                    <a:lstStyle/>
                    <a:p>
                      <a:pPr algn="l"/>
                      <a:endParaRPr lang="de-DE"/>
                    </a:p>
                  </a:txBody>
                  <a:tcPr/>
                </a:tc>
                <a:extLst>
                  <a:ext uri="{0D108BD9-81ED-4DB2-BD59-A6C34878D82A}">
                    <a16:rowId xmlns:a16="http://schemas.microsoft.com/office/drawing/2014/main" val="4020893058"/>
                  </a:ext>
                </a:extLst>
              </a:tr>
              <a:tr h="849043">
                <a:tc>
                  <a:txBody>
                    <a:bodyPr/>
                    <a:lstStyle/>
                    <a:p>
                      <a:pPr algn="l"/>
                      <a:endParaRPr lang="de-DE"/>
                    </a:p>
                  </a:txBody>
                  <a:tcPr/>
                </a:tc>
                <a:tc>
                  <a:txBody>
                    <a:bodyPr/>
                    <a:lstStyle/>
                    <a:p>
                      <a:pPr algn="l"/>
                      <a:endParaRPr lang="de-DE"/>
                    </a:p>
                  </a:txBody>
                  <a:tcPr/>
                </a:tc>
                <a:tc>
                  <a:txBody>
                    <a:bodyPr/>
                    <a:lstStyle/>
                    <a:p>
                      <a:pPr algn="l"/>
                      <a:endParaRPr lang="de-DE" dirty="0"/>
                    </a:p>
                  </a:txBody>
                  <a:tcPr/>
                </a:tc>
                <a:tc>
                  <a:txBody>
                    <a:bodyPr/>
                    <a:lstStyle/>
                    <a:p>
                      <a:pPr algn="l"/>
                      <a:endParaRPr lang="de-DE" dirty="0"/>
                    </a:p>
                  </a:txBody>
                  <a:tcPr/>
                </a:tc>
                <a:tc>
                  <a:txBody>
                    <a:bodyPr/>
                    <a:lstStyle/>
                    <a:p>
                      <a:pPr algn="l"/>
                      <a:endParaRPr lang="de-DE"/>
                    </a:p>
                  </a:txBody>
                  <a:tcPr/>
                </a:tc>
                <a:tc>
                  <a:txBody>
                    <a:bodyPr/>
                    <a:lstStyle/>
                    <a:p>
                      <a:pPr algn="l"/>
                      <a:endParaRPr lang="de-DE" dirty="0"/>
                    </a:p>
                  </a:txBody>
                  <a:tcPr/>
                </a:tc>
                <a:tc>
                  <a:txBody>
                    <a:bodyPr/>
                    <a:lstStyle/>
                    <a:p>
                      <a:pPr algn="l"/>
                      <a:endParaRPr lang="de-DE" dirty="0"/>
                    </a:p>
                  </a:txBody>
                  <a:tcPr/>
                </a:tc>
                <a:extLst>
                  <a:ext uri="{0D108BD9-81ED-4DB2-BD59-A6C34878D82A}">
                    <a16:rowId xmlns:a16="http://schemas.microsoft.com/office/drawing/2014/main" val="1102047278"/>
                  </a:ext>
                </a:extLst>
              </a:tr>
              <a:tr h="849043">
                <a:tc>
                  <a:txBody>
                    <a:bodyPr/>
                    <a:lstStyle/>
                    <a:p>
                      <a:pPr algn="l"/>
                      <a:endParaRPr lang="de-DE"/>
                    </a:p>
                  </a:txBody>
                  <a:tcPr/>
                </a:tc>
                <a:tc>
                  <a:txBody>
                    <a:bodyPr/>
                    <a:lstStyle/>
                    <a:p>
                      <a:pPr algn="l"/>
                      <a:endParaRPr lang="de-DE"/>
                    </a:p>
                  </a:txBody>
                  <a:tcPr/>
                </a:tc>
                <a:tc>
                  <a:txBody>
                    <a:bodyPr/>
                    <a:lstStyle/>
                    <a:p>
                      <a:pPr algn="l"/>
                      <a:endParaRPr lang="de-DE"/>
                    </a:p>
                  </a:txBody>
                  <a:tcPr/>
                </a:tc>
                <a:tc>
                  <a:txBody>
                    <a:bodyPr/>
                    <a:lstStyle/>
                    <a:p>
                      <a:pPr algn="l"/>
                      <a:endParaRPr lang="de-DE" dirty="0"/>
                    </a:p>
                  </a:txBody>
                  <a:tcPr/>
                </a:tc>
                <a:tc>
                  <a:txBody>
                    <a:bodyPr/>
                    <a:lstStyle/>
                    <a:p>
                      <a:pPr algn="l"/>
                      <a:endParaRPr lang="de-DE" dirty="0"/>
                    </a:p>
                  </a:txBody>
                  <a:tcPr/>
                </a:tc>
                <a:tc>
                  <a:txBody>
                    <a:bodyPr/>
                    <a:lstStyle/>
                    <a:p>
                      <a:pPr algn="l"/>
                      <a:endParaRPr lang="de-DE" dirty="0"/>
                    </a:p>
                  </a:txBody>
                  <a:tcPr/>
                </a:tc>
                <a:tc>
                  <a:txBody>
                    <a:bodyPr/>
                    <a:lstStyle/>
                    <a:p>
                      <a:pPr algn="l"/>
                      <a:endParaRPr lang="de-DE" dirty="0"/>
                    </a:p>
                  </a:txBody>
                  <a:tcPr/>
                </a:tc>
                <a:extLst>
                  <a:ext uri="{0D108BD9-81ED-4DB2-BD59-A6C34878D82A}">
                    <a16:rowId xmlns:a16="http://schemas.microsoft.com/office/drawing/2014/main" val="1940126127"/>
                  </a:ext>
                </a:extLst>
              </a:tr>
            </a:tbl>
          </a:graphicData>
        </a:graphic>
      </p:graphicFrame>
    </p:spTree>
    <p:extLst>
      <p:ext uri="{BB962C8B-B14F-4D97-AF65-F5344CB8AC3E}">
        <p14:creationId xmlns:p14="http://schemas.microsoft.com/office/powerpoint/2010/main" val="344773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Foliennummernplatzhalter 22">
            <a:extLst>
              <a:ext uri="{FF2B5EF4-FFF2-40B4-BE49-F238E27FC236}">
                <a16:creationId xmlns:a16="http://schemas.microsoft.com/office/drawing/2014/main" id="{CD62519F-AC03-4291-9E02-32B8FF8D8909}"/>
              </a:ext>
            </a:extLst>
          </p:cNvPr>
          <p:cNvSpPr>
            <a:spLocks noGrp="1"/>
          </p:cNvSpPr>
          <p:nvPr>
            <p:ph type="sldNum" sz="quarter" idx="10"/>
          </p:nvPr>
        </p:nvSpPr>
        <p:spPr/>
        <p:txBody>
          <a:bodyPr/>
          <a:lstStyle/>
          <a:p>
            <a:pPr algn="l" defTabSz="650230" fontAlgn="base" hangingPunct="1">
              <a:spcBef>
                <a:spcPct val="0"/>
              </a:spcBef>
              <a:spcAft>
                <a:spcPct val="0"/>
              </a:spcAft>
            </a:pPr>
            <a:fld id="{82D29BC5-21C0-43A1-AC4A-545DC8E12E83}"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15</a:t>
            </a:fld>
            <a:endParaRPr lang="de-DE" altLang="de-DE" sz="2560" b="0" kern="1200">
              <a:solidFill>
                <a:prstClr val="black"/>
              </a:solidFill>
              <a:ea typeface="ヒラギノ角ゴ Pro W3" pitchFamily="123" charset="-128"/>
            </a:endParaRPr>
          </a:p>
        </p:txBody>
      </p:sp>
      <p:sp>
        <p:nvSpPr>
          <p:cNvPr id="26649" name="Rectangle 25">
            <a:extLst>
              <a:ext uri="{FF2B5EF4-FFF2-40B4-BE49-F238E27FC236}">
                <a16:creationId xmlns:a16="http://schemas.microsoft.com/office/drawing/2014/main" id="{0333664D-17DB-4407-B1A8-C30EB32F2242}"/>
              </a:ext>
            </a:extLst>
          </p:cNvPr>
          <p:cNvSpPr>
            <a:spLocks noGrp="1" noChangeArrowheads="1"/>
          </p:cNvSpPr>
          <p:nvPr>
            <p:ph type="title"/>
          </p:nvPr>
        </p:nvSpPr>
        <p:spPr/>
        <p:txBody>
          <a:bodyPr/>
          <a:lstStyle/>
          <a:p>
            <a:r>
              <a:rPr lang="de-DE" altLang="de-DE" dirty="0"/>
              <a:t>2.1.2	 Strukturplan: Grundsatzentscheidung</a:t>
            </a:r>
          </a:p>
        </p:txBody>
      </p:sp>
      <p:sp>
        <p:nvSpPr>
          <p:cNvPr id="26650" name="Rectangle 26">
            <a:extLst>
              <a:ext uri="{FF2B5EF4-FFF2-40B4-BE49-F238E27FC236}">
                <a16:creationId xmlns:a16="http://schemas.microsoft.com/office/drawing/2014/main" id="{F7AFF64F-B53A-486A-9923-34C9036285BE}"/>
              </a:ext>
            </a:extLst>
          </p:cNvPr>
          <p:cNvSpPr>
            <a:spLocks noGrp="1" noChangeArrowheads="1"/>
          </p:cNvSpPr>
          <p:nvPr>
            <p:ph type="body" idx="1"/>
          </p:nvPr>
        </p:nvSpPr>
        <p:spPr/>
        <p:txBody>
          <a:bodyPr>
            <a:normAutofit fontScale="25000" lnSpcReduction="20000"/>
          </a:bodyPr>
          <a:lstStyle/>
          <a:p>
            <a:endParaRPr lang="de-DE" altLang="de-DE" dirty="0"/>
          </a:p>
        </p:txBody>
      </p:sp>
      <p:grpSp>
        <p:nvGrpSpPr>
          <p:cNvPr id="26628" name="Group 4">
            <a:extLst>
              <a:ext uri="{FF2B5EF4-FFF2-40B4-BE49-F238E27FC236}">
                <a16:creationId xmlns:a16="http://schemas.microsoft.com/office/drawing/2014/main" id="{DED8F0EF-7A85-49AD-B732-9D76EF20010D}"/>
              </a:ext>
            </a:extLst>
          </p:cNvPr>
          <p:cNvGrpSpPr>
            <a:grpSpLocks/>
          </p:cNvGrpSpPr>
          <p:nvPr/>
        </p:nvGrpSpPr>
        <p:grpSpPr bwMode="auto">
          <a:xfrm>
            <a:off x="3752427" y="6827521"/>
            <a:ext cx="1842347" cy="2275840"/>
            <a:chOff x="1584" y="2832"/>
            <a:chExt cx="816" cy="1008"/>
          </a:xfrm>
        </p:grpSpPr>
        <p:sp>
          <p:nvSpPr>
            <p:cNvPr id="26629" name="Rectangle 5">
              <a:extLst>
                <a:ext uri="{FF2B5EF4-FFF2-40B4-BE49-F238E27FC236}">
                  <a16:creationId xmlns:a16="http://schemas.microsoft.com/office/drawing/2014/main" id="{49E95514-DF21-49AD-A296-0B21DD30E569}"/>
                </a:ext>
              </a:extLst>
            </p:cNvPr>
            <p:cNvSpPr>
              <a:spLocks noChangeArrowheads="1"/>
            </p:cNvSpPr>
            <p:nvPr/>
          </p:nvSpPr>
          <p:spPr bwMode="auto">
            <a:xfrm>
              <a:off x="1584" y="2832"/>
              <a:ext cx="816" cy="100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6630" name="Text Box 6">
              <a:extLst>
                <a:ext uri="{FF2B5EF4-FFF2-40B4-BE49-F238E27FC236}">
                  <a16:creationId xmlns:a16="http://schemas.microsoft.com/office/drawing/2014/main" id="{132D4250-7C2D-409E-8134-A6E8941570EC}"/>
                </a:ext>
              </a:extLst>
            </p:cNvPr>
            <p:cNvSpPr txBox="1">
              <a:spLocks noChangeArrowheads="1"/>
            </p:cNvSpPr>
            <p:nvPr/>
          </p:nvSpPr>
          <p:spPr bwMode="auto">
            <a:xfrm rot="16200000">
              <a:off x="1797" y="3299"/>
              <a:ext cx="554"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Phasen-</a:t>
              </a:r>
            </a:p>
            <a:p>
              <a:pPr algn="l"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konzept</a:t>
              </a:r>
            </a:p>
          </p:txBody>
        </p:sp>
      </p:grpSp>
      <p:grpSp>
        <p:nvGrpSpPr>
          <p:cNvPr id="26631" name="Group 7">
            <a:extLst>
              <a:ext uri="{FF2B5EF4-FFF2-40B4-BE49-F238E27FC236}">
                <a16:creationId xmlns:a16="http://schemas.microsoft.com/office/drawing/2014/main" id="{4E36BE65-272D-4C29-867D-FCDAFA006901}"/>
              </a:ext>
            </a:extLst>
          </p:cNvPr>
          <p:cNvGrpSpPr>
            <a:grpSpLocks/>
          </p:cNvGrpSpPr>
          <p:nvPr/>
        </p:nvGrpSpPr>
        <p:grpSpPr bwMode="auto">
          <a:xfrm>
            <a:off x="5703147" y="6827521"/>
            <a:ext cx="1842347" cy="2275840"/>
            <a:chOff x="2448" y="2832"/>
            <a:chExt cx="816" cy="1008"/>
          </a:xfrm>
        </p:grpSpPr>
        <p:sp>
          <p:nvSpPr>
            <p:cNvPr id="26632" name="Rectangle 8">
              <a:extLst>
                <a:ext uri="{FF2B5EF4-FFF2-40B4-BE49-F238E27FC236}">
                  <a16:creationId xmlns:a16="http://schemas.microsoft.com/office/drawing/2014/main" id="{3BB17637-20EB-4489-A65C-FD5F8F9F21BA}"/>
                </a:ext>
              </a:extLst>
            </p:cNvPr>
            <p:cNvSpPr>
              <a:spLocks noChangeArrowheads="1"/>
            </p:cNvSpPr>
            <p:nvPr/>
          </p:nvSpPr>
          <p:spPr bwMode="auto">
            <a:xfrm>
              <a:off x="2448" y="2832"/>
              <a:ext cx="816" cy="100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6633" name="Text Box 9">
              <a:extLst>
                <a:ext uri="{FF2B5EF4-FFF2-40B4-BE49-F238E27FC236}">
                  <a16:creationId xmlns:a16="http://schemas.microsoft.com/office/drawing/2014/main" id="{3B729CC7-F0AE-4F8C-9A83-8104A48CF508}"/>
                </a:ext>
              </a:extLst>
            </p:cNvPr>
            <p:cNvSpPr txBox="1">
              <a:spLocks noChangeArrowheads="1"/>
            </p:cNvSpPr>
            <p:nvPr/>
          </p:nvSpPr>
          <p:spPr bwMode="auto">
            <a:xfrm rot="16200000">
              <a:off x="2482" y="3283"/>
              <a:ext cx="62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Versions-</a:t>
              </a:r>
            </a:p>
            <a:p>
              <a:pPr algn="l"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konzept</a:t>
              </a:r>
            </a:p>
          </p:txBody>
        </p:sp>
      </p:grpSp>
      <p:grpSp>
        <p:nvGrpSpPr>
          <p:cNvPr id="26634" name="Group 10">
            <a:extLst>
              <a:ext uri="{FF2B5EF4-FFF2-40B4-BE49-F238E27FC236}">
                <a16:creationId xmlns:a16="http://schemas.microsoft.com/office/drawing/2014/main" id="{E4094C31-1FC6-49CE-BA81-48AB56D73F6A}"/>
              </a:ext>
            </a:extLst>
          </p:cNvPr>
          <p:cNvGrpSpPr>
            <a:grpSpLocks/>
          </p:cNvGrpSpPr>
          <p:nvPr/>
        </p:nvGrpSpPr>
        <p:grpSpPr bwMode="auto">
          <a:xfrm>
            <a:off x="3860800" y="6935898"/>
            <a:ext cx="3576320" cy="541867"/>
            <a:chOff x="1632" y="2880"/>
            <a:chExt cx="1584" cy="240"/>
          </a:xfrm>
        </p:grpSpPr>
        <p:sp>
          <p:nvSpPr>
            <p:cNvPr id="26635" name="Rectangle 11">
              <a:extLst>
                <a:ext uri="{FF2B5EF4-FFF2-40B4-BE49-F238E27FC236}">
                  <a16:creationId xmlns:a16="http://schemas.microsoft.com/office/drawing/2014/main" id="{C2717BF0-1FF1-4771-8575-7600C2E8599F}"/>
                </a:ext>
              </a:extLst>
            </p:cNvPr>
            <p:cNvSpPr>
              <a:spLocks noChangeArrowheads="1"/>
            </p:cNvSpPr>
            <p:nvPr/>
          </p:nvSpPr>
          <p:spPr bwMode="auto">
            <a:xfrm>
              <a:off x="1632" y="2880"/>
              <a:ext cx="1584" cy="240"/>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6636" name="Text Box 12">
              <a:extLst>
                <a:ext uri="{FF2B5EF4-FFF2-40B4-BE49-F238E27FC236}">
                  <a16:creationId xmlns:a16="http://schemas.microsoft.com/office/drawing/2014/main" id="{A3691AB2-B8BE-4042-9FE5-15627C8696FB}"/>
                </a:ext>
              </a:extLst>
            </p:cNvPr>
            <p:cNvSpPr txBox="1">
              <a:spLocks noChangeArrowheads="1"/>
            </p:cNvSpPr>
            <p:nvPr/>
          </p:nvSpPr>
          <p:spPr bwMode="auto">
            <a:xfrm>
              <a:off x="2016" y="2880"/>
              <a:ext cx="776"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Prototyping</a:t>
              </a:r>
            </a:p>
          </p:txBody>
        </p:sp>
      </p:grpSp>
      <p:sp>
        <p:nvSpPr>
          <p:cNvPr id="26639" name="Line 15">
            <a:extLst>
              <a:ext uri="{FF2B5EF4-FFF2-40B4-BE49-F238E27FC236}">
                <a16:creationId xmlns:a16="http://schemas.microsoft.com/office/drawing/2014/main" id="{FF1A18C1-4BD8-4074-AEB8-B0DB6CDFD959}"/>
              </a:ext>
            </a:extLst>
          </p:cNvPr>
          <p:cNvSpPr>
            <a:spLocks noChangeShapeType="1"/>
          </p:cNvSpPr>
          <p:nvPr/>
        </p:nvSpPr>
        <p:spPr bwMode="auto">
          <a:xfrm>
            <a:off x="3346027" y="9211733"/>
            <a:ext cx="48768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6640" name="Text Box 16">
            <a:extLst>
              <a:ext uri="{FF2B5EF4-FFF2-40B4-BE49-F238E27FC236}">
                <a16:creationId xmlns:a16="http://schemas.microsoft.com/office/drawing/2014/main" id="{82C013D8-C5CE-47B0-AF40-C3372EB65598}"/>
              </a:ext>
            </a:extLst>
          </p:cNvPr>
          <p:cNvSpPr txBox="1">
            <a:spLocks noChangeArrowheads="1"/>
          </p:cNvSpPr>
          <p:nvPr/>
        </p:nvSpPr>
        <p:spPr bwMode="auto">
          <a:xfrm>
            <a:off x="2451947" y="8453121"/>
            <a:ext cx="98167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wenig</a:t>
            </a:r>
          </a:p>
        </p:txBody>
      </p:sp>
      <p:sp>
        <p:nvSpPr>
          <p:cNvPr id="26641" name="Text Box 17">
            <a:extLst>
              <a:ext uri="{FF2B5EF4-FFF2-40B4-BE49-F238E27FC236}">
                <a16:creationId xmlns:a16="http://schemas.microsoft.com/office/drawing/2014/main" id="{0EEA866E-A23B-49F7-899D-34849DFFA50F}"/>
              </a:ext>
            </a:extLst>
          </p:cNvPr>
          <p:cNvSpPr txBox="1">
            <a:spLocks noChangeArrowheads="1"/>
          </p:cNvSpPr>
          <p:nvPr/>
        </p:nvSpPr>
        <p:spPr bwMode="auto">
          <a:xfrm>
            <a:off x="2451947" y="7694507"/>
            <a:ext cx="974754"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mittel</a:t>
            </a:r>
          </a:p>
        </p:txBody>
      </p:sp>
      <p:sp>
        <p:nvSpPr>
          <p:cNvPr id="26642" name="Text Box 18">
            <a:extLst>
              <a:ext uri="{FF2B5EF4-FFF2-40B4-BE49-F238E27FC236}">
                <a16:creationId xmlns:a16="http://schemas.microsoft.com/office/drawing/2014/main" id="{BB7238DC-CEAE-4BFC-87C4-B9EEF3314DC6}"/>
              </a:ext>
            </a:extLst>
          </p:cNvPr>
          <p:cNvSpPr txBox="1">
            <a:spLocks noChangeArrowheads="1"/>
          </p:cNvSpPr>
          <p:nvPr/>
        </p:nvSpPr>
        <p:spPr bwMode="auto">
          <a:xfrm>
            <a:off x="2451947" y="6935894"/>
            <a:ext cx="84350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hoch</a:t>
            </a:r>
          </a:p>
        </p:txBody>
      </p:sp>
      <p:sp>
        <p:nvSpPr>
          <p:cNvPr id="26643" name="Text Box 19">
            <a:extLst>
              <a:ext uri="{FF2B5EF4-FFF2-40B4-BE49-F238E27FC236}">
                <a16:creationId xmlns:a16="http://schemas.microsoft.com/office/drawing/2014/main" id="{D354FBBA-B62B-449E-B63B-4D16A12F83CE}"/>
              </a:ext>
            </a:extLst>
          </p:cNvPr>
          <p:cNvSpPr txBox="1">
            <a:spLocks noChangeArrowheads="1"/>
          </p:cNvSpPr>
          <p:nvPr/>
        </p:nvSpPr>
        <p:spPr bwMode="auto">
          <a:xfrm>
            <a:off x="3562774" y="9123682"/>
            <a:ext cx="98167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wenig</a:t>
            </a:r>
          </a:p>
        </p:txBody>
      </p:sp>
      <p:sp>
        <p:nvSpPr>
          <p:cNvPr id="26644" name="Text Box 20">
            <a:extLst>
              <a:ext uri="{FF2B5EF4-FFF2-40B4-BE49-F238E27FC236}">
                <a16:creationId xmlns:a16="http://schemas.microsoft.com/office/drawing/2014/main" id="{648CB5FD-7EC8-44D3-A4C8-923E9B6CB3DD}"/>
              </a:ext>
            </a:extLst>
          </p:cNvPr>
          <p:cNvSpPr txBox="1">
            <a:spLocks noChangeArrowheads="1"/>
          </p:cNvSpPr>
          <p:nvPr/>
        </p:nvSpPr>
        <p:spPr bwMode="auto">
          <a:xfrm>
            <a:off x="5188373" y="9123682"/>
            <a:ext cx="974754"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mittel</a:t>
            </a:r>
          </a:p>
        </p:txBody>
      </p:sp>
      <p:sp>
        <p:nvSpPr>
          <p:cNvPr id="26645" name="Text Box 21">
            <a:extLst>
              <a:ext uri="{FF2B5EF4-FFF2-40B4-BE49-F238E27FC236}">
                <a16:creationId xmlns:a16="http://schemas.microsoft.com/office/drawing/2014/main" id="{7E792FE4-B529-4B3F-B435-B8B22F701CEF}"/>
              </a:ext>
            </a:extLst>
          </p:cNvPr>
          <p:cNvSpPr txBox="1">
            <a:spLocks noChangeArrowheads="1"/>
          </p:cNvSpPr>
          <p:nvPr/>
        </p:nvSpPr>
        <p:spPr bwMode="auto">
          <a:xfrm>
            <a:off x="6823005" y="9123682"/>
            <a:ext cx="84350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b="0" kern="1200">
                <a:solidFill>
                  <a:prstClr val="black"/>
                </a:solidFill>
                <a:latin typeface="Calibri" panose="020F0502020204030204" pitchFamily="34" charset="0"/>
                <a:ea typeface="ヒラギノ角ゴ Pro W3" pitchFamily="123" charset="-128"/>
                <a:cs typeface="+mn-cs"/>
              </a:rPr>
              <a:t>hoch</a:t>
            </a:r>
          </a:p>
        </p:txBody>
      </p:sp>
      <p:sp>
        <p:nvSpPr>
          <p:cNvPr id="26646" name="Line 22">
            <a:extLst>
              <a:ext uri="{FF2B5EF4-FFF2-40B4-BE49-F238E27FC236}">
                <a16:creationId xmlns:a16="http://schemas.microsoft.com/office/drawing/2014/main" id="{274539A0-08A8-4D6A-8A0F-8B74A1004F52}"/>
              </a:ext>
            </a:extLst>
          </p:cNvPr>
          <p:cNvSpPr>
            <a:spLocks noChangeShapeType="1"/>
          </p:cNvSpPr>
          <p:nvPr/>
        </p:nvSpPr>
        <p:spPr bwMode="auto">
          <a:xfrm flipV="1">
            <a:off x="3535680" y="6827520"/>
            <a:ext cx="0" cy="260096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26647" name="Text Box 23">
            <a:extLst>
              <a:ext uri="{FF2B5EF4-FFF2-40B4-BE49-F238E27FC236}">
                <a16:creationId xmlns:a16="http://schemas.microsoft.com/office/drawing/2014/main" id="{F69F7FA9-6F8B-430B-BADA-99C8B5A11DB2}"/>
              </a:ext>
            </a:extLst>
          </p:cNvPr>
          <p:cNvSpPr txBox="1">
            <a:spLocks noChangeArrowheads="1"/>
          </p:cNvSpPr>
          <p:nvPr/>
        </p:nvSpPr>
        <p:spPr bwMode="auto">
          <a:xfrm>
            <a:off x="392854" y="7477761"/>
            <a:ext cx="1757019" cy="7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Schwierigkeit</a:t>
            </a:r>
          </a:p>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Neuartigkeit</a:t>
            </a:r>
          </a:p>
        </p:txBody>
      </p:sp>
      <p:sp>
        <p:nvSpPr>
          <p:cNvPr id="26648" name="Text Box 24">
            <a:extLst>
              <a:ext uri="{FF2B5EF4-FFF2-40B4-BE49-F238E27FC236}">
                <a16:creationId xmlns:a16="http://schemas.microsoft.com/office/drawing/2014/main" id="{63F0C835-0231-43EF-B9D4-6BB11E29D1D3}"/>
              </a:ext>
            </a:extLst>
          </p:cNvPr>
          <p:cNvSpPr txBox="1">
            <a:spLocks noChangeArrowheads="1"/>
          </p:cNvSpPr>
          <p:nvPr/>
        </p:nvSpPr>
        <p:spPr bwMode="auto">
          <a:xfrm>
            <a:off x="8439573" y="8669867"/>
            <a:ext cx="1751826" cy="7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Breite, Dauer</a:t>
            </a:r>
          </a:p>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der Nutzung</a:t>
            </a:r>
          </a:p>
        </p:txBody>
      </p:sp>
      <p:sp>
        <p:nvSpPr>
          <p:cNvPr id="2" name="Rechteck 1">
            <a:extLst>
              <a:ext uri="{FF2B5EF4-FFF2-40B4-BE49-F238E27FC236}">
                <a16:creationId xmlns:a16="http://schemas.microsoft.com/office/drawing/2014/main" id="{11F9C023-57D3-4BD7-A765-76E4F7D5AB02}"/>
              </a:ext>
            </a:extLst>
          </p:cNvPr>
          <p:cNvSpPr/>
          <p:nvPr/>
        </p:nvSpPr>
        <p:spPr>
          <a:xfrm>
            <a:off x="392852" y="1856487"/>
            <a:ext cx="12611947" cy="4425827"/>
          </a:xfrm>
          <a:prstGeom prst="rect">
            <a:avLst/>
          </a:prstGeom>
        </p:spPr>
        <p:txBody>
          <a:bodyPr wrap="square">
            <a:spAutoFit/>
          </a:bodyPr>
          <a:lstStyle/>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Phasenkonzept</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Einteilung des Projektes in vorgegebene Abläufe mit dem fertigen System als Endziel.</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Diverse Vorgehensmodelle</a:t>
            </a:r>
          </a:p>
          <a:p>
            <a:pPr marL="1757660" lvl="2"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Wasserfallmodell</a:t>
            </a:r>
          </a:p>
          <a:p>
            <a:pPr marL="1757660" lvl="2"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Spiralmodell</a:t>
            </a:r>
          </a:p>
          <a:p>
            <a:pPr marL="1757660" lvl="2"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t>
            </a:r>
          </a:p>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Versionskonzept</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Wie Phasenkonzept, nur mit funktional eigenständigen Zwischenversionen als Zwischenziele.</a:t>
            </a:r>
          </a:p>
          <a:p>
            <a:pPr algn="l" defTabSz="650230" fontAlgn="base" hangingPunct="1">
              <a:spcBef>
                <a:spcPct val="0"/>
              </a:spcBef>
              <a:spcAft>
                <a:spcPct val="0"/>
              </a:spcAft>
            </a:pPr>
            <a:r>
              <a:rPr lang="de-DE" altLang="de-DE" sz="2560" b="0" kern="1200" dirty="0" err="1">
                <a:solidFill>
                  <a:prstClr val="black"/>
                </a:solidFill>
                <a:latin typeface="Calibri" panose="020F0502020204030204" pitchFamily="34" charset="0"/>
                <a:ea typeface="ヒラギノ角ゴ Pro W3" pitchFamily="123" charset="-128"/>
                <a:cs typeface="+mn-cs"/>
              </a:rPr>
              <a:t>Prototyping</a:t>
            </a:r>
            <a:endParaRPr lang="de-DE" altLang="de-DE" sz="2560" b="0" kern="1200" dirty="0">
              <a:solidFill>
                <a:prstClr val="black"/>
              </a:solidFill>
              <a:latin typeface="Calibri" panose="020F0502020204030204" pitchFamily="34" charset="0"/>
              <a:ea typeface="ヒラギノ角ゴ Pro W3" pitchFamily="123" charset="-128"/>
              <a:cs typeface="+mn-cs"/>
            </a:endParaRP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Kleinere funktionale Einheiten werden zeitlich vorgezogen.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Foliennummernplatzhalter 73">
            <a:extLst>
              <a:ext uri="{FF2B5EF4-FFF2-40B4-BE49-F238E27FC236}">
                <a16:creationId xmlns:a16="http://schemas.microsoft.com/office/drawing/2014/main" id="{5194843E-12FC-470D-A9F2-CA3F937E6A1C}"/>
              </a:ext>
            </a:extLst>
          </p:cNvPr>
          <p:cNvSpPr>
            <a:spLocks noGrp="1"/>
          </p:cNvSpPr>
          <p:nvPr>
            <p:ph type="sldNum" sz="quarter" idx="10"/>
          </p:nvPr>
        </p:nvSpPr>
        <p:spPr/>
        <p:txBody>
          <a:bodyPr/>
          <a:lstStyle/>
          <a:p>
            <a:pPr algn="l" defTabSz="650230" fontAlgn="base" hangingPunct="1">
              <a:spcBef>
                <a:spcPct val="0"/>
              </a:spcBef>
              <a:spcAft>
                <a:spcPct val="0"/>
              </a:spcAft>
            </a:pPr>
            <a:fld id="{94557EA3-376D-4882-AB94-6E51E75B286A}"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16</a:t>
            </a:fld>
            <a:endParaRPr lang="de-DE" altLang="de-DE" sz="2560" b="0" kern="1200">
              <a:solidFill>
                <a:prstClr val="black"/>
              </a:solidFill>
              <a:ea typeface="ヒラギノ角ゴ Pro W3" pitchFamily="123" charset="-128"/>
            </a:endParaRPr>
          </a:p>
        </p:txBody>
      </p:sp>
      <p:sp>
        <p:nvSpPr>
          <p:cNvPr id="28746" name="Rectangle 74">
            <a:extLst>
              <a:ext uri="{FF2B5EF4-FFF2-40B4-BE49-F238E27FC236}">
                <a16:creationId xmlns:a16="http://schemas.microsoft.com/office/drawing/2014/main" id="{67A1D1B7-BED6-4BB6-909D-5E805FFB5AA9}"/>
              </a:ext>
            </a:extLst>
          </p:cNvPr>
          <p:cNvSpPr>
            <a:spLocks noGrp="1" noChangeArrowheads="1"/>
          </p:cNvSpPr>
          <p:nvPr>
            <p:ph type="title"/>
          </p:nvPr>
        </p:nvSpPr>
        <p:spPr/>
        <p:txBody>
          <a:bodyPr/>
          <a:lstStyle/>
          <a:p>
            <a:r>
              <a:rPr lang="de-DE" altLang="de-DE" dirty="0"/>
              <a:t>2.1.2 	Strukturplan</a:t>
            </a:r>
          </a:p>
        </p:txBody>
      </p:sp>
      <p:sp>
        <p:nvSpPr>
          <p:cNvPr id="28747" name="Rectangle 75">
            <a:extLst>
              <a:ext uri="{FF2B5EF4-FFF2-40B4-BE49-F238E27FC236}">
                <a16:creationId xmlns:a16="http://schemas.microsoft.com/office/drawing/2014/main" id="{339E1D5C-63FF-433B-BB92-49C8E5506FA9}"/>
              </a:ext>
            </a:extLst>
          </p:cNvPr>
          <p:cNvSpPr>
            <a:spLocks noGrp="1" noChangeArrowheads="1"/>
          </p:cNvSpPr>
          <p:nvPr>
            <p:ph type="body" idx="1"/>
          </p:nvPr>
        </p:nvSpPr>
        <p:spPr>
          <a:xfrm>
            <a:off x="325120" y="1517227"/>
            <a:ext cx="5852160" cy="7694507"/>
          </a:xfrm>
        </p:spPr>
        <p:txBody>
          <a:bodyPr/>
          <a:lstStyle/>
          <a:p>
            <a:pPr>
              <a:lnSpc>
                <a:spcPct val="90000"/>
              </a:lnSpc>
            </a:pPr>
            <a:r>
              <a:rPr lang="de-DE" altLang="de-DE" sz="2276"/>
              <a:t>Zweck</a:t>
            </a:r>
          </a:p>
          <a:p>
            <a:pPr lvl="1">
              <a:lnSpc>
                <a:spcPct val="90000"/>
              </a:lnSpc>
            </a:pPr>
            <a:r>
              <a:rPr lang="de-DE" altLang="de-DE" sz="1991"/>
              <a:t>Übersicht über Projekt verschaffen</a:t>
            </a:r>
          </a:p>
          <a:p>
            <a:pPr lvl="1">
              <a:lnSpc>
                <a:spcPct val="90000"/>
              </a:lnSpc>
            </a:pPr>
            <a:r>
              <a:rPr lang="de-DE" altLang="de-DE" sz="1991"/>
              <a:t>Bildung von Teilprojekten</a:t>
            </a:r>
          </a:p>
          <a:p>
            <a:pPr lvl="1">
              <a:lnSpc>
                <a:spcPct val="90000"/>
              </a:lnSpc>
            </a:pPr>
            <a:r>
              <a:rPr lang="de-DE" altLang="de-DE" sz="1991"/>
              <a:t>Aufdeckung von Zusammenhängen und Schnittstellen</a:t>
            </a:r>
          </a:p>
          <a:p>
            <a:pPr lvl="1">
              <a:lnSpc>
                <a:spcPct val="90000"/>
              </a:lnSpc>
            </a:pPr>
            <a:r>
              <a:rPr lang="de-DE" altLang="de-DE" sz="1991"/>
              <a:t>Gibt Ganzheitliche Betrachtung des Projektes</a:t>
            </a:r>
          </a:p>
          <a:p>
            <a:pPr lvl="1">
              <a:lnSpc>
                <a:spcPct val="90000"/>
              </a:lnSpc>
            </a:pPr>
            <a:r>
              <a:rPr lang="de-DE" altLang="de-DE" sz="1991"/>
              <a:t>Ist Nützlich für die Übersicht</a:t>
            </a:r>
          </a:p>
          <a:p>
            <a:pPr lvl="1">
              <a:lnSpc>
                <a:spcPct val="90000"/>
              </a:lnSpc>
            </a:pPr>
            <a:r>
              <a:rPr lang="de-DE" altLang="de-DE" sz="1991"/>
              <a:t>Liefert Aufgabenstruktur und Zuständigkeiten</a:t>
            </a:r>
          </a:p>
          <a:p>
            <a:pPr lvl="1">
              <a:lnSpc>
                <a:spcPct val="90000"/>
              </a:lnSpc>
            </a:pPr>
            <a:r>
              <a:rPr lang="de-DE" altLang="de-DE" sz="1991"/>
              <a:t>Macht das Projekt insgesamt transparent</a:t>
            </a:r>
          </a:p>
          <a:p>
            <a:pPr lvl="1">
              <a:lnSpc>
                <a:spcPct val="90000"/>
              </a:lnSpc>
            </a:pPr>
            <a:r>
              <a:rPr lang="de-DE" altLang="de-DE" sz="1991"/>
              <a:t>Ist eine Systematik</a:t>
            </a:r>
          </a:p>
          <a:p>
            <a:pPr lvl="1">
              <a:lnSpc>
                <a:spcPct val="90000"/>
              </a:lnSpc>
            </a:pPr>
            <a:r>
              <a:rPr lang="de-DE" altLang="de-DE" sz="1991"/>
              <a:t>Hilft bei der Abwicklung und Steuerung</a:t>
            </a:r>
          </a:p>
          <a:p>
            <a:pPr lvl="1">
              <a:lnSpc>
                <a:spcPct val="90000"/>
              </a:lnSpc>
            </a:pPr>
            <a:r>
              <a:rPr lang="de-DE" altLang="de-DE" sz="1991"/>
              <a:t>Dokumentiert das Projekt</a:t>
            </a:r>
          </a:p>
          <a:p>
            <a:pPr lvl="1">
              <a:lnSpc>
                <a:spcPct val="90000"/>
              </a:lnSpc>
            </a:pPr>
            <a:r>
              <a:rPr lang="de-DE" altLang="de-DE" sz="1991"/>
              <a:t>Ordnet Kosten zu</a:t>
            </a:r>
          </a:p>
          <a:p>
            <a:pPr lvl="1">
              <a:lnSpc>
                <a:spcPct val="90000"/>
              </a:lnSpc>
            </a:pPr>
            <a:r>
              <a:rPr lang="de-DE" altLang="de-DE" sz="1991"/>
              <a:t>Liefert Entscheidungsgrundlagen</a:t>
            </a:r>
          </a:p>
          <a:p>
            <a:pPr lvl="1">
              <a:lnSpc>
                <a:spcPct val="90000"/>
              </a:lnSpc>
            </a:pPr>
            <a:r>
              <a:rPr lang="de-DE" altLang="de-DE" sz="1991"/>
              <a:t>Gibt gleichen Informationsstand für Alle</a:t>
            </a:r>
          </a:p>
          <a:p>
            <a:pPr lvl="1">
              <a:lnSpc>
                <a:spcPct val="90000"/>
              </a:lnSpc>
            </a:pPr>
            <a:endParaRPr lang="de-DE" altLang="de-DE" sz="1991"/>
          </a:p>
          <a:p>
            <a:pPr>
              <a:lnSpc>
                <a:spcPct val="90000"/>
              </a:lnSpc>
            </a:pPr>
            <a:r>
              <a:rPr lang="de-DE" altLang="de-DE" sz="2276"/>
              <a:t>Strukturierungsansatz</a:t>
            </a:r>
          </a:p>
          <a:p>
            <a:pPr lvl="1">
              <a:lnSpc>
                <a:spcPct val="90000"/>
              </a:lnSpc>
            </a:pPr>
            <a:r>
              <a:rPr lang="de-DE" altLang="de-DE" sz="1991"/>
              <a:t>objekt-orientiert</a:t>
            </a:r>
          </a:p>
          <a:p>
            <a:pPr lvl="1">
              <a:lnSpc>
                <a:spcPct val="90000"/>
              </a:lnSpc>
            </a:pPr>
            <a:r>
              <a:rPr lang="de-DE" altLang="de-DE" sz="1991"/>
              <a:t>funktions-orientiert</a:t>
            </a:r>
          </a:p>
          <a:p>
            <a:pPr lvl="1">
              <a:lnSpc>
                <a:spcPct val="90000"/>
              </a:lnSpc>
            </a:pPr>
            <a:r>
              <a:rPr lang="de-DE" altLang="de-DE" sz="1991"/>
              <a:t>gemischt</a:t>
            </a:r>
          </a:p>
        </p:txBody>
      </p:sp>
      <p:grpSp>
        <p:nvGrpSpPr>
          <p:cNvPr id="28676" name="Group 4">
            <a:extLst>
              <a:ext uri="{FF2B5EF4-FFF2-40B4-BE49-F238E27FC236}">
                <a16:creationId xmlns:a16="http://schemas.microsoft.com/office/drawing/2014/main" id="{B3778D5E-9E7F-4A3C-AEB5-3BF681D2ABA8}"/>
              </a:ext>
            </a:extLst>
          </p:cNvPr>
          <p:cNvGrpSpPr>
            <a:grpSpLocks/>
          </p:cNvGrpSpPr>
          <p:nvPr/>
        </p:nvGrpSpPr>
        <p:grpSpPr bwMode="auto">
          <a:xfrm>
            <a:off x="6294686" y="1408854"/>
            <a:ext cx="5145476" cy="1914596"/>
            <a:chOff x="2544" y="432"/>
            <a:chExt cx="2279" cy="848"/>
          </a:xfrm>
        </p:grpSpPr>
        <p:sp>
          <p:nvSpPr>
            <p:cNvPr id="28677" name="Text Box 5">
              <a:extLst>
                <a:ext uri="{FF2B5EF4-FFF2-40B4-BE49-F238E27FC236}">
                  <a16:creationId xmlns:a16="http://schemas.microsoft.com/office/drawing/2014/main" id="{5823D3B3-AFC8-4118-AF07-71D943FB1019}"/>
                </a:ext>
              </a:extLst>
            </p:cNvPr>
            <p:cNvSpPr txBox="1">
              <a:spLocks noChangeArrowheads="1"/>
            </p:cNvSpPr>
            <p:nvPr/>
          </p:nvSpPr>
          <p:spPr bwMode="auto">
            <a:xfrm>
              <a:off x="3504" y="432"/>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28678" name="Text Box 6">
              <a:extLst>
                <a:ext uri="{FF2B5EF4-FFF2-40B4-BE49-F238E27FC236}">
                  <a16:creationId xmlns:a16="http://schemas.microsoft.com/office/drawing/2014/main" id="{8635F829-1E83-4BF3-962C-21D4595E4D9D}"/>
                </a:ext>
              </a:extLst>
            </p:cNvPr>
            <p:cNvSpPr txBox="1">
              <a:spLocks noChangeArrowheads="1"/>
            </p:cNvSpPr>
            <p:nvPr/>
          </p:nvSpPr>
          <p:spPr bwMode="auto">
            <a:xfrm>
              <a:off x="2640" y="768"/>
              <a:ext cx="518"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Rahmen</a:t>
              </a:r>
            </a:p>
          </p:txBody>
        </p:sp>
        <p:sp>
          <p:nvSpPr>
            <p:cNvPr id="28679" name="Text Box 7">
              <a:extLst>
                <a:ext uri="{FF2B5EF4-FFF2-40B4-BE49-F238E27FC236}">
                  <a16:creationId xmlns:a16="http://schemas.microsoft.com/office/drawing/2014/main" id="{375E23E8-C618-4ABF-84A0-6EDDC3DCD1A4}"/>
                </a:ext>
              </a:extLst>
            </p:cNvPr>
            <p:cNvSpPr txBox="1">
              <a:spLocks noChangeArrowheads="1"/>
            </p:cNvSpPr>
            <p:nvPr/>
          </p:nvSpPr>
          <p:spPr bwMode="auto">
            <a:xfrm>
              <a:off x="3504" y="768"/>
              <a:ext cx="4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Antrieb</a:t>
              </a:r>
            </a:p>
          </p:txBody>
        </p:sp>
        <p:sp>
          <p:nvSpPr>
            <p:cNvPr id="28680" name="Text Box 8">
              <a:extLst>
                <a:ext uri="{FF2B5EF4-FFF2-40B4-BE49-F238E27FC236}">
                  <a16:creationId xmlns:a16="http://schemas.microsoft.com/office/drawing/2014/main" id="{A68456C9-175A-4C12-B95A-239051567896}"/>
                </a:ext>
              </a:extLst>
            </p:cNvPr>
            <p:cNvSpPr txBox="1">
              <a:spLocks noChangeArrowheads="1"/>
            </p:cNvSpPr>
            <p:nvPr/>
          </p:nvSpPr>
          <p:spPr bwMode="auto">
            <a:xfrm>
              <a:off x="4432" y="768"/>
              <a:ext cx="391"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Räder</a:t>
              </a:r>
            </a:p>
          </p:txBody>
        </p:sp>
        <p:sp>
          <p:nvSpPr>
            <p:cNvPr id="28681" name="Text Box 9">
              <a:extLst>
                <a:ext uri="{FF2B5EF4-FFF2-40B4-BE49-F238E27FC236}">
                  <a16:creationId xmlns:a16="http://schemas.microsoft.com/office/drawing/2014/main" id="{B54B9CCB-B5ED-4B83-9203-E3513692F8D8}"/>
                </a:ext>
              </a:extLst>
            </p:cNvPr>
            <p:cNvSpPr txBox="1">
              <a:spLocks noChangeArrowheads="1"/>
            </p:cNvSpPr>
            <p:nvPr/>
          </p:nvSpPr>
          <p:spPr bwMode="auto">
            <a:xfrm>
              <a:off x="2544" y="1084"/>
              <a:ext cx="62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Zahnkranz</a:t>
              </a:r>
            </a:p>
          </p:txBody>
        </p:sp>
        <p:sp>
          <p:nvSpPr>
            <p:cNvPr id="28682" name="Text Box 10">
              <a:extLst>
                <a:ext uri="{FF2B5EF4-FFF2-40B4-BE49-F238E27FC236}">
                  <a16:creationId xmlns:a16="http://schemas.microsoft.com/office/drawing/2014/main" id="{88C6525A-FC73-48FD-8754-7A55F824485B}"/>
                </a:ext>
              </a:extLst>
            </p:cNvPr>
            <p:cNvSpPr txBox="1">
              <a:spLocks noChangeArrowheads="1"/>
            </p:cNvSpPr>
            <p:nvPr/>
          </p:nvSpPr>
          <p:spPr bwMode="auto">
            <a:xfrm>
              <a:off x="3456" y="1084"/>
              <a:ext cx="59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Schaltung</a:t>
              </a:r>
            </a:p>
          </p:txBody>
        </p:sp>
        <p:sp>
          <p:nvSpPr>
            <p:cNvPr id="28683" name="Text Box 11">
              <a:extLst>
                <a:ext uri="{FF2B5EF4-FFF2-40B4-BE49-F238E27FC236}">
                  <a16:creationId xmlns:a16="http://schemas.microsoft.com/office/drawing/2014/main" id="{F74EAF9A-7058-4987-BC39-92AF0D41B105}"/>
                </a:ext>
              </a:extLst>
            </p:cNvPr>
            <p:cNvSpPr txBox="1">
              <a:spLocks noChangeArrowheads="1"/>
            </p:cNvSpPr>
            <p:nvPr/>
          </p:nvSpPr>
          <p:spPr bwMode="auto">
            <a:xfrm>
              <a:off x="4433" y="1084"/>
              <a:ext cx="35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Kette</a:t>
              </a:r>
            </a:p>
          </p:txBody>
        </p:sp>
        <p:sp>
          <p:nvSpPr>
            <p:cNvPr id="28684" name="Line 12">
              <a:extLst>
                <a:ext uri="{FF2B5EF4-FFF2-40B4-BE49-F238E27FC236}">
                  <a16:creationId xmlns:a16="http://schemas.microsoft.com/office/drawing/2014/main" id="{C3E77C95-A0F7-4D65-AB47-576A0CB3A345}"/>
                </a:ext>
              </a:extLst>
            </p:cNvPr>
            <p:cNvSpPr>
              <a:spLocks noChangeShapeType="1"/>
            </p:cNvSpPr>
            <p:nvPr/>
          </p:nvSpPr>
          <p:spPr bwMode="auto">
            <a:xfrm>
              <a:off x="2928" y="720"/>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85" name="Line 13">
              <a:extLst>
                <a:ext uri="{FF2B5EF4-FFF2-40B4-BE49-F238E27FC236}">
                  <a16:creationId xmlns:a16="http://schemas.microsoft.com/office/drawing/2014/main" id="{46207150-574B-4C32-ADFD-7FBDBD81417A}"/>
                </a:ext>
              </a:extLst>
            </p:cNvPr>
            <p:cNvSpPr>
              <a:spLocks noChangeShapeType="1"/>
            </p:cNvSpPr>
            <p:nvPr/>
          </p:nvSpPr>
          <p:spPr bwMode="auto">
            <a:xfrm>
              <a:off x="2928"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86" name="Line 14">
              <a:extLst>
                <a:ext uri="{FF2B5EF4-FFF2-40B4-BE49-F238E27FC236}">
                  <a16:creationId xmlns:a16="http://schemas.microsoft.com/office/drawing/2014/main" id="{36B497A8-2E5D-4C9D-BB2B-4D8E06F4FB67}"/>
                </a:ext>
              </a:extLst>
            </p:cNvPr>
            <p:cNvSpPr>
              <a:spLocks noChangeShapeType="1"/>
            </p:cNvSpPr>
            <p:nvPr/>
          </p:nvSpPr>
          <p:spPr bwMode="auto">
            <a:xfrm>
              <a:off x="3792"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87" name="Line 15">
              <a:extLst>
                <a:ext uri="{FF2B5EF4-FFF2-40B4-BE49-F238E27FC236}">
                  <a16:creationId xmlns:a16="http://schemas.microsoft.com/office/drawing/2014/main" id="{2DA39B41-5B9E-40D9-AD1A-B6C9115CD87F}"/>
                </a:ext>
              </a:extLst>
            </p:cNvPr>
            <p:cNvSpPr>
              <a:spLocks noChangeShapeType="1"/>
            </p:cNvSpPr>
            <p:nvPr/>
          </p:nvSpPr>
          <p:spPr bwMode="auto">
            <a:xfrm>
              <a:off x="4656"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88" name="Line 16">
              <a:extLst>
                <a:ext uri="{FF2B5EF4-FFF2-40B4-BE49-F238E27FC236}">
                  <a16:creationId xmlns:a16="http://schemas.microsoft.com/office/drawing/2014/main" id="{DFB24231-674F-449B-AC48-0508A61DC084}"/>
                </a:ext>
              </a:extLst>
            </p:cNvPr>
            <p:cNvSpPr>
              <a:spLocks noChangeShapeType="1"/>
            </p:cNvSpPr>
            <p:nvPr/>
          </p:nvSpPr>
          <p:spPr bwMode="auto">
            <a:xfrm>
              <a:off x="3792" y="62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89" name="Line 17">
              <a:extLst>
                <a:ext uri="{FF2B5EF4-FFF2-40B4-BE49-F238E27FC236}">
                  <a16:creationId xmlns:a16="http://schemas.microsoft.com/office/drawing/2014/main" id="{1CA56779-D109-4B7F-A566-CBDB1DE5557B}"/>
                </a:ext>
              </a:extLst>
            </p:cNvPr>
            <p:cNvSpPr>
              <a:spLocks noChangeShapeType="1"/>
            </p:cNvSpPr>
            <p:nvPr/>
          </p:nvSpPr>
          <p:spPr bwMode="auto">
            <a:xfrm>
              <a:off x="2928" y="105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90" name="Line 18">
              <a:extLst>
                <a:ext uri="{FF2B5EF4-FFF2-40B4-BE49-F238E27FC236}">
                  <a16:creationId xmlns:a16="http://schemas.microsoft.com/office/drawing/2014/main" id="{DA7864FE-4883-4ADC-B641-840183DA9050}"/>
                </a:ext>
              </a:extLst>
            </p:cNvPr>
            <p:cNvSpPr>
              <a:spLocks noChangeShapeType="1"/>
            </p:cNvSpPr>
            <p:nvPr/>
          </p:nvSpPr>
          <p:spPr bwMode="auto">
            <a:xfrm>
              <a:off x="2928"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91" name="Line 19">
              <a:extLst>
                <a:ext uri="{FF2B5EF4-FFF2-40B4-BE49-F238E27FC236}">
                  <a16:creationId xmlns:a16="http://schemas.microsoft.com/office/drawing/2014/main" id="{2DB8F8E6-D8B8-45D8-A965-95A5A9366672}"/>
                </a:ext>
              </a:extLst>
            </p:cNvPr>
            <p:cNvSpPr>
              <a:spLocks noChangeShapeType="1"/>
            </p:cNvSpPr>
            <p:nvPr/>
          </p:nvSpPr>
          <p:spPr bwMode="auto">
            <a:xfrm>
              <a:off x="3792"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92" name="Line 20">
              <a:extLst>
                <a:ext uri="{FF2B5EF4-FFF2-40B4-BE49-F238E27FC236}">
                  <a16:creationId xmlns:a16="http://schemas.microsoft.com/office/drawing/2014/main" id="{281AB628-01A3-4EC9-B1F8-516A9259580F}"/>
                </a:ext>
              </a:extLst>
            </p:cNvPr>
            <p:cNvSpPr>
              <a:spLocks noChangeShapeType="1"/>
            </p:cNvSpPr>
            <p:nvPr/>
          </p:nvSpPr>
          <p:spPr bwMode="auto">
            <a:xfrm>
              <a:off x="4656"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693" name="Line 21">
              <a:extLst>
                <a:ext uri="{FF2B5EF4-FFF2-40B4-BE49-F238E27FC236}">
                  <a16:creationId xmlns:a16="http://schemas.microsoft.com/office/drawing/2014/main" id="{5A61B0CB-A298-4346-939C-225CD4515320}"/>
                </a:ext>
              </a:extLst>
            </p:cNvPr>
            <p:cNvSpPr>
              <a:spLocks noChangeShapeType="1"/>
            </p:cNvSpPr>
            <p:nvPr/>
          </p:nvSpPr>
          <p:spPr bwMode="auto">
            <a:xfrm>
              <a:off x="3792" y="96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grpSp>
        <p:nvGrpSpPr>
          <p:cNvPr id="28694" name="Group 22">
            <a:extLst>
              <a:ext uri="{FF2B5EF4-FFF2-40B4-BE49-F238E27FC236}">
                <a16:creationId xmlns:a16="http://schemas.microsoft.com/office/drawing/2014/main" id="{F9B509B2-3C57-4D6D-A480-AD57FA924A33}"/>
              </a:ext>
            </a:extLst>
          </p:cNvPr>
          <p:cNvGrpSpPr>
            <a:grpSpLocks/>
          </p:cNvGrpSpPr>
          <p:nvPr/>
        </p:nvGrpSpPr>
        <p:grpSpPr bwMode="auto">
          <a:xfrm>
            <a:off x="6186311" y="3901441"/>
            <a:ext cx="5825067" cy="1914596"/>
            <a:chOff x="2496" y="1488"/>
            <a:chExt cx="2580" cy="848"/>
          </a:xfrm>
        </p:grpSpPr>
        <p:sp>
          <p:nvSpPr>
            <p:cNvPr id="28695" name="Text Box 23">
              <a:extLst>
                <a:ext uri="{FF2B5EF4-FFF2-40B4-BE49-F238E27FC236}">
                  <a16:creationId xmlns:a16="http://schemas.microsoft.com/office/drawing/2014/main" id="{BFCDC725-564D-4189-8CF9-758ADAF9E833}"/>
                </a:ext>
              </a:extLst>
            </p:cNvPr>
            <p:cNvSpPr txBox="1">
              <a:spLocks noChangeArrowheads="1"/>
            </p:cNvSpPr>
            <p:nvPr/>
          </p:nvSpPr>
          <p:spPr bwMode="auto">
            <a:xfrm>
              <a:off x="3504" y="1488"/>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28696" name="Text Box 24">
              <a:extLst>
                <a:ext uri="{FF2B5EF4-FFF2-40B4-BE49-F238E27FC236}">
                  <a16:creationId xmlns:a16="http://schemas.microsoft.com/office/drawing/2014/main" id="{8229DF71-5E4F-4AF3-B28D-E29753E60E24}"/>
                </a:ext>
              </a:extLst>
            </p:cNvPr>
            <p:cNvSpPr txBox="1">
              <a:spLocks noChangeArrowheads="1"/>
            </p:cNvSpPr>
            <p:nvPr/>
          </p:nvSpPr>
          <p:spPr bwMode="auto">
            <a:xfrm>
              <a:off x="2640" y="1824"/>
              <a:ext cx="50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Entwurf</a:t>
              </a:r>
            </a:p>
          </p:txBody>
        </p:sp>
        <p:sp>
          <p:nvSpPr>
            <p:cNvPr id="28697" name="Text Box 25">
              <a:extLst>
                <a:ext uri="{FF2B5EF4-FFF2-40B4-BE49-F238E27FC236}">
                  <a16:creationId xmlns:a16="http://schemas.microsoft.com/office/drawing/2014/main" id="{F8FA0FE9-19FF-4F77-A268-5E8C389FAE0F}"/>
                </a:ext>
              </a:extLst>
            </p:cNvPr>
            <p:cNvSpPr txBox="1">
              <a:spLocks noChangeArrowheads="1"/>
            </p:cNvSpPr>
            <p:nvPr/>
          </p:nvSpPr>
          <p:spPr bwMode="auto">
            <a:xfrm>
              <a:off x="3456" y="1824"/>
              <a:ext cx="58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Fertigung</a:t>
              </a:r>
            </a:p>
          </p:txBody>
        </p:sp>
        <p:sp>
          <p:nvSpPr>
            <p:cNvPr id="28698" name="Text Box 26">
              <a:extLst>
                <a:ext uri="{FF2B5EF4-FFF2-40B4-BE49-F238E27FC236}">
                  <a16:creationId xmlns:a16="http://schemas.microsoft.com/office/drawing/2014/main" id="{46107D12-00D9-4957-B21A-949E16820FA3}"/>
                </a:ext>
              </a:extLst>
            </p:cNvPr>
            <p:cNvSpPr txBox="1">
              <a:spLocks noChangeArrowheads="1"/>
            </p:cNvSpPr>
            <p:nvPr/>
          </p:nvSpPr>
          <p:spPr bwMode="auto">
            <a:xfrm>
              <a:off x="4224" y="1824"/>
              <a:ext cx="75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Konstruktion</a:t>
              </a:r>
            </a:p>
          </p:txBody>
        </p:sp>
        <p:sp>
          <p:nvSpPr>
            <p:cNvPr id="28699" name="Text Box 27">
              <a:extLst>
                <a:ext uri="{FF2B5EF4-FFF2-40B4-BE49-F238E27FC236}">
                  <a16:creationId xmlns:a16="http://schemas.microsoft.com/office/drawing/2014/main" id="{464A226E-59A6-4A8D-AD29-50F335638CA0}"/>
                </a:ext>
              </a:extLst>
            </p:cNvPr>
            <p:cNvSpPr txBox="1">
              <a:spLocks noChangeArrowheads="1"/>
            </p:cNvSpPr>
            <p:nvPr/>
          </p:nvSpPr>
          <p:spPr bwMode="auto">
            <a:xfrm>
              <a:off x="2496" y="2140"/>
              <a:ext cx="77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Vorbereitung</a:t>
              </a:r>
            </a:p>
          </p:txBody>
        </p:sp>
        <p:sp>
          <p:nvSpPr>
            <p:cNvPr id="28700" name="Text Box 28">
              <a:extLst>
                <a:ext uri="{FF2B5EF4-FFF2-40B4-BE49-F238E27FC236}">
                  <a16:creationId xmlns:a16="http://schemas.microsoft.com/office/drawing/2014/main" id="{56CC5EF5-D17B-4FB5-91DE-4EA0C2C2EB63}"/>
                </a:ext>
              </a:extLst>
            </p:cNvPr>
            <p:cNvSpPr txBox="1">
              <a:spLocks noChangeArrowheads="1"/>
            </p:cNvSpPr>
            <p:nvPr/>
          </p:nvSpPr>
          <p:spPr bwMode="auto">
            <a:xfrm>
              <a:off x="3504" y="2140"/>
              <a:ext cx="53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Prototyp</a:t>
              </a:r>
            </a:p>
          </p:txBody>
        </p:sp>
        <p:sp>
          <p:nvSpPr>
            <p:cNvPr id="28701" name="Text Box 29">
              <a:extLst>
                <a:ext uri="{FF2B5EF4-FFF2-40B4-BE49-F238E27FC236}">
                  <a16:creationId xmlns:a16="http://schemas.microsoft.com/office/drawing/2014/main" id="{12341FBF-9BAE-4BF1-8DC3-4291902A284B}"/>
                </a:ext>
              </a:extLst>
            </p:cNvPr>
            <p:cNvSpPr txBox="1">
              <a:spLocks noChangeArrowheads="1"/>
            </p:cNvSpPr>
            <p:nvPr/>
          </p:nvSpPr>
          <p:spPr bwMode="auto">
            <a:xfrm>
              <a:off x="4080" y="2140"/>
              <a:ext cx="99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Serienproduktion</a:t>
              </a:r>
            </a:p>
          </p:txBody>
        </p:sp>
        <p:sp>
          <p:nvSpPr>
            <p:cNvPr id="28702" name="Line 30">
              <a:extLst>
                <a:ext uri="{FF2B5EF4-FFF2-40B4-BE49-F238E27FC236}">
                  <a16:creationId xmlns:a16="http://schemas.microsoft.com/office/drawing/2014/main" id="{39024C91-9B2C-4FEE-92D1-0A9C0DE92466}"/>
                </a:ext>
              </a:extLst>
            </p:cNvPr>
            <p:cNvSpPr>
              <a:spLocks noChangeShapeType="1"/>
            </p:cNvSpPr>
            <p:nvPr/>
          </p:nvSpPr>
          <p:spPr bwMode="auto">
            <a:xfrm>
              <a:off x="2928" y="177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3" name="Line 31">
              <a:extLst>
                <a:ext uri="{FF2B5EF4-FFF2-40B4-BE49-F238E27FC236}">
                  <a16:creationId xmlns:a16="http://schemas.microsoft.com/office/drawing/2014/main" id="{F8B4E8CA-8DC0-487F-BAFB-2F6419508CD4}"/>
                </a:ext>
              </a:extLst>
            </p:cNvPr>
            <p:cNvSpPr>
              <a:spLocks noChangeShapeType="1"/>
            </p:cNvSpPr>
            <p:nvPr/>
          </p:nvSpPr>
          <p:spPr bwMode="auto">
            <a:xfrm>
              <a:off x="2928"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4" name="Line 32">
              <a:extLst>
                <a:ext uri="{FF2B5EF4-FFF2-40B4-BE49-F238E27FC236}">
                  <a16:creationId xmlns:a16="http://schemas.microsoft.com/office/drawing/2014/main" id="{CF86DF5C-5721-4F1F-ADEF-04A4CF09AC13}"/>
                </a:ext>
              </a:extLst>
            </p:cNvPr>
            <p:cNvSpPr>
              <a:spLocks noChangeShapeType="1"/>
            </p:cNvSpPr>
            <p:nvPr/>
          </p:nvSpPr>
          <p:spPr bwMode="auto">
            <a:xfrm>
              <a:off x="3792"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5" name="Line 33">
              <a:extLst>
                <a:ext uri="{FF2B5EF4-FFF2-40B4-BE49-F238E27FC236}">
                  <a16:creationId xmlns:a16="http://schemas.microsoft.com/office/drawing/2014/main" id="{053D3036-8BB0-4A20-80B8-E0BD87228F49}"/>
                </a:ext>
              </a:extLst>
            </p:cNvPr>
            <p:cNvSpPr>
              <a:spLocks noChangeShapeType="1"/>
            </p:cNvSpPr>
            <p:nvPr/>
          </p:nvSpPr>
          <p:spPr bwMode="auto">
            <a:xfrm>
              <a:off x="4656"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6" name="Line 34">
              <a:extLst>
                <a:ext uri="{FF2B5EF4-FFF2-40B4-BE49-F238E27FC236}">
                  <a16:creationId xmlns:a16="http://schemas.microsoft.com/office/drawing/2014/main" id="{CD0C6EDF-282F-4E1F-86B4-D0C321F7FC4E}"/>
                </a:ext>
              </a:extLst>
            </p:cNvPr>
            <p:cNvSpPr>
              <a:spLocks noChangeShapeType="1"/>
            </p:cNvSpPr>
            <p:nvPr/>
          </p:nvSpPr>
          <p:spPr bwMode="auto">
            <a:xfrm>
              <a:off x="3792" y="168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7" name="Line 35">
              <a:extLst>
                <a:ext uri="{FF2B5EF4-FFF2-40B4-BE49-F238E27FC236}">
                  <a16:creationId xmlns:a16="http://schemas.microsoft.com/office/drawing/2014/main" id="{BB966A6C-4525-4E65-8EF4-0ACDB844DC69}"/>
                </a:ext>
              </a:extLst>
            </p:cNvPr>
            <p:cNvSpPr>
              <a:spLocks noChangeShapeType="1"/>
            </p:cNvSpPr>
            <p:nvPr/>
          </p:nvSpPr>
          <p:spPr bwMode="auto">
            <a:xfrm>
              <a:off x="2928" y="2112"/>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8" name="Line 36">
              <a:extLst>
                <a:ext uri="{FF2B5EF4-FFF2-40B4-BE49-F238E27FC236}">
                  <a16:creationId xmlns:a16="http://schemas.microsoft.com/office/drawing/2014/main" id="{0D8E3C7D-54B9-46C9-8EED-3F3093C241AE}"/>
                </a:ext>
              </a:extLst>
            </p:cNvPr>
            <p:cNvSpPr>
              <a:spLocks noChangeShapeType="1"/>
            </p:cNvSpPr>
            <p:nvPr/>
          </p:nvSpPr>
          <p:spPr bwMode="auto">
            <a:xfrm>
              <a:off x="2928"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09" name="Line 37">
              <a:extLst>
                <a:ext uri="{FF2B5EF4-FFF2-40B4-BE49-F238E27FC236}">
                  <a16:creationId xmlns:a16="http://schemas.microsoft.com/office/drawing/2014/main" id="{9B167C25-5092-472E-8071-3E7BC2BE4FFF}"/>
                </a:ext>
              </a:extLst>
            </p:cNvPr>
            <p:cNvSpPr>
              <a:spLocks noChangeShapeType="1"/>
            </p:cNvSpPr>
            <p:nvPr/>
          </p:nvSpPr>
          <p:spPr bwMode="auto">
            <a:xfrm>
              <a:off x="3792"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10" name="Line 38">
              <a:extLst>
                <a:ext uri="{FF2B5EF4-FFF2-40B4-BE49-F238E27FC236}">
                  <a16:creationId xmlns:a16="http://schemas.microsoft.com/office/drawing/2014/main" id="{C6FDBEE1-5529-4F6E-873D-79355C6D171E}"/>
                </a:ext>
              </a:extLst>
            </p:cNvPr>
            <p:cNvSpPr>
              <a:spLocks noChangeShapeType="1"/>
            </p:cNvSpPr>
            <p:nvPr/>
          </p:nvSpPr>
          <p:spPr bwMode="auto">
            <a:xfrm>
              <a:off x="4656"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11" name="Line 39">
              <a:extLst>
                <a:ext uri="{FF2B5EF4-FFF2-40B4-BE49-F238E27FC236}">
                  <a16:creationId xmlns:a16="http://schemas.microsoft.com/office/drawing/2014/main" id="{5B5D0562-9C59-4DE2-A5D8-B30B80E8A94A}"/>
                </a:ext>
              </a:extLst>
            </p:cNvPr>
            <p:cNvSpPr>
              <a:spLocks noChangeShapeType="1"/>
            </p:cNvSpPr>
            <p:nvPr/>
          </p:nvSpPr>
          <p:spPr bwMode="auto">
            <a:xfrm>
              <a:off x="3792" y="201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grpSp>
        <p:nvGrpSpPr>
          <p:cNvPr id="28712" name="Group 40">
            <a:extLst>
              <a:ext uri="{FF2B5EF4-FFF2-40B4-BE49-F238E27FC236}">
                <a16:creationId xmlns:a16="http://schemas.microsoft.com/office/drawing/2014/main" id="{84DD63BF-ABD7-49C9-86BE-E722045163EF}"/>
              </a:ext>
            </a:extLst>
          </p:cNvPr>
          <p:cNvGrpSpPr>
            <a:grpSpLocks/>
          </p:cNvGrpSpPr>
          <p:nvPr/>
        </p:nvGrpSpPr>
        <p:grpSpPr bwMode="auto">
          <a:xfrm>
            <a:off x="6294685" y="6394028"/>
            <a:ext cx="6326294" cy="3215076"/>
            <a:chOff x="2544" y="2544"/>
            <a:chExt cx="2802" cy="1424"/>
          </a:xfrm>
        </p:grpSpPr>
        <p:sp>
          <p:nvSpPr>
            <p:cNvPr id="28713" name="Text Box 41">
              <a:extLst>
                <a:ext uri="{FF2B5EF4-FFF2-40B4-BE49-F238E27FC236}">
                  <a16:creationId xmlns:a16="http://schemas.microsoft.com/office/drawing/2014/main" id="{0013D550-F0FB-491C-8B10-F4266EEE7052}"/>
                </a:ext>
              </a:extLst>
            </p:cNvPr>
            <p:cNvSpPr txBox="1">
              <a:spLocks noChangeArrowheads="1"/>
            </p:cNvSpPr>
            <p:nvPr/>
          </p:nvSpPr>
          <p:spPr bwMode="auto">
            <a:xfrm>
              <a:off x="3504" y="2544"/>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28714" name="Text Box 42">
              <a:extLst>
                <a:ext uri="{FF2B5EF4-FFF2-40B4-BE49-F238E27FC236}">
                  <a16:creationId xmlns:a16="http://schemas.microsoft.com/office/drawing/2014/main" id="{15F3E417-7E52-4D69-85AA-9C166BDC43AB}"/>
                </a:ext>
              </a:extLst>
            </p:cNvPr>
            <p:cNvSpPr txBox="1">
              <a:spLocks noChangeArrowheads="1"/>
            </p:cNvSpPr>
            <p:nvPr/>
          </p:nvSpPr>
          <p:spPr bwMode="auto">
            <a:xfrm>
              <a:off x="2640" y="2880"/>
              <a:ext cx="518"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Rahmen</a:t>
              </a:r>
            </a:p>
          </p:txBody>
        </p:sp>
        <p:sp>
          <p:nvSpPr>
            <p:cNvPr id="28715" name="Text Box 43">
              <a:extLst>
                <a:ext uri="{FF2B5EF4-FFF2-40B4-BE49-F238E27FC236}">
                  <a16:creationId xmlns:a16="http://schemas.microsoft.com/office/drawing/2014/main" id="{F98F1702-9B34-4337-8956-068DBFB1C722}"/>
                </a:ext>
              </a:extLst>
            </p:cNvPr>
            <p:cNvSpPr txBox="1">
              <a:spLocks noChangeArrowheads="1"/>
            </p:cNvSpPr>
            <p:nvPr/>
          </p:nvSpPr>
          <p:spPr bwMode="auto">
            <a:xfrm>
              <a:off x="3504" y="2880"/>
              <a:ext cx="4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Antrieb</a:t>
              </a:r>
            </a:p>
          </p:txBody>
        </p:sp>
        <p:sp>
          <p:nvSpPr>
            <p:cNvPr id="28716" name="Text Box 44">
              <a:extLst>
                <a:ext uri="{FF2B5EF4-FFF2-40B4-BE49-F238E27FC236}">
                  <a16:creationId xmlns:a16="http://schemas.microsoft.com/office/drawing/2014/main" id="{606CD4EB-4E5C-49DD-BCA1-C1400C2D74CA}"/>
                </a:ext>
              </a:extLst>
            </p:cNvPr>
            <p:cNvSpPr txBox="1">
              <a:spLocks noChangeArrowheads="1"/>
            </p:cNvSpPr>
            <p:nvPr/>
          </p:nvSpPr>
          <p:spPr bwMode="auto">
            <a:xfrm>
              <a:off x="4432" y="2880"/>
              <a:ext cx="391"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Räder</a:t>
              </a:r>
            </a:p>
          </p:txBody>
        </p:sp>
        <p:sp>
          <p:nvSpPr>
            <p:cNvPr id="28717" name="Text Box 45">
              <a:extLst>
                <a:ext uri="{FF2B5EF4-FFF2-40B4-BE49-F238E27FC236}">
                  <a16:creationId xmlns:a16="http://schemas.microsoft.com/office/drawing/2014/main" id="{3E73475D-3008-4BD4-8066-3EAD805FD2A0}"/>
                </a:ext>
              </a:extLst>
            </p:cNvPr>
            <p:cNvSpPr txBox="1">
              <a:spLocks noChangeArrowheads="1"/>
            </p:cNvSpPr>
            <p:nvPr/>
          </p:nvSpPr>
          <p:spPr bwMode="auto">
            <a:xfrm>
              <a:off x="2544" y="3196"/>
              <a:ext cx="62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Zahnkranz</a:t>
              </a:r>
            </a:p>
          </p:txBody>
        </p:sp>
        <p:sp>
          <p:nvSpPr>
            <p:cNvPr id="28718" name="Text Box 46">
              <a:extLst>
                <a:ext uri="{FF2B5EF4-FFF2-40B4-BE49-F238E27FC236}">
                  <a16:creationId xmlns:a16="http://schemas.microsoft.com/office/drawing/2014/main" id="{1052687D-E1AA-4B03-8D48-C6EA8B8ACE06}"/>
                </a:ext>
              </a:extLst>
            </p:cNvPr>
            <p:cNvSpPr txBox="1">
              <a:spLocks noChangeArrowheads="1"/>
            </p:cNvSpPr>
            <p:nvPr/>
          </p:nvSpPr>
          <p:spPr bwMode="auto">
            <a:xfrm>
              <a:off x="3408" y="3196"/>
              <a:ext cx="59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Schaltung</a:t>
              </a:r>
            </a:p>
          </p:txBody>
        </p:sp>
        <p:sp>
          <p:nvSpPr>
            <p:cNvPr id="28719" name="Text Box 47">
              <a:extLst>
                <a:ext uri="{FF2B5EF4-FFF2-40B4-BE49-F238E27FC236}">
                  <a16:creationId xmlns:a16="http://schemas.microsoft.com/office/drawing/2014/main" id="{E4048631-B8E9-4344-8C0B-B87CFA0FA174}"/>
                </a:ext>
              </a:extLst>
            </p:cNvPr>
            <p:cNvSpPr txBox="1">
              <a:spLocks noChangeArrowheads="1"/>
            </p:cNvSpPr>
            <p:nvPr/>
          </p:nvSpPr>
          <p:spPr bwMode="auto">
            <a:xfrm>
              <a:off x="4433" y="3196"/>
              <a:ext cx="35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Kette</a:t>
              </a:r>
            </a:p>
          </p:txBody>
        </p:sp>
        <p:sp>
          <p:nvSpPr>
            <p:cNvPr id="28720" name="Line 48">
              <a:extLst>
                <a:ext uri="{FF2B5EF4-FFF2-40B4-BE49-F238E27FC236}">
                  <a16:creationId xmlns:a16="http://schemas.microsoft.com/office/drawing/2014/main" id="{FE0EC7D6-A88C-426A-AE68-2F34133164FD}"/>
                </a:ext>
              </a:extLst>
            </p:cNvPr>
            <p:cNvSpPr>
              <a:spLocks noChangeShapeType="1"/>
            </p:cNvSpPr>
            <p:nvPr/>
          </p:nvSpPr>
          <p:spPr bwMode="auto">
            <a:xfrm>
              <a:off x="2928" y="2832"/>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1" name="Line 49">
              <a:extLst>
                <a:ext uri="{FF2B5EF4-FFF2-40B4-BE49-F238E27FC236}">
                  <a16:creationId xmlns:a16="http://schemas.microsoft.com/office/drawing/2014/main" id="{00CB295D-4574-48A1-85F5-6857A2ABCD2C}"/>
                </a:ext>
              </a:extLst>
            </p:cNvPr>
            <p:cNvSpPr>
              <a:spLocks noChangeShapeType="1"/>
            </p:cNvSpPr>
            <p:nvPr/>
          </p:nvSpPr>
          <p:spPr bwMode="auto">
            <a:xfrm>
              <a:off x="2928"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2" name="Line 50">
              <a:extLst>
                <a:ext uri="{FF2B5EF4-FFF2-40B4-BE49-F238E27FC236}">
                  <a16:creationId xmlns:a16="http://schemas.microsoft.com/office/drawing/2014/main" id="{29C843DD-4253-481B-AE02-499F188384B5}"/>
                </a:ext>
              </a:extLst>
            </p:cNvPr>
            <p:cNvSpPr>
              <a:spLocks noChangeShapeType="1"/>
            </p:cNvSpPr>
            <p:nvPr/>
          </p:nvSpPr>
          <p:spPr bwMode="auto">
            <a:xfrm>
              <a:off x="3792"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3" name="Line 51">
              <a:extLst>
                <a:ext uri="{FF2B5EF4-FFF2-40B4-BE49-F238E27FC236}">
                  <a16:creationId xmlns:a16="http://schemas.microsoft.com/office/drawing/2014/main" id="{2C0294AD-BD16-46C8-8475-FE7C0B6D714E}"/>
                </a:ext>
              </a:extLst>
            </p:cNvPr>
            <p:cNvSpPr>
              <a:spLocks noChangeShapeType="1"/>
            </p:cNvSpPr>
            <p:nvPr/>
          </p:nvSpPr>
          <p:spPr bwMode="auto">
            <a:xfrm>
              <a:off x="4656"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4" name="Line 52">
              <a:extLst>
                <a:ext uri="{FF2B5EF4-FFF2-40B4-BE49-F238E27FC236}">
                  <a16:creationId xmlns:a16="http://schemas.microsoft.com/office/drawing/2014/main" id="{07460D61-234C-4DA2-8853-0C8F6AEA1669}"/>
                </a:ext>
              </a:extLst>
            </p:cNvPr>
            <p:cNvSpPr>
              <a:spLocks noChangeShapeType="1"/>
            </p:cNvSpPr>
            <p:nvPr/>
          </p:nvSpPr>
          <p:spPr bwMode="auto">
            <a:xfrm>
              <a:off x="3792" y="273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5" name="Line 53">
              <a:extLst>
                <a:ext uri="{FF2B5EF4-FFF2-40B4-BE49-F238E27FC236}">
                  <a16:creationId xmlns:a16="http://schemas.microsoft.com/office/drawing/2014/main" id="{1DE7F901-B5DC-4101-979E-54D40C7C2EF4}"/>
                </a:ext>
              </a:extLst>
            </p:cNvPr>
            <p:cNvSpPr>
              <a:spLocks noChangeShapeType="1"/>
            </p:cNvSpPr>
            <p:nvPr/>
          </p:nvSpPr>
          <p:spPr bwMode="auto">
            <a:xfrm>
              <a:off x="2928" y="3168"/>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6" name="Line 54">
              <a:extLst>
                <a:ext uri="{FF2B5EF4-FFF2-40B4-BE49-F238E27FC236}">
                  <a16:creationId xmlns:a16="http://schemas.microsoft.com/office/drawing/2014/main" id="{587BDCA0-9B5A-4B58-9591-DF88D1C324F5}"/>
                </a:ext>
              </a:extLst>
            </p:cNvPr>
            <p:cNvSpPr>
              <a:spLocks noChangeShapeType="1"/>
            </p:cNvSpPr>
            <p:nvPr/>
          </p:nvSpPr>
          <p:spPr bwMode="auto">
            <a:xfrm>
              <a:off x="2928"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7" name="Line 55">
              <a:extLst>
                <a:ext uri="{FF2B5EF4-FFF2-40B4-BE49-F238E27FC236}">
                  <a16:creationId xmlns:a16="http://schemas.microsoft.com/office/drawing/2014/main" id="{6B51960C-6C5F-4F80-A3E1-8A847F893327}"/>
                </a:ext>
              </a:extLst>
            </p:cNvPr>
            <p:cNvSpPr>
              <a:spLocks noChangeShapeType="1"/>
            </p:cNvSpPr>
            <p:nvPr/>
          </p:nvSpPr>
          <p:spPr bwMode="auto">
            <a:xfrm>
              <a:off x="3792"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8" name="Line 56">
              <a:extLst>
                <a:ext uri="{FF2B5EF4-FFF2-40B4-BE49-F238E27FC236}">
                  <a16:creationId xmlns:a16="http://schemas.microsoft.com/office/drawing/2014/main" id="{7256C44D-D764-4A8D-B2D4-2596E01276B6}"/>
                </a:ext>
              </a:extLst>
            </p:cNvPr>
            <p:cNvSpPr>
              <a:spLocks noChangeShapeType="1"/>
            </p:cNvSpPr>
            <p:nvPr/>
          </p:nvSpPr>
          <p:spPr bwMode="auto">
            <a:xfrm>
              <a:off x="4656"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29" name="Line 57">
              <a:extLst>
                <a:ext uri="{FF2B5EF4-FFF2-40B4-BE49-F238E27FC236}">
                  <a16:creationId xmlns:a16="http://schemas.microsoft.com/office/drawing/2014/main" id="{B7790EA8-B400-4815-8C53-AF1844A8D94A}"/>
                </a:ext>
              </a:extLst>
            </p:cNvPr>
            <p:cNvSpPr>
              <a:spLocks noChangeShapeType="1"/>
            </p:cNvSpPr>
            <p:nvPr/>
          </p:nvSpPr>
          <p:spPr bwMode="auto">
            <a:xfrm>
              <a:off x="3792" y="307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0" name="Text Box 58">
              <a:extLst>
                <a:ext uri="{FF2B5EF4-FFF2-40B4-BE49-F238E27FC236}">
                  <a16:creationId xmlns:a16="http://schemas.microsoft.com/office/drawing/2014/main" id="{6ACC2F91-AA87-4E3C-BF7F-95579759D604}"/>
                </a:ext>
              </a:extLst>
            </p:cNvPr>
            <p:cNvSpPr txBox="1">
              <a:spLocks noChangeArrowheads="1"/>
            </p:cNvSpPr>
            <p:nvPr/>
          </p:nvSpPr>
          <p:spPr bwMode="auto">
            <a:xfrm>
              <a:off x="2592" y="3484"/>
              <a:ext cx="58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Fertigung</a:t>
              </a:r>
            </a:p>
          </p:txBody>
        </p:sp>
        <p:sp>
          <p:nvSpPr>
            <p:cNvPr id="28731" name="Text Box 59">
              <a:extLst>
                <a:ext uri="{FF2B5EF4-FFF2-40B4-BE49-F238E27FC236}">
                  <a16:creationId xmlns:a16="http://schemas.microsoft.com/office/drawing/2014/main" id="{CA04D811-E346-4886-9D8F-4617643365C7}"/>
                </a:ext>
              </a:extLst>
            </p:cNvPr>
            <p:cNvSpPr txBox="1">
              <a:spLocks noChangeArrowheads="1"/>
            </p:cNvSpPr>
            <p:nvPr/>
          </p:nvSpPr>
          <p:spPr bwMode="auto">
            <a:xfrm>
              <a:off x="3408" y="3484"/>
              <a:ext cx="75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Konstruktion</a:t>
              </a:r>
            </a:p>
          </p:txBody>
        </p:sp>
        <p:sp>
          <p:nvSpPr>
            <p:cNvPr id="28732" name="Text Box 60">
              <a:extLst>
                <a:ext uri="{FF2B5EF4-FFF2-40B4-BE49-F238E27FC236}">
                  <a16:creationId xmlns:a16="http://schemas.microsoft.com/office/drawing/2014/main" id="{10B9A756-895A-4AEC-A2A2-040E74238CC2}"/>
                </a:ext>
              </a:extLst>
            </p:cNvPr>
            <p:cNvSpPr txBox="1">
              <a:spLocks noChangeArrowheads="1"/>
            </p:cNvSpPr>
            <p:nvPr/>
          </p:nvSpPr>
          <p:spPr bwMode="auto">
            <a:xfrm>
              <a:off x="4320" y="3484"/>
              <a:ext cx="63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Erprobung</a:t>
              </a:r>
            </a:p>
          </p:txBody>
        </p:sp>
        <p:sp>
          <p:nvSpPr>
            <p:cNvPr id="28733" name="Line 61">
              <a:extLst>
                <a:ext uri="{FF2B5EF4-FFF2-40B4-BE49-F238E27FC236}">
                  <a16:creationId xmlns:a16="http://schemas.microsoft.com/office/drawing/2014/main" id="{BD8EC8D5-7346-49C2-BFF8-7E6D5F7DBDC9}"/>
                </a:ext>
              </a:extLst>
            </p:cNvPr>
            <p:cNvSpPr>
              <a:spLocks noChangeShapeType="1"/>
            </p:cNvSpPr>
            <p:nvPr/>
          </p:nvSpPr>
          <p:spPr bwMode="auto">
            <a:xfrm>
              <a:off x="2928" y="345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4" name="Line 62">
              <a:extLst>
                <a:ext uri="{FF2B5EF4-FFF2-40B4-BE49-F238E27FC236}">
                  <a16:creationId xmlns:a16="http://schemas.microsoft.com/office/drawing/2014/main" id="{E88942AE-58C8-44C8-94B8-94643346E655}"/>
                </a:ext>
              </a:extLst>
            </p:cNvPr>
            <p:cNvSpPr>
              <a:spLocks noChangeShapeType="1"/>
            </p:cNvSpPr>
            <p:nvPr/>
          </p:nvSpPr>
          <p:spPr bwMode="auto">
            <a:xfrm>
              <a:off x="2928"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5" name="Line 63">
              <a:extLst>
                <a:ext uri="{FF2B5EF4-FFF2-40B4-BE49-F238E27FC236}">
                  <a16:creationId xmlns:a16="http://schemas.microsoft.com/office/drawing/2014/main" id="{3B201DC7-E6CC-4916-8953-39CEC076CAC1}"/>
                </a:ext>
              </a:extLst>
            </p:cNvPr>
            <p:cNvSpPr>
              <a:spLocks noChangeShapeType="1"/>
            </p:cNvSpPr>
            <p:nvPr/>
          </p:nvSpPr>
          <p:spPr bwMode="auto">
            <a:xfrm>
              <a:off x="3792"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6" name="Line 64">
              <a:extLst>
                <a:ext uri="{FF2B5EF4-FFF2-40B4-BE49-F238E27FC236}">
                  <a16:creationId xmlns:a16="http://schemas.microsoft.com/office/drawing/2014/main" id="{3D616EC0-3E9E-4E6E-A72F-13EA5D371BE9}"/>
                </a:ext>
              </a:extLst>
            </p:cNvPr>
            <p:cNvSpPr>
              <a:spLocks noChangeShapeType="1"/>
            </p:cNvSpPr>
            <p:nvPr/>
          </p:nvSpPr>
          <p:spPr bwMode="auto">
            <a:xfrm>
              <a:off x="4656"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7" name="Line 65">
              <a:extLst>
                <a:ext uri="{FF2B5EF4-FFF2-40B4-BE49-F238E27FC236}">
                  <a16:creationId xmlns:a16="http://schemas.microsoft.com/office/drawing/2014/main" id="{F900B2E0-91BD-4B5F-82A8-772A4B39337A}"/>
                </a:ext>
              </a:extLst>
            </p:cNvPr>
            <p:cNvSpPr>
              <a:spLocks noChangeShapeType="1"/>
            </p:cNvSpPr>
            <p:nvPr/>
          </p:nvSpPr>
          <p:spPr bwMode="auto">
            <a:xfrm>
              <a:off x="3792" y="336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38" name="Text Box 66">
              <a:extLst>
                <a:ext uri="{FF2B5EF4-FFF2-40B4-BE49-F238E27FC236}">
                  <a16:creationId xmlns:a16="http://schemas.microsoft.com/office/drawing/2014/main" id="{EB00627E-D24B-4CBA-856E-5FED3D8E0115}"/>
                </a:ext>
              </a:extLst>
            </p:cNvPr>
            <p:cNvSpPr txBox="1">
              <a:spLocks noChangeArrowheads="1"/>
            </p:cNvSpPr>
            <p:nvPr/>
          </p:nvSpPr>
          <p:spPr bwMode="auto">
            <a:xfrm>
              <a:off x="2640" y="3772"/>
              <a:ext cx="50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Entwurf</a:t>
              </a:r>
            </a:p>
          </p:txBody>
        </p:sp>
        <p:sp>
          <p:nvSpPr>
            <p:cNvPr id="28739" name="Text Box 67">
              <a:extLst>
                <a:ext uri="{FF2B5EF4-FFF2-40B4-BE49-F238E27FC236}">
                  <a16:creationId xmlns:a16="http://schemas.microsoft.com/office/drawing/2014/main" id="{F0208038-EFDA-4A45-9EF9-AD385BA402F5}"/>
                </a:ext>
              </a:extLst>
            </p:cNvPr>
            <p:cNvSpPr txBox="1">
              <a:spLocks noChangeArrowheads="1"/>
            </p:cNvSpPr>
            <p:nvPr/>
          </p:nvSpPr>
          <p:spPr bwMode="auto">
            <a:xfrm>
              <a:off x="3264" y="3772"/>
              <a:ext cx="91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Detailzeichnung</a:t>
              </a:r>
            </a:p>
          </p:txBody>
        </p:sp>
        <p:sp>
          <p:nvSpPr>
            <p:cNvPr id="28740" name="Text Box 68">
              <a:extLst>
                <a:ext uri="{FF2B5EF4-FFF2-40B4-BE49-F238E27FC236}">
                  <a16:creationId xmlns:a16="http://schemas.microsoft.com/office/drawing/2014/main" id="{C202C789-29CA-4CAE-A81E-2F4409E463EA}"/>
                </a:ext>
              </a:extLst>
            </p:cNvPr>
            <p:cNvSpPr txBox="1">
              <a:spLocks noChangeArrowheads="1"/>
            </p:cNvSpPr>
            <p:nvPr/>
          </p:nvSpPr>
          <p:spPr bwMode="auto">
            <a:xfrm>
              <a:off x="4272" y="3772"/>
              <a:ext cx="10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Zusammenstellung</a:t>
              </a:r>
            </a:p>
          </p:txBody>
        </p:sp>
        <p:sp>
          <p:nvSpPr>
            <p:cNvPr id="28741" name="Line 69">
              <a:extLst>
                <a:ext uri="{FF2B5EF4-FFF2-40B4-BE49-F238E27FC236}">
                  <a16:creationId xmlns:a16="http://schemas.microsoft.com/office/drawing/2014/main" id="{FFFF4D62-DAB0-48D6-AA91-59CF79F79A2D}"/>
                </a:ext>
              </a:extLst>
            </p:cNvPr>
            <p:cNvSpPr>
              <a:spLocks noChangeShapeType="1"/>
            </p:cNvSpPr>
            <p:nvPr/>
          </p:nvSpPr>
          <p:spPr bwMode="auto">
            <a:xfrm>
              <a:off x="2928" y="3744"/>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42" name="Line 70">
              <a:extLst>
                <a:ext uri="{FF2B5EF4-FFF2-40B4-BE49-F238E27FC236}">
                  <a16:creationId xmlns:a16="http://schemas.microsoft.com/office/drawing/2014/main" id="{40D23169-5D30-48AC-B6BE-55634EEB1AAE}"/>
                </a:ext>
              </a:extLst>
            </p:cNvPr>
            <p:cNvSpPr>
              <a:spLocks noChangeShapeType="1"/>
            </p:cNvSpPr>
            <p:nvPr/>
          </p:nvSpPr>
          <p:spPr bwMode="auto">
            <a:xfrm>
              <a:off x="2928"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43" name="Line 71">
              <a:extLst>
                <a:ext uri="{FF2B5EF4-FFF2-40B4-BE49-F238E27FC236}">
                  <a16:creationId xmlns:a16="http://schemas.microsoft.com/office/drawing/2014/main" id="{930362BF-063C-4EEF-8C12-FFBEF52A00E4}"/>
                </a:ext>
              </a:extLst>
            </p:cNvPr>
            <p:cNvSpPr>
              <a:spLocks noChangeShapeType="1"/>
            </p:cNvSpPr>
            <p:nvPr/>
          </p:nvSpPr>
          <p:spPr bwMode="auto">
            <a:xfrm>
              <a:off x="3792"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44" name="Line 72">
              <a:extLst>
                <a:ext uri="{FF2B5EF4-FFF2-40B4-BE49-F238E27FC236}">
                  <a16:creationId xmlns:a16="http://schemas.microsoft.com/office/drawing/2014/main" id="{BC45DB13-4655-42F9-B997-F5C45406602A}"/>
                </a:ext>
              </a:extLst>
            </p:cNvPr>
            <p:cNvSpPr>
              <a:spLocks noChangeShapeType="1"/>
            </p:cNvSpPr>
            <p:nvPr/>
          </p:nvSpPr>
          <p:spPr bwMode="auto">
            <a:xfrm>
              <a:off x="4656"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28745" name="Line 73">
              <a:extLst>
                <a:ext uri="{FF2B5EF4-FFF2-40B4-BE49-F238E27FC236}">
                  <a16:creationId xmlns:a16="http://schemas.microsoft.com/office/drawing/2014/main" id="{155EA393-2BFA-4A87-A29E-401DB5CC6E0D}"/>
                </a:ext>
              </a:extLst>
            </p:cNvPr>
            <p:cNvSpPr>
              <a:spLocks noChangeShapeType="1"/>
            </p:cNvSpPr>
            <p:nvPr/>
          </p:nvSpPr>
          <p:spPr bwMode="auto">
            <a:xfrm>
              <a:off x="3792" y="364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257328-ABD8-40FB-8B53-CFB85C237A22}"/>
              </a:ext>
            </a:extLst>
          </p:cNvPr>
          <p:cNvSpPr>
            <a:spLocks noGrp="1"/>
          </p:cNvSpPr>
          <p:nvPr>
            <p:ph type="sldNum" sz="quarter" idx="10"/>
          </p:nvPr>
        </p:nvSpPr>
        <p:spPr/>
        <p:txBody>
          <a:bodyPr/>
          <a:lstStyle/>
          <a:p>
            <a:pPr algn="l" defTabSz="650230" fontAlgn="base" hangingPunct="1">
              <a:spcBef>
                <a:spcPct val="0"/>
              </a:spcBef>
              <a:spcAft>
                <a:spcPct val="0"/>
              </a:spcAft>
            </a:pPr>
            <a:fld id="{FAA94755-BB8B-45CB-9800-894674400091}"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17</a:t>
            </a:fld>
            <a:endParaRPr lang="de-DE" altLang="de-DE" sz="2560" b="0" kern="1200">
              <a:solidFill>
                <a:prstClr val="black"/>
              </a:solidFill>
              <a:ea typeface="ヒラギノ角ゴ Pro W3" pitchFamily="123" charset="-128"/>
            </a:endParaRPr>
          </a:p>
        </p:txBody>
      </p:sp>
      <p:sp>
        <p:nvSpPr>
          <p:cNvPr id="29718" name="Rectangle 22">
            <a:extLst>
              <a:ext uri="{FF2B5EF4-FFF2-40B4-BE49-F238E27FC236}">
                <a16:creationId xmlns:a16="http://schemas.microsoft.com/office/drawing/2014/main" id="{18B78A37-556D-4DB9-9B59-5A744946886B}"/>
              </a:ext>
            </a:extLst>
          </p:cNvPr>
          <p:cNvSpPr>
            <a:spLocks noGrp="1" noChangeArrowheads="1"/>
          </p:cNvSpPr>
          <p:nvPr>
            <p:ph type="title"/>
          </p:nvPr>
        </p:nvSpPr>
        <p:spPr/>
        <p:txBody>
          <a:bodyPr/>
          <a:lstStyle/>
          <a:p>
            <a:r>
              <a:rPr lang="de-DE" altLang="de-DE" dirty="0"/>
              <a:t>2.1.2	 Strukturplan: Checkliste</a:t>
            </a:r>
          </a:p>
        </p:txBody>
      </p:sp>
      <p:sp>
        <p:nvSpPr>
          <p:cNvPr id="29719" name="Rectangle 23">
            <a:extLst>
              <a:ext uri="{FF2B5EF4-FFF2-40B4-BE49-F238E27FC236}">
                <a16:creationId xmlns:a16="http://schemas.microsoft.com/office/drawing/2014/main" id="{95E3A10B-F646-420C-A46D-224143FBC075}"/>
              </a:ext>
            </a:extLst>
          </p:cNvPr>
          <p:cNvSpPr>
            <a:spLocks noGrp="1" noChangeArrowheads="1"/>
          </p:cNvSpPr>
          <p:nvPr>
            <p:ph type="body" idx="1"/>
          </p:nvPr>
        </p:nvSpPr>
        <p:spPr/>
        <p:txBody>
          <a:bodyPr>
            <a:normAutofit fontScale="25000" lnSpcReduction="20000"/>
          </a:bodyPr>
          <a:lstStyle/>
          <a:p>
            <a:pPr>
              <a:lnSpc>
                <a:spcPct val="90000"/>
              </a:lnSpc>
            </a:pPr>
            <a:endParaRPr lang="de-DE" altLang="de-DE" dirty="0"/>
          </a:p>
        </p:txBody>
      </p:sp>
      <p:sp>
        <p:nvSpPr>
          <p:cNvPr id="2" name="Rechteck 1">
            <a:extLst>
              <a:ext uri="{FF2B5EF4-FFF2-40B4-BE49-F238E27FC236}">
                <a16:creationId xmlns:a16="http://schemas.microsoft.com/office/drawing/2014/main" id="{08DEE6CD-A7A4-4787-8BEF-1EB1BBDC27D1}"/>
              </a:ext>
            </a:extLst>
          </p:cNvPr>
          <p:cNvSpPr/>
          <p:nvPr/>
        </p:nvSpPr>
        <p:spPr>
          <a:xfrm>
            <a:off x="814967" y="1816287"/>
            <a:ext cx="13351595" cy="6474849"/>
          </a:xfrm>
          <a:prstGeom prst="rect">
            <a:avLst/>
          </a:prstGeom>
        </p:spPr>
        <p:txBody>
          <a:bodyPr wrap="square">
            <a:spAutoFit/>
          </a:bodyPr>
          <a:lstStyle/>
          <a:p>
            <a:pPr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Strukturierungsansatz festlegen (objektorientiert, funktional, gemischt)</a:t>
            </a:r>
          </a:p>
          <a:p>
            <a:pPr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Vorgehen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Auf der obersten Ebene beginnen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In jeder Ebene zuerst in die Breite gehen. Damit ist gesichert, dass nichts vergessen wird</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Dann in der nächsten Stufe in die Tiefe gehen - vom Allgemeinen ins Detail</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Vorhandene Standard-Strukturen berücksichtigen</a:t>
            </a:r>
          </a:p>
          <a:p>
            <a:pPr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Arbeitspakete</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inhaltlich exakt beschreiben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Arbeitspakete identifizierbar machen und identifizieren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Arbeitspakete auf Überlappungsfreiheit überprüfen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Arbeitspakete auf Vollständigkeit überprüfen</a:t>
            </a:r>
          </a:p>
          <a:p>
            <a:pPr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Zusätzliche Arbeitspakete</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Projektbegleitende Aktivitäten als zusätzliche Arbeitspakete definieren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Noch offene Aufgabenfelder als Dummies berücksichtigen</a:t>
            </a:r>
          </a:p>
          <a:p>
            <a:pPr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Optimieren der Arbeitspakete durch Splitten und Zusammenfassen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Minimierung der Schnittstellen</a:t>
            </a:r>
          </a:p>
          <a:p>
            <a:pPr marL="650230" lvl="1" indent="0" algn="l" defTabSz="650230" fontAlgn="base" hangingPunct="1">
              <a:lnSpc>
                <a:spcPct val="90000"/>
              </a:lnSpc>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Konzentration auf </a:t>
            </a:r>
            <a:r>
              <a:rPr lang="de-DE" altLang="de-DE" sz="2560" b="0" kern="1200" dirty="0" err="1">
                <a:solidFill>
                  <a:prstClr val="black"/>
                </a:solidFill>
                <a:latin typeface="Calibri" panose="020F0502020204030204" pitchFamily="34" charset="0"/>
                <a:ea typeface="ヒラギノ角ゴ Pro W3" pitchFamily="123" charset="-128"/>
                <a:cs typeface="+mn-cs"/>
              </a:rPr>
              <a:t>Resourcen</a:t>
            </a:r>
            <a:r>
              <a:rPr lang="de-DE" altLang="de-DE" sz="2560" b="0" kern="1200" dirty="0">
                <a:solidFill>
                  <a:prstClr val="black"/>
                </a:solidFill>
                <a:latin typeface="Calibri" panose="020F0502020204030204" pitchFamily="34" charset="0"/>
                <a:ea typeface="ヒラギノ角ゴ Pro W3" pitchFamily="123" charset="-128"/>
                <a:cs typeface="+mn-cs"/>
              </a:rPr>
              <a:t> (was muss in einer Hand bleiben ?)</a:t>
            </a:r>
          </a:p>
          <a:p>
            <a:pPr algn="l" defTabSz="650230" fontAlgn="base" hangingPunct="1">
              <a:lnSpc>
                <a:spcPct val="90000"/>
              </a:lnSpc>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Foliennummernplatzhalter 73">
            <a:extLst>
              <a:ext uri="{FF2B5EF4-FFF2-40B4-BE49-F238E27FC236}">
                <a16:creationId xmlns:a16="http://schemas.microsoft.com/office/drawing/2014/main" id="{2F100BC4-496A-47E0-A81B-A39D853F31C3}"/>
              </a:ext>
            </a:extLst>
          </p:cNvPr>
          <p:cNvSpPr>
            <a:spLocks noGrp="1"/>
          </p:cNvSpPr>
          <p:nvPr>
            <p:ph type="sldNum" sz="quarter" idx="10"/>
          </p:nvPr>
        </p:nvSpPr>
        <p:spPr/>
        <p:txBody>
          <a:bodyPr/>
          <a:lstStyle/>
          <a:p>
            <a:pPr algn="l" defTabSz="650230" fontAlgn="base" hangingPunct="1">
              <a:spcBef>
                <a:spcPct val="0"/>
              </a:spcBef>
              <a:spcAft>
                <a:spcPct val="0"/>
              </a:spcAft>
            </a:pPr>
            <a:fld id="{FB7BC8EA-7248-4BFB-A55B-0D7D8B707CD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18</a:t>
            </a:fld>
            <a:endParaRPr lang="de-DE" altLang="de-DE" sz="2560" b="0" kern="1200">
              <a:solidFill>
                <a:prstClr val="black"/>
              </a:solidFill>
              <a:ea typeface="ヒラギノ角ゴ Pro W3" pitchFamily="123" charset="-128"/>
            </a:endParaRPr>
          </a:p>
        </p:txBody>
      </p:sp>
      <p:sp>
        <p:nvSpPr>
          <p:cNvPr id="631810" name="Rectangle 2">
            <a:extLst>
              <a:ext uri="{FF2B5EF4-FFF2-40B4-BE49-F238E27FC236}">
                <a16:creationId xmlns:a16="http://schemas.microsoft.com/office/drawing/2014/main" id="{70511A86-1131-4012-B15C-67E83573A5F9}"/>
              </a:ext>
            </a:extLst>
          </p:cNvPr>
          <p:cNvSpPr>
            <a:spLocks noGrp="1" noChangeArrowheads="1"/>
          </p:cNvSpPr>
          <p:nvPr>
            <p:ph type="title"/>
          </p:nvPr>
        </p:nvSpPr>
        <p:spPr/>
        <p:txBody>
          <a:bodyPr/>
          <a:lstStyle/>
          <a:p>
            <a:r>
              <a:rPr lang="de-DE" altLang="de-DE" dirty="0"/>
              <a:t>2.1.2 	Strukturplan Beispiel</a:t>
            </a:r>
          </a:p>
        </p:txBody>
      </p:sp>
      <p:sp>
        <p:nvSpPr>
          <p:cNvPr id="631811" name="Rectangle 3">
            <a:extLst>
              <a:ext uri="{FF2B5EF4-FFF2-40B4-BE49-F238E27FC236}">
                <a16:creationId xmlns:a16="http://schemas.microsoft.com/office/drawing/2014/main" id="{074F26D9-F286-4F86-8333-DBCE44A79CD3}"/>
              </a:ext>
            </a:extLst>
          </p:cNvPr>
          <p:cNvSpPr>
            <a:spLocks noGrp="1" noChangeArrowheads="1"/>
          </p:cNvSpPr>
          <p:nvPr>
            <p:ph type="body" idx="1"/>
          </p:nvPr>
        </p:nvSpPr>
        <p:spPr>
          <a:xfrm>
            <a:off x="325120" y="1517227"/>
            <a:ext cx="12354560" cy="8236373"/>
          </a:xfrm>
        </p:spPr>
        <p:txBody>
          <a:bodyPr>
            <a:normAutofit fontScale="85000" lnSpcReduction="20000"/>
          </a:bodyPr>
          <a:lstStyle/>
          <a:p>
            <a:pPr>
              <a:lnSpc>
                <a:spcPct val="90000"/>
              </a:lnSpc>
              <a:buFont typeface="Wingdings" panose="05000000000000000000" pitchFamily="2" charset="2"/>
              <a:buNone/>
            </a:pPr>
            <a:r>
              <a:rPr lang="de-DE" altLang="de-DE"/>
              <a:t>	</a:t>
            </a:r>
            <a:r>
              <a:rPr lang="de-DE" altLang="de-DE" b="1"/>
              <a:t>Hausplanung</a:t>
            </a:r>
          </a:p>
          <a:p>
            <a:pPr>
              <a:lnSpc>
                <a:spcPct val="90000"/>
              </a:lnSpc>
            </a:pPr>
            <a:r>
              <a:rPr lang="de-DE" altLang="de-DE"/>
              <a:t>Objektorientiert</a:t>
            </a:r>
          </a:p>
          <a:p>
            <a:pPr lvl="1">
              <a:lnSpc>
                <a:spcPct val="90000"/>
              </a:lnSpc>
            </a:pPr>
            <a:r>
              <a:rPr lang="de-DE" altLang="de-DE"/>
              <a:t>Keller</a:t>
            </a:r>
          </a:p>
          <a:p>
            <a:pPr lvl="1">
              <a:lnSpc>
                <a:spcPct val="90000"/>
              </a:lnSpc>
            </a:pPr>
            <a:r>
              <a:rPr lang="de-DE" altLang="de-DE"/>
              <a:t>Erdgeschoss</a:t>
            </a:r>
          </a:p>
          <a:p>
            <a:pPr lvl="1">
              <a:lnSpc>
                <a:spcPct val="90000"/>
              </a:lnSpc>
            </a:pPr>
            <a:r>
              <a:rPr lang="de-DE" altLang="de-DE"/>
              <a:t>1. Obergeschoss</a:t>
            </a:r>
          </a:p>
          <a:p>
            <a:pPr lvl="1">
              <a:lnSpc>
                <a:spcPct val="90000"/>
              </a:lnSpc>
            </a:pPr>
            <a:r>
              <a:rPr lang="de-DE" altLang="de-DE"/>
              <a:t>2. Obergeschoss</a:t>
            </a:r>
          </a:p>
          <a:p>
            <a:pPr>
              <a:lnSpc>
                <a:spcPct val="90000"/>
              </a:lnSpc>
            </a:pPr>
            <a:r>
              <a:rPr lang="de-DE" altLang="de-DE"/>
              <a:t>Funktionsorientiert</a:t>
            </a:r>
          </a:p>
          <a:p>
            <a:pPr lvl="1">
              <a:lnSpc>
                <a:spcPct val="90000"/>
              </a:lnSpc>
            </a:pPr>
            <a:r>
              <a:rPr lang="de-DE" altLang="de-DE"/>
              <a:t>Entwurfsplanung</a:t>
            </a:r>
          </a:p>
          <a:p>
            <a:pPr lvl="1">
              <a:lnSpc>
                <a:spcPct val="90000"/>
              </a:lnSpc>
            </a:pPr>
            <a:r>
              <a:rPr lang="de-DE" altLang="de-DE"/>
              <a:t>Feinplanung</a:t>
            </a:r>
          </a:p>
          <a:p>
            <a:pPr lvl="1">
              <a:lnSpc>
                <a:spcPct val="90000"/>
              </a:lnSpc>
            </a:pPr>
            <a:r>
              <a:rPr lang="de-DE" altLang="de-DE"/>
              <a:t>Rohbau</a:t>
            </a:r>
          </a:p>
          <a:p>
            <a:pPr lvl="1">
              <a:lnSpc>
                <a:spcPct val="90000"/>
              </a:lnSpc>
            </a:pPr>
            <a:r>
              <a:rPr lang="de-DE" altLang="de-DE"/>
              <a:t>Innenausbau</a:t>
            </a:r>
          </a:p>
          <a:p>
            <a:pPr>
              <a:lnSpc>
                <a:spcPct val="90000"/>
              </a:lnSpc>
            </a:pPr>
            <a:r>
              <a:rPr lang="de-DE" altLang="de-DE"/>
              <a:t>gemischt</a:t>
            </a:r>
          </a:p>
          <a:p>
            <a:pPr lvl="1">
              <a:lnSpc>
                <a:spcPct val="90000"/>
              </a:lnSpc>
            </a:pPr>
            <a:r>
              <a:rPr lang="de-DE" altLang="de-DE"/>
              <a:t>Entwurfsplanung</a:t>
            </a:r>
          </a:p>
          <a:p>
            <a:pPr lvl="1">
              <a:lnSpc>
                <a:spcPct val="90000"/>
              </a:lnSpc>
            </a:pPr>
            <a:r>
              <a:rPr lang="de-DE" altLang="de-DE"/>
              <a:t>Feinplanung</a:t>
            </a:r>
          </a:p>
          <a:p>
            <a:pPr lvl="1">
              <a:lnSpc>
                <a:spcPct val="90000"/>
              </a:lnSpc>
            </a:pPr>
            <a:r>
              <a:rPr lang="de-DE" altLang="de-DE"/>
              <a:t>Rohbau</a:t>
            </a:r>
          </a:p>
          <a:p>
            <a:pPr lvl="2">
              <a:lnSpc>
                <a:spcPct val="90000"/>
              </a:lnSpc>
            </a:pPr>
            <a:r>
              <a:rPr lang="de-DE" altLang="de-DE"/>
              <a:t>Keller</a:t>
            </a:r>
          </a:p>
          <a:p>
            <a:pPr lvl="2">
              <a:lnSpc>
                <a:spcPct val="90000"/>
              </a:lnSpc>
            </a:pPr>
            <a:r>
              <a:rPr lang="de-DE" altLang="de-DE"/>
              <a:t>Erdgeschoss</a:t>
            </a:r>
          </a:p>
          <a:p>
            <a:pPr lvl="2">
              <a:lnSpc>
                <a:spcPct val="90000"/>
              </a:lnSpc>
            </a:pPr>
            <a:r>
              <a:rPr lang="de-DE" altLang="de-DE"/>
              <a:t>1. Obergeschoss</a:t>
            </a:r>
          </a:p>
          <a:p>
            <a:pPr lvl="2">
              <a:lnSpc>
                <a:spcPct val="90000"/>
              </a:lnSpc>
            </a:pPr>
            <a:r>
              <a:rPr lang="de-DE" altLang="de-DE"/>
              <a:t>2. Obergeschoss</a:t>
            </a:r>
          </a:p>
          <a:p>
            <a:pPr lvl="1">
              <a:lnSpc>
                <a:spcPct val="90000"/>
              </a:lnSpc>
            </a:pPr>
            <a:r>
              <a:rPr lang="de-DE" altLang="de-DE"/>
              <a:t>Innenausbau</a:t>
            </a:r>
          </a:p>
        </p:txBody>
      </p:sp>
      <p:grpSp>
        <p:nvGrpSpPr>
          <p:cNvPr id="631812" name="Group 4">
            <a:extLst>
              <a:ext uri="{FF2B5EF4-FFF2-40B4-BE49-F238E27FC236}">
                <a16:creationId xmlns:a16="http://schemas.microsoft.com/office/drawing/2014/main" id="{B639F6AC-5CE7-4FE3-AEA0-4061D78219D6}"/>
              </a:ext>
            </a:extLst>
          </p:cNvPr>
          <p:cNvGrpSpPr>
            <a:grpSpLocks/>
          </p:cNvGrpSpPr>
          <p:nvPr/>
        </p:nvGrpSpPr>
        <p:grpSpPr bwMode="auto">
          <a:xfrm>
            <a:off x="6294686" y="1408854"/>
            <a:ext cx="5145476" cy="1914596"/>
            <a:chOff x="2544" y="432"/>
            <a:chExt cx="2279" cy="848"/>
          </a:xfrm>
        </p:grpSpPr>
        <p:sp>
          <p:nvSpPr>
            <p:cNvPr id="631813" name="Text Box 5">
              <a:extLst>
                <a:ext uri="{FF2B5EF4-FFF2-40B4-BE49-F238E27FC236}">
                  <a16:creationId xmlns:a16="http://schemas.microsoft.com/office/drawing/2014/main" id="{32DD2ADB-FBFB-4F47-BE38-5795754E0845}"/>
                </a:ext>
              </a:extLst>
            </p:cNvPr>
            <p:cNvSpPr txBox="1">
              <a:spLocks noChangeArrowheads="1"/>
            </p:cNvSpPr>
            <p:nvPr/>
          </p:nvSpPr>
          <p:spPr bwMode="auto">
            <a:xfrm>
              <a:off x="3504" y="432"/>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631814" name="Text Box 6">
              <a:extLst>
                <a:ext uri="{FF2B5EF4-FFF2-40B4-BE49-F238E27FC236}">
                  <a16:creationId xmlns:a16="http://schemas.microsoft.com/office/drawing/2014/main" id="{CB12E3B8-E978-476C-83A7-07858E752516}"/>
                </a:ext>
              </a:extLst>
            </p:cNvPr>
            <p:cNvSpPr txBox="1">
              <a:spLocks noChangeArrowheads="1"/>
            </p:cNvSpPr>
            <p:nvPr/>
          </p:nvSpPr>
          <p:spPr bwMode="auto">
            <a:xfrm>
              <a:off x="2640" y="768"/>
              <a:ext cx="518"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Rahmen</a:t>
              </a:r>
            </a:p>
          </p:txBody>
        </p:sp>
        <p:sp>
          <p:nvSpPr>
            <p:cNvPr id="631815" name="Text Box 7">
              <a:extLst>
                <a:ext uri="{FF2B5EF4-FFF2-40B4-BE49-F238E27FC236}">
                  <a16:creationId xmlns:a16="http://schemas.microsoft.com/office/drawing/2014/main" id="{636BB938-1D1F-4F88-93F3-E3C3E4664F31}"/>
                </a:ext>
              </a:extLst>
            </p:cNvPr>
            <p:cNvSpPr txBox="1">
              <a:spLocks noChangeArrowheads="1"/>
            </p:cNvSpPr>
            <p:nvPr/>
          </p:nvSpPr>
          <p:spPr bwMode="auto">
            <a:xfrm>
              <a:off x="3504" y="768"/>
              <a:ext cx="4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Antrieb</a:t>
              </a:r>
            </a:p>
          </p:txBody>
        </p:sp>
        <p:sp>
          <p:nvSpPr>
            <p:cNvPr id="631816" name="Text Box 8">
              <a:extLst>
                <a:ext uri="{FF2B5EF4-FFF2-40B4-BE49-F238E27FC236}">
                  <a16:creationId xmlns:a16="http://schemas.microsoft.com/office/drawing/2014/main" id="{3F1C48C2-8399-4764-92DF-866408EA1BFC}"/>
                </a:ext>
              </a:extLst>
            </p:cNvPr>
            <p:cNvSpPr txBox="1">
              <a:spLocks noChangeArrowheads="1"/>
            </p:cNvSpPr>
            <p:nvPr/>
          </p:nvSpPr>
          <p:spPr bwMode="auto">
            <a:xfrm>
              <a:off x="4432" y="768"/>
              <a:ext cx="391"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Räder</a:t>
              </a:r>
            </a:p>
          </p:txBody>
        </p:sp>
        <p:sp>
          <p:nvSpPr>
            <p:cNvPr id="631817" name="Text Box 9">
              <a:extLst>
                <a:ext uri="{FF2B5EF4-FFF2-40B4-BE49-F238E27FC236}">
                  <a16:creationId xmlns:a16="http://schemas.microsoft.com/office/drawing/2014/main" id="{3B749723-CB42-4EAC-BCFB-12FC87A7AEBE}"/>
                </a:ext>
              </a:extLst>
            </p:cNvPr>
            <p:cNvSpPr txBox="1">
              <a:spLocks noChangeArrowheads="1"/>
            </p:cNvSpPr>
            <p:nvPr/>
          </p:nvSpPr>
          <p:spPr bwMode="auto">
            <a:xfrm>
              <a:off x="2544" y="1084"/>
              <a:ext cx="62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Zahnkranz</a:t>
              </a:r>
            </a:p>
          </p:txBody>
        </p:sp>
        <p:sp>
          <p:nvSpPr>
            <p:cNvPr id="631818" name="Text Box 10">
              <a:extLst>
                <a:ext uri="{FF2B5EF4-FFF2-40B4-BE49-F238E27FC236}">
                  <a16:creationId xmlns:a16="http://schemas.microsoft.com/office/drawing/2014/main" id="{1208EFB0-688D-46E5-B649-2F71D238344E}"/>
                </a:ext>
              </a:extLst>
            </p:cNvPr>
            <p:cNvSpPr txBox="1">
              <a:spLocks noChangeArrowheads="1"/>
            </p:cNvSpPr>
            <p:nvPr/>
          </p:nvSpPr>
          <p:spPr bwMode="auto">
            <a:xfrm>
              <a:off x="3456" y="1084"/>
              <a:ext cx="59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Schaltung</a:t>
              </a:r>
            </a:p>
          </p:txBody>
        </p:sp>
        <p:sp>
          <p:nvSpPr>
            <p:cNvPr id="631819" name="Text Box 11">
              <a:extLst>
                <a:ext uri="{FF2B5EF4-FFF2-40B4-BE49-F238E27FC236}">
                  <a16:creationId xmlns:a16="http://schemas.microsoft.com/office/drawing/2014/main" id="{A18BCC4E-8654-48C9-ACDD-25DD46344820}"/>
                </a:ext>
              </a:extLst>
            </p:cNvPr>
            <p:cNvSpPr txBox="1">
              <a:spLocks noChangeArrowheads="1"/>
            </p:cNvSpPr>
            <p:nvPr/>
          </p:nvSpPr>
          <p:spPr bwMode="auto">
            <a:xfrm>
              <a:off x="4433" y="1084"/>
              <a:ext cx="35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Kette</a:t>
              </a:r>
            </a:p>
          </p:txBody>
        </p:sp>
        <p:sp>
          <p:nvSpPr>
            <p:cNvPr id="631820" name="Line 12">
              <a:extLst>
                <a:ext uri="{FF2B5EF4-FFF2-40B4-BE49-F238E27FC236}">
                  <a16:creationId xmlns:a16="http://schemas.microsoft.com/office/drawing/2014/main" id="{96C30169-2D2F-410B-B86F-FD3B29F49EE9}"/>
                </a:ext>
              </a:extLst>
            </p:cNvPr>
            <p:cNvSpPr>
              <a:spLocks noChangeShapeType="1"/>
            </p:cNvSpPr>
            <p:nvPr/>
          </p:nvSpPr>
          <p:spPr bwMode="auto">
            <a:xfrm>
              <a:off x="2928" y="720"/>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1" name="Line 13">
              <a:extLst>
                <a:ext uri="{FF2B5EF4-FFF2-40B4-BE49-F238E27FC236}">
                  <a16:creationId xmlns:a16="http://schemas.microsoft.com/office/drawing/2014/main" id="{6CC26711-6C21-4B0D-BEED-D75931AB51C6}"/>
                </a:ext>
              </a:extLst>
            </p:cNvPr>
            <p:cNvSpPr>
              <a:spLocks noChangeShapeType="1"/>
            </p:cNvSpPr>
            <p:nvPr/>
          </p:nvSpPr>
          <p:spPr bwMode="auto">
            <a:xfrm>
              <a:off x="2928"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2" name="Line 14">
              <a:extLst>
                <a:ext uri="{FF2B5EF4-FFF2-40B4-BE49-F238E27FC236}">
                  <a16:creationId xmlns:a16="http://schemas.microsoft.com/office/drawing/2014/main" id="{6420CDA9-2254-4619-8D83-E9B1BED71711}"/>
                </a:ext>
              </a:extLst>
            </p:cNvPr>
            <p:cNvSpPr>
              <a:spLocks noChangeShapeType="1"/>
            </p:cNvSpPr>
            <p:nvPr/>
          </p:nvSpPr>
          <p:spPr bwMode="auto">
            <a:xfrm>
              <a:off x="3792"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3" name="Line 15">
              <a:extLst>
                <a:ext uri="{FF2B5EF4-FFF2-40B4-BE49-F238E27FC236}">
                  <a16:creationId xmlns:a16="http://schemas.microsoft.com/office/drawing/2014/main" id="{D8D25960-5A2C-42D4-A4F8-DB36964E3D0F}"/>
                </a:ext>
              </a:extLst>
            </p:cNvPr>
            <p:cNvSpPr>
              <a:spLocks noChangeShapeType="1"/>
            </p:cNvSpPr>
            <p:nvPr/>
          </p:nvSpPr>
          <p:spPr bwMode="auto">
            <a:xfrm>
              <a:off x="4656" y="72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4" name="Line 16">
              <a:extLst>
                <a:ext uri="{FF2B5EF4-FFF2-40B4-BE49-F238E27FC236}">
                  <a16:creationId xmlns:a16="http://schemas.microsoft.com/office/drawing/2014/main" id="{43AB70A3-C61E-42E7-9280-CF9495529A02}"/>
                </a:ext>
              </a:extLst>
            </p:cNvPr>
            <p:cNvSpPr>
              <a:spLocks noChangeShapeType="1"/>
            </p:cNvSpPr>
            <p:nvPr/>
          </p:nvSpPr>
          <p:spPr bwMode="auto">
            <a:xfrm>
              <a:off x="3792" y="62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5" name="Line 17">
              <a:extLst>
                <a:ext uri="{FF2B5EF4-FFF2-40B4-BE49-F238E27FC236}">
                  <a16:creationId xmlns:a16="http://schemas.microsoft.com/office/drawing/2014/main" id="{D04304E7-D7C8-4B46-8BD7-2B18153430D8}"/>
                </a:ext>
              </a:extLst>
            </p:cNvPr>
            <p:cNvSpPr>
              <a:spLocks noChangeShapeType="1"/>
            </p:cNvSpPr>
            <p:nvPr/>
          </p:nvSpPr>
          <p:spPr bwMode="auto">
            <a:xfrm>
              <a:off x="2928" y="105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6" name="Line 18">
              <a:extLst>
                <a:ext uri="{FF2B5EF4-FFF2-40B4-BE49-F238E27FC236}">
                  <a16:creationId xmlns:a16="http://schemas.microsoft.com/office/drawing/2014/main" id="{125594C9-1B8D-479B-BFC1-A6F1EE84C121}"/>
                </a:ext>
              </a:extLst>
            </p:cNvPr>
            <p:cNvSpPr>
              <a:spLocks noChangeShapeType="1"/>
            </p:cNvSpPr>
            <p:nvPr/>
          </p:nvSpPr>
          <p:spPr bwMode="auto">
            <a:xfrm>
              <a:off x="2928"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7" name="Line 19">
              <a:extLst>
                <a:ext uri="{FF2B5EF4-FFF2-40B4-BE49-F238E27FC236}">
                  <a16:creationId xmlns:a16="http://schemas.microsoft.com/office/drawing/2014/main" id="{8C8702F7-D7F9-44AC-9863-693190C34C22}"/>
                </a:ext>
              </a:extLst>
            </p:cNvPr>
            <p:cNvSpPr>
              <a:spLocks noChangeShapeType="1"/>
            </p:cNvSpPr>
            <p:nvPr/>
          </p:nvSpPr>
          <p:spPr bwMode="auto">
            <a:xfrm>
              <a:off x="3792"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8" name="Line 20">
              <a:extLst>
                <a:ext uri="{FF2B5EF4-FFF2-40B4-BE49-F238E27FC236}">
                  <a16:creationId xmlns:a16="http://schemas.microsoft.com/office/drawing/2014/main" id="{DBFD520B-E708-4169-BE06-DDC8206B325E}"/>
                </a:ext>
              </a:extLst>
            </p:cNvPr>
            <p:cNvSpPr>
              <a:spLocks noChangeShapeType="1"/>
            </p:cNvSpPr>
            <p:nvPr/>
          </p:nvSpPr>
          <p:spPr bwMode="auto">
            <a:xfrm>
              <a:off x="4656" y="10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29" name="Line 21">
              <a:extLst>
                <a:ext uri="{FF2B5EF4-FFF2-40B4-BE49-F238E27FC236}">
                  <a16:creationId xmlns:a16="http://schemas.microsoft.com/office/drawing/2014/main" id="{9F11B3E5-EE6E-4B53-B9DA-2AD5E114028A}"/>
                </a:ext>
              </a:extLst>
            </p:cNvPr>
            <p:cNvSpPr>
              <a:spLocks noChangeShapeType="1"/>
            </p:cNvSpPr>
            <p:nvPr/>
          </p:nvSpPr>
          <p:spPr bwMode="auto">
            <a:xfrm>
              <a:off x="3792" y="96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grpSp>
        <p:nvGrpSpPr>
          <p:cNvPr id="631830" name="Group 22">
            <a:extLst>
              <a:ext uri="{FF2B5EF4-FFF2-40B4-BE49-F238E27FC236}">
                <a16:creationId xmlns:a16="http://schemas.microsoft.com/office/drawing/2014/main" id="{1C6640E1-647A-4D53-8810-840E7D798B28}"/>
              </a:ext>
            </a:extLst>
          </p:cNvPr>
          <p:cNvGrpSpPr>
            <a:grpSpLocks/>
          </p:cNvGrpSpPr>
          <p:nvPr/>
        </p:nvGrpSpPr>
        <p:grpSpPr bwMode="auto">
          <a:xfrm>
            <a:off x="6186311" y="3750171"/>
            <a:ext cx="5825067" cy="1914596"/>
            <a:chOff x="2496" y="1488"/>
            <a:chExt cx="2580" cy="848"/>
          </a:xfrm>
        </p:grpSpPr>
        <p:sp>
          <p:nvSpPr>
            <p:cNvPr id="631831" name="Text Box 23">
              <a:extLst>
                <a:ext uri="{FF2B5EF4-FFF2-40B4-BE49-F238E27FC236}">
                  <a16:creationId xmlns:a16="http://schemas.microsoft.com/office/drawing/2014/main" id="{1FCF62B1-A523-4972-9BC7-4889AB674426}"/>
                </a:ext>
              </a:extLst>
            </p:cNvPr>
            <p:cNvSpPr txBox="1">
              <a:spLocks noChangeArrowheads="1"/>
            </p:cNvSpPr>
            <p:nvPr/>
          </p:nvSpPr>
          <p:spPr bwMode="auto">
            <a:xfrm>
              <a:off x="3504" y="1488"/>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631832" name="Text Box 24">
              <a:extLst>
                <a:ext uri="{FF2B5EF4-FFF2-40B4-BE49-F238E27FC236}">
                  <a16:creationId xmlns:a16="http://schemas.microsoft.com/office/drawing/2014/main" id="{7B8FB74D-40E1-4B1F-B6E0-88CAB383441F}"/>
                </a:ext>
              </a:extLst>
            </p:cNvPr>
            <p:cNvSpPr txBox="1">
              <a:spLocks noChangeArrowheads="1"/>
            </p:cNvSpPr>
            <p:nvPr/>
          </p:nvSpPr>
          <p:spPr bwMode="auto">
            <a:xfrm>
              <a:off x="2640" y="1824"/>
              <a:ext cx="50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Entwurf</a:t>
              </a:r>
            </a:p>
          </p:txBody>
        </p:sp>
        <p:sp>
          <p:nvSpPr>
            <p:cNvPr id="631833" name="Text Box 25">
              <a:extLst>
                <a:ext uri="{FF2B5EF4-FFF2-40B4-BE49-F238E27FC236}">
                  <a16:creationId xmlns:a16="http://schemas.microsoft.com/office/drawing/2014/main" id="{D3D8FF5E-C064-4BD1-9D9B-74D8CDF9E895}"/>
                </a:ext>
              </a:extLst>
            </p:cNvPr>
            <p:cNvSpPr txBox="1">
              <a:spLocks noChangeArrowheads="1"/>
            </p:cNvSpPr>
            <p:nvPr/>
          </p:nvSpPr>
          <p:spPr bwMode="auto">
            <a:xfrm>
              <a:off x="3456" y="1824"/>
              <a:ext cx="58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Fertigung</a:t>
              </a:r>
            </a:p>
          </p:txBody>
        </p:sp>
        <p:sp>
          <p:nvSpPr>
            <p:cNvPr id="631834" name="Text Box 26">
              <a:extLst>
                <a:ext uri="{FF2B5EF4-FFF2-40B4-BE49-F238E27FC236}">
                  <a16:creationId xmlns:a16="http://schemas.microsoft.com/office/drawing/2014/main" id="{E22D9D55-A750-446E-A9F5-0D1C7DCA2BAD}"/>
                </a:ext>
              </a:extLst>
            </p:cNvPr>
            <p:cNvSpPr txBox="1">
              <a:spLocks noChangeArrowheads="1"/>
            </p:cNvSpPr>
            <p:nvPr/>
          </p:nvSpPr>
          <p:spPr bwMode="auto">
            <a:xfrm>
              <a:off x="4224" y="1824"/>
              <a:ext cx="75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Konstruktion</a:t>
              </a:r>
            </a:p>
          </p:txBody>
        </p:sp>
        <p:sp>
          <p:nvSpPr>
            <p:cNvPr id="631835" name="Text Box 27">
              <a:extLst>
                <a:ext uri="{FF2B5EF4-FFF2-40B4-BE49-F238E27FC236}">
                  <a16:creationId xmlns:a16="http://schemas.microsoft.com/office/drawing/2014/main" id="{21802C18-923B-4C60-A6A0-E9749C6E8343}"/>
                </a:ext>
              </a:extLst>
            </p:cNvPr>
            <p:cNvSpPr txBox="1">
              <a:spLocks noChangeArrowheads="1"/>
            </p:cNvSpPr>
            <p:nvPr/>
          </p:nvSpPr>
          <p:spPr bwMode="auto">
            <a:xfrm>
              <a:off x="2496" y="2140"/>
              <a:ext cx="77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Vorbereitung</a:t>
              </a:r>
            </a:p>
          </p:txBody>
        </p:sp>
        <p:sp>
          <p:nvSpPr>
            <p:cNvPr id="631836" name="Text Box 28">
              <a:extLst>
                <a:ext uri="{FF2B5EF4-FFF2-40B4-BE49-F238E27FC236}">
                  <a16:creationId xmlns:a16="http://schemas.microsoft.com/office/drawing/2014/main" id="{AAF9B5FA-45E0-4931-B511-D3F6DC504C50}"/>
                </a:ext>
              </a:extLst>
            </p:cNvPr>
            <p:cNvSpPr txBox="1">
              <a:spLocks noChangeArrowheads="1"/>
            </p:cNvSpPr>
            <p:nvPr/>
          </p:nvSpPr>
          <p:spPr bwMode="auto">
            <a:xfrm>
              <a:off x="3504" y="2140"/>
              <a:ext cx="53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Prototyp</a:t>
              </a:r>
            </a:p>
          </p:txBody>
        </p:sp>
        <p:sp>
          <p:nvSpPr>
            <p:cNvPr id="631837" name="Text Box 29">
              <a:extLst>
                <a:ext uri="{FF2B5EF4-FFF2-40B4-BE49-F238E27FC236}">
                  <a16:creationId xmlns:a16="http://schemas.microsoft.com/office/drawing/2014/main" id="{4389A7FE-73E6-4107-9E97-50AB04A35C56}"/>
                </a:ext>
              </a:extLst>
            </p:cNvPr>
            <p:cNvSpPr txBox="1">
              <a:spLocks noChangeArrowheads="1"/>
            </p:cNvSpPr>
            <p:nvPr/>
          </p:nvSpPr>
          <p:spPr bwMode="auto">
            <a:xfrm>
              <a:off x="4080" y="2140"/>
              <a:ext cx="99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Serienproduktion</a:t>
              </a:r>
            </a:p>
          </p:txBody>
        </p:sp>
        <p:sp>
          <p:nvSpPr>
            <p:cNvPr id="631838" name="Line 30">
              <a:extLst>
                <a:ext uri="{FF2B5EF4-FFF2-40B4-BE49-F238E27FC236}">
                  <a16:creationId xmlns:a16="http://schemas.microsoft.com/office/drawing/2014/main" id="{F0946CD6-4CC2-4D09-A255-9B754EBBCC01}"/>
                </a:ext>
              </a:extLst>
            </p:cNvPr>
            <p:cNvSpPr>
              <a:spLocks noChangeShapeType="1"/>
            </p:cNvSpPr>
            <p:nvPr/>
          </p:nvSpPr>
          <p:spPr bwMode="auto">
            <a:xfrm>
              <a:off x="2928" y="177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39" name="Line 31">
              <a:extLst>
                <a:ext uri="{FF2B5EF4-FFF2-40B4-BE49-F238E27FC236}">
                  <a16:creationId xmlns:a16="http://schemas.microsoft.com/office/drawing/2014/main" id="{8290BD40-5767-4463-A5CD-69C23A5C92FD}"/>
                </a:ext>
              </a:extLst>
            </p:cNvPr>
            <p:cNvSpPr>
              <a:spLocks noChangeShapeType="1"/>
            </p:cNvSpPr>
            <p:nvPr/>
          </p:nvSpPr>
          <p:spPr bwMode="auto">
            <a:xfrm>
              <a:off x="2928"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0" name="Line 32">
              <a:extLst>
                <a:ext uri="{FF2B5EF4-FFF2-40B4-BE49-F238E27FC236}">
                  <a16:creationId xmlns:a16="http://schemas.microsoft.com/office/drawing/2014/main" id="{29533804-F28E-4FEF-93BA-E1EE9F9BECE0}"/>
                </a:ext>
              </a:extLst>
            </p:cNvPr>
            <p:cNvSpPr>
              <a:spLocks noChangeShapeType="1"/>
            </p:cNvSpPr>
            <p:nvPr/>
          </p:nvSpPr>
          <p:spPr bwMode="auto">
            <a:xfrm>
              <a:off x="3792"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1" name="Line 33">
              <a:extLst>
                <a:ext uri="{FF2B5EF4-FFF2-40B4-BE49-F238E27FC236}">
                  <a16:creationId xmlns:a16="http://schemas.microsoft.com/office/drawing/2014/main" id="{E87F8794-AE73-414B-BE41-AB404D7BC50E}"/>
                </a:ext>
              </a:extLst>
            </p:cNvPr>
            <p:cNvSpPr>
              <a:spLocks noChangeShapeType="1"/>
            </p:cNvSpPr>
            <p:nvPr/>
          </p:nvSpPr>
          <p:spPr bwMode="auto">
            <a:xfrm>
              <a:off x="4656" y="177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2" name="Line 34">
              <a:extLst>
                <a:ext uri="{FF2B5EF4-FFF2-40B4-BE49-F238E27FC236}">
                  <a16:creationId xmlns:a16="http://schemas.microsoft.com/office/drawing/2014/main" id="{67220502-3A37-4302-94CD-2A4E7B04E16C}"/>
                </a:ext>
              </a:extLst>
            </p:cNvPr>
            <p:cNvSpPr>
              <a:spLocks noChangeShapeType="1"/>
            </p:cNvSpPr>
            <p:nvPr/>
          </p:nvSpPr>
          <p:spPr bwMode="auto">
            <a:xfrm>
              <a:off x="3792" y="168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3" name="Line 35">
              <a:extLst>
                <a:ext uri="{FF2B5EF4-FFF2-40B4-BE49-F238E27FC236}">
                  <a16:creationId xmlns:a16="http://schemas.microsoft.com/office/drawing/2014/main" id="{09E7F402-9F97-419D-966E-0F7E68BE51B2}"/>
                </a:ext>
              </a:extLst>
            </p:cNvPr>
            <p:cNvSpPr>
              <a:spLocks noChangeShapeType="1"/>
            </p:cNvSpPr>
            <p:nvPr/>
          </p:nvSpPr>
          <p:spPr bwMode="auto">
            <a:xfrm>
              <a:off x="2928" y="2112"/>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4" name="Line 36">
              <a:extLst>
                <a:ext uri="{FF2B5EF4-FFF2-40B4-BE49-F238E27FC236}">
                  <a16:creationId xmlns:a16="http://schemas.microsoft.com/office/drawing/2014/main" id="{97C154B1-FA38-45B2-BD60-524132352A4B}"/>
                </a:ext>
              </a:extLst>
            </p:cNvPr>
            <p:cNvSpPr>
              <a:spLocks noChangeShapeType="1"/>
            </p:cNvSpPr>
            <p:nvPr/>
          </p:nvSpPr>
          <p:spPr bwMode="auto">
            <a:xfrm>
              <a:off x="2928"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5" name="Line 37">
              <a:extLst>
                <a:ext uri="{FF2B5EF4-FFF2-40B4-BE49-F238E27FC236}">
                  <a16:creationId xmlns:a16="http://schemas.microsoft.com/office/drawing/2014/main" id="{F39B7FC3-706D-41CA-9D77-75A950D3628A}"/>
                </a:ext>
              </a:extLst>
            </p:cNvPr>
            <p:cNvSpPr>
              <a:spLocks noChangeShapeType="1"/>
            </p:cNvSpPr>
            <p:nvPr/>
          </p:nvSpPr>
          <p:spPr bwMode="auto">
            <a:xfrm>
              <a:off x="3792"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6" name="Line 38">
              <a:extLst>
                <a:ext uri="{FF2B5EF4-FFF2-40B4-BE49-F238E27FC236}">
                  <a16:creationId xmlns:a16="http://schemas.microsoft.com/office/drawing/2014/main" id="{503051DD-E633-4B35-B8C4-68DADF3680CF}"/>
                </a:ext>
              </a:extLst>
            </p:cNvPr>
            <p:cNvSpPr>
              <a:spLocks noChangeShapeType="1"/>
            </p:cNvSpPr>
            <p:nvPr/>
          </p:nvSpPr>
          <p:spPr bwMode="auto">
            <a:xfrm>
              <a:off x="4656" y="211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47" name="Line 39">
              <a:extLst>
                <a:ext uri="{FF2B5EF4-FFF2-40B4-BE49-F238E27FC236}">
                  <a16:creationId xmlns:a16="http://schemas.microsoft.com/office/drawing/2014/main" id="{8AAEED41-7F0B-493C-899C-57C95A23C953}"/>
                </a:ext>
              </a:extLst>
            </p:cNvPr>
            <p:cNvSpPr>
              <a:spLocks noChangeShapeType="1"/>
            </p:cNvSpPr>
            <p:nvPr/>
          </p:nvSpPr>
          <p:spPr bwMode="auto">
            <a:xfrm>
              <a:off x="3792" y="201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grpSp>
        <p:nvGrpSpPr>
          <p:cNvPr id="631848" name="Group 40">
            <a:extLst>
              <a:ext uri="{FF2B5EF4-FFF2-40B4-BE49-F238E27FC236}">
                <a16:creationId xmlns:a16="http://schemas.microsoft.com/office/drawing/2014/main" id="{82BB3B7B-B70A-411F-AD36-00634F0ADB01}"/>
              </a:ext>
            </a:extLst>
          </p:cNvPr>
          <p:cNvGrpSpPr>
            <a:grpSpLocks/>
          </p:cNvGrpSpPr>
          <p:nvPr/>
        </p:nvGrpSpPr>
        <p:grpSpPr bwMode="auto">
          <a:xfrm>
            <a:off x="6294685" y="6105032"/>
            <a:ext cx="6326294" cy="3215076"/>
            <a:chOff x="2544" y="2544"/>
            <a:chExt cx="2802" cy="1424"/>
          </a:xfrm>
        </p:grpSpPr>
        <p:sp>
          <p:nvSpPr>
            <p:cNvPr id="631849" name="Text Box 41">
              <a:extLst>
                <a:ext uri="{FF2B5EF4-FFF2-40B4-BE49-F238E27FC236}">
                  <a16:creationId xmlns:a16="http://schemas.microsoft.com/office/drawing/2014/main" id="{E402913F-43F0-451C-9BA4-A2272D885A40}"/>
                </a:ext>
              </a:extLst>
            </p:cNvPr>
            <p:cNvSpPr txBox="1">
              <a:spLocks noChangeArrowheads="1"/>
            </p:cNvSpPr>
            <p:nvPr/>
          </p:nvSpPr>
          <p:spPr bwMode="auto">
            <a:xfrm>
              <a:off x="3504" y="2544"/>
              <a:ext cx="48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Fahrrad</a:t>
              </a:r>
            </a:p>
          </p:txBody>
        </p:sp>
        <p:sp>
          <p:nvSpPr>
            <p:cNvPr id="631850" name="Text Box 42">
              <a:extLst>
                <a:ext uri="{FF2B5EF4-FFF2-40B4-BE49-F238E27FC236}">
                  <a16:creationId xmlns:a16="http://schemas.microsoft.com/office/drawing/2014/main" id="{A522426D-5E68-4B7D-994C-E53B4FED28C1}"/>
                </a:ext>
              </a:extLst>
            </p:cNvPr>
            <p:cNvSpPr txBox="1">
              <a:spLocks noChangeArrowheads="1"/>
            </p:cNvSpPr>
            <p:nvPr/>
          </p:nvSpPr>
          <p:spPr bwMode="auto">
            <a:xfrm>
              <a:off x="2640" y="2880"/>
              <a:ext cx="518"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Rahmen</a:t>
              </a:r>
            </a:p>
          </p:txBody>
        </p:sp>
        <p:sp>
          <p:nvSpPr>
            <p:cNvPr id="631851" name="Text Box 43">
              <a:extLst>
                <a:ext uri="{FF2B5EF4-FFF2-40B4-BE49-F238E27FC236}">
                  <a16:creationId xmlns:a16="http://schemas.microsoft.com/office/drawing/2014/main" id="{ACAD1A90-469E-44AB-8A87-FE866CBF065D}"/>
                </a:ext>
              </a:extLst>
            </p:cNvPr>
            <p:cNvSpPr txBox="1">
              <a:spLocks noChangeArrowheads="1"/>
            </p:cNvSpPr>
            <p:nvPr/>
          </p:nvSpPr>
          <p:spPr bwMode="auto">
            <a:xfrm>
              <a:off x="3504" y="2880"/>
              <a:ext cx="4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Antrieb</a:t>
              </a:r>
            </a:p>
          </p:txBody>
        </p:sp>
        <p:sp>
          <p:nvSpPr>
            <p:cNvPr id="631852" name="Text Box 44">
              <a:extLst>
                <a:ext uri="{FF2B5EF4-FFF2-40B4-BE49-F238E27FC236}">
                  <a16:creationId xmlns:a16="http://schemas.microsoft.com/office/drawing/2014/main" id="{A163F306-F4F8-476D-B5DE-BC7AC48FB58B}"/>
                </a:ext>
              </a:extLst>
            </p:cNvPr>
            <p:cNvSpPr txBox="1">
              <a:spLocks noChangeArrowheads="1"/>
            </p:cNvSpPr>
            <p:nvPr/>
          </p:nvSpPr>
          <p:spPr bwMode="auto">
            <a:xfrm>
              <a:off x="4432" y="2880"/>
              <a:ext cx="391"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Räder</a:t>
              </a:r>
            </a:p>
          </p:txBody>
        </p:sp>
        <p:sp>
          <p:nvSpPr>
            <p:cNvPr id="631853" name="Text Box 45">
              <a:extLst>
                <a:ext uri="{FF2B5EF4-FFF2-40B4-BE49-F238E27FC236}">
                  <a16:creationId xmlns:a16="http://schemas.microsoft.com/office/drawing/2014/main" id="{8031A1F1-6EBB-443A-A3C6-40F51749D9F0}"/>
                </a:ext>
              </a:extLst>
            </p:cNvPr>
            <p:cNvSpPr txBox="1">
              <a:spLocks noChangeArrowheads="1"/>
            </p:cNvSpPr>
            <p:nvPr/>
          </p:nvSpPr>
          <p:spPr bwMode="auto">
            <a:xfrm>
              <a:off x="2544" y="3196"/>
              <a:ext cx="62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Zahnkranz</a:t>
              </a:r>
            </a:p>
          </p:txBody>
        </p:sp>
        <p:sp>
          <p:nvSpPr>
            <p:cNvPr id="631854" name="Text Box 46">
              <a:extLst>
                <a:ext uri="{FF2B5EF4-FFF2-40B4-BE49-F238E27FC236}">
                  <a16:creationId xmlns:a16="http://schemas.microsoft.com/office/drawing/2014/main" id="{F110947C-EDEA-4A16-B3DA-6372782B17B9}"/>
                </a:ext>
              </a:extLst>
            </p:cNvPr>
            <p:cNvSpPr txBox="1">
              <a:spLocks noChangeArrowheads="1"/>
            </p:cNvSpPr>
            <p:nvPr/>
          </p:nvSpPr>
          <p:spPr bwMode="auto">
            <a:xfrm>
              <a:off x="3408" y="3196"/>
              <a:ext cx="59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Schaltung</a:t>
              </a:r>
            </a:p>
          </p:txBody>
        </p:sp>
        <p:sp>
          <p:nvSpPr>
            <p:cNvPr id="631855" name="Text Box 47">
              <a:extLst>
                <a:ext uri="{FF2B5EF4-FFF2-40B4-BE49-F238E27FC236}">
                  <a16:creationId xmlns:a16="http://schemas.microsoft.com/office/drawing/2014/main" id="{C98A97C6-4626-4B57-8666-382D33A89D15}"/>
                </a:ext>
              </a:extLst>
            </p:cNvPr>
            <p:cNvSpPr txBox="1">
              <a:spLocks noChangeArrowheads="1"/>
            </p:cNvSpPr>
            <p:nvPr/>
          </p:nvSpPr>
          <p:spPr bwMode="auto">
            <a:xfrm>
              <a:off x="4433" y="3196"/>
              <a:ext cx="35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Kette</a:t>
              </a:r>
            </a:p>
          </p:txBody>
        </p:sp>
        <p:sp>
          <p:nvSpPr>
            <p:cNvPr id="631856" name="Line 48">
              <a:extLst>
                <a:ext uri="{FF2B5EF4-FFF2-40B4-BE49-F238E27FC236}">
                  <a16:creationId xmlns:a16="http://schemas.microsoft.com/office/drawing/2014/main" id="{0A89BC55-2EEB-46E9-8272-882A4CDC9F76}"/>
                </a:ext>
              </a:extLst>
            </p:cNvPr>
            <p:cNvSpPr>
              <a:spLocks noChangeShapeType="1"/>
            </p:cNvSpPr>
            <p:nvPr/>
          </p:nvSpPr>
          <p:spPr bwMode="auto">
            <a:xfrm>
              <a:off x="2928" y="2832"/>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57" name="Line 49">
              <a:extLst>
                <a:ext uri="{FF2B5EF4-FFF2-40B4-BE49-F238E27FC236}">
                  <a16:creationId xmlns:a16="http://schemas.microsoft.com/office/drawing/2014/main" id="{8D2B4EE3-129E-4602-BF89-672DC62C87C4}"/>
                </a:ext>
              </a:extLst>
            </p:cNvPr>
            <p:cNvSpPr>
              <a:spLocks noChangeShapeType="1"/>
            </p:cNvSpPr>
            <p:nvPr/>
          </p:nvSpPr>
          <p:spPr bwMode="auto">
            <a:xfrm>
              <a:off x="2928"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58" name="Line 50">
              <a:extLst>
                <a:ext uri="{FF2B5EF4-FFF2-40B4-BE49-F238E27FC236}">
                  <a16:creationId xmlns:a16="http://schemas.microsoft.com/office/drawing/2014/main" id="{6B8BD635-7325-4D4B-A94A-301C3CDDF016}"/>
                </a:ext>
              </a:extLst>
            </p:cNvPr>
            <p:cNvSpPr>
              <a:spLocks noChangeShapeType="1"/>
            </p:cNvSpPr>
            <p:nvPr/>
          </p:nvSpPr>
          <p:spPr bwMode="auto">
            <a:xfrm>
              <a:off x="3792"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59" name="Line 51">
              <a:extLst>
                <a:ext uri="{FF2B5EF4-FFF2-40B4-BE49-F238E27FC236}">
                  <a16:creationId xmlns:a16="http://schemas.microsoft.com/office/drawing/2014/main" id="{234FD092-9D00-48DF-9909-09AF32A36381}"/>
                </a:ext>
              </a:extLst>
            </p:cNvPr>
            <p:cNvSpPr>
              <a:spLocks noChangeShapeType="1"/>
            </p:cNvSpPr>
            <p:nvPr/>
          </p:nvSpPr>
          <p:spPr bwMode="auto">
            <a:xfrm>
              <a:off x="4656" y="283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0" name="Line 52">
              <a:extLst>
                <a:ext uri="{FF2B5EF4-FFF2-40B4-BE49-F238E27FC236}">
                  <a16:creationId xmlns:a16="http://schemas.microsoft.com/office/drawing/2014/main" id="{7DD6AD80-1B79-408F-9520-918A66F0814A}"/>
                </a:ext>
              </a:extLst>
            </p:cNvPr>
            <p:cNvSpPr>
              <a:spLocks noChangeShapeType="1"/>
            </p:cNvSpPr>
            <p:nvPr/>
          </p:nvSpPr>
          <p:spPr bwMode="auto">
            <a:xfrm>
              <a:off x="3792" y="273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1" name="Line 53">
              <a:extLst>
                <a:ext uri="{FF2B5EF4-FFF2-40B4-BE49-F238E27FC236}">
                  <a16:creationId xmlns:a16="http://schemas.microsoft.com/office/drawing/2014/main" id="{B309ADA7-FED1-468B-9E56-3FE6AB65C185}"/>
                </a:ext>
              </a:extLst>
            </p:cNvPr>
            <p:cNvSpPr>
              <a:spLocks noChangeShapeType="1"/>
            </p:cNvSpPr>
            <p:nvPr/>
          </p:nvSpPr>
          <p:spPr bwMode="auto">
            <a:xfrm>
              <a:off x="2928" y="3168"/>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2" name="Line 54">
              <a:extLst>
                <a:ext uri="{FF2B5EF4-FFF2-40B4-BE49-F238E27FC236}">
                  <a16:creationId xmlns:a16="http://schemas.microsoft.com/office/drawing/2014/main" id="{E3E073D7-1F93-4E8E-BAD1-C2BD94A2EBDE}"/>
                </a:ext>
              </a:extLst>
            </p:cNvPr>
            <p:cNvSpPr>
              <a:spLocks noChangeShapeType="1"/>
            </p:cNvSpPr>
            <p:nvPr/>
          </p:nvSpPr>
          <p:spPr bwMode="auto">
            <a:xfrm>
              <a:off x="2928"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3" name="Line 55">
              <a:extLst>
                <a:ext uri="{FF2B5EF4-FFF2-40B4-BE49-F238E27FC236}">
                  <a16:creationId xmlns:a16="http://schemas.microsoft.com/office/drawing/2014/main" id="{2865F6F9-F5E7-4A11-9D15-4910EBF37C3C}"/>
                </a:ext>
              </a:extLst>
            </p:cNvPr>
            <p:cNvSpPr>
              <a:spLocks noChangeShapeType="1"/>
            </p:cNvSpPr>
            <p:nvPr/>
          </p:nvSpPr>
          <p:spPr bwMode="auto">
            <a:xfrm>
              <a:off x="3792"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4" name="Line 56">
              <a:extLst>
                <a:ext uri="{FF2B5EF4-FFF2-40B4-BE49-F238E27FC236}">
                  <a16:creationId xmlns:a16="http://schemas.microsoft.com/office/drawing/2014/main" id="{719473D0-6E06-4547-8DCB-72C0692D19DE}"/>
                </a:ext>
              </a:extLst>
            </p:cNvPr>
            <p:cNvSpPr>
              <a:spLocks noChangeShapeType="1"/>
            </p:cNvSpPr>
            <p:nvPr/>
          </p:nvSpPr>
          <p:spPr bwMode="auto">
            <a:xfrm>
              <a:off x="4656" y="316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5" name="Line 57">
              <a:extLst>
                <a:ext uri="{FF2B5EF4-FFF2-40B4-BE49-F238E27FC236}">
                  <a16:creationId xmlns:a16="http://schemas.microsoft.com/office/drawing/2014/main" id="{ACF29205-BC11-46DB-A473-3909B53F0160}"/>
                </a:ext>
              </a:extLst>
            </p:cNvPr>
            <p:cNvSpPr>
              <a:spLocks noChangeShapeType="1"/>
            </p:cNvSpPr>
            <p:nvPr/>
          </p:nvSpPr>
          <p:spPr bwMode="auto">
            <a:xfrm>
              <a:off x="3792" y="3072"/>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66" name="Text Box 58">
              <a:extLst>
                <a:ext uri="{FF2B5EF4-FFF2-40B4-BE49-F238E27FC236}">
                  <a16:creationId xmlns:a16="http://schemas.microsoft.com/office/drawing/2014/main" id="{0B23BA04-C967-46D0-9083-379F4ADED19D}"/>
                </a:ext>
              </a:extLst>
            </p:cNvPr>
            <p:cNvSpPr txBox="1">
              <a:spLocks noChangeArrowheads="1"/>
            </p:cNvSpPr>
            <p:nvPr/>
          </p:nvSpPr>
          <p:spPr bwMode="auto">
            <a:xfrm>
              <a:off x="2592" y="3484"/>
              <a:ext cx="58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Fertigung</a:t>
              </a:r>
            </a:p>
          </p:txBody>
        </p:sp>
        <p:sp>
          <p:nvSpPr>
            <p:cNvPr id="631867" name="Text Box 59">
              <a:extLst>
                <a:ext uri="{FF2B5EF4-FFF2-40B4-BE49-F238E27FC236}">
                  <a16:creationId xmlns:a16="http://schemas.microsoft.com/office/drawing/2014/main" id="{1DF23AC2-1633-4C64-9646-28E517876113}"/>
                </a:ext>
              </a:extLst>
            </p:cNvPr>
            <p:cNvSpPr txBox="1">
              <a:spLocks noChangeArrowheads="1"/>
            </p:cNvSpPr>
            <p:nvPr/>
          </p:nvSpPr>
          <p:spPr bwMode="auto">
            <a:xfrm>
              <a:off x="3408" y="3484"/>
              <a:ext cx="75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Konstruktion</a:t>
              </a:r>
            </a:p>
          </p:txBody>
        </p:sp>
        <p:sp>
          <p:nvSpPr>
            <p:cNvPr id="631868" name="Text Box 60">
              <a:extLst>
                <a:ext uri="{FF2B5EF4-FFF2-40B4-BE49-F238E27FC236}">
                  <a16:creationId xmlns:a16="http://schemas.microsoft.com/office/drawing/2014/main" id="{DAD19735-1F95-40DC-98DE-A2833BF54DBB}"/>
                </a:ext>
              </a:extLst>
            </p:cNvPr>
            <p:cNvSpPr txBox="1">
              <a:spLocks noChangeArrowheads="1"/>
            </p:cNvSpPr>
            <p:nvPr/>
          </p:nvSpPr>
          <p:spPr bwMode="auto">
            <a:xfrm>
              <a:off x="4320" y="3484"/>
              <a:ext cx="63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Erprobung</a:t>
              </a:r>
            </a:p>
          </p:txBody>
        </p:sp>
        <p:sp>
          <p:nvSpPr>
            <p:cNvPr id="631869" name="Line 61">
              <a:extLst>
                <a:ext uri="{FF2B5EF4-FFF2-40B4-BE49-F238E27FC236}">
                  <a16:creationId xmlns:a16="http://schemas.microsoft.com/office/drawing/2014/main" id="{F45BB5EE-7BDC-4485-BA5E-A8411FE1733A}"/>
                </a:ext>
              </a:extLst>
            </p:cNvPr>
            <p:cNvSpPr>
              <a:spLocks noChangeShapeType="1"/>
            </p:cNvSpPr>
            <p:nvPr/>
          </p:nvSpPr>
          <p:spPr bwMode="auto">
            <a:xfrm>
              <a:off x="2928" y="3456"/>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0" name="Line 62">
              <a:extLst>
                <a:ext uri="{FF2B5EF4-FFF2-40B4-BE49-F238E27FC236}">
                  <a16:creationId xmlns:a16="http://schemas.microsoft.com/office/drawing/2014/main" id="{88D5CB11-AD00-4DDC-AB08-D58E8293AED5}"/>
                </a:ext>
              </a:extLst>
            </p:cNvPr>
            <p:cNvSpPr>
              <a:spLocks noChangeShapeType="1"/>
            </p:cNvSpPr>
            <p:nvPr/>
          </p:nvSpPr>
          <p:spPr bwMode="auto">
            <a:xfrm>
              <a:off x="2928"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1" name="Line 63">
              <a:extLst>
                <a:ext uri="{FF2B5EF4-FFF2-40B4-BE49-F238E27FC236}">
                  <a16:creationId xmlns:a16="http://schemas.microsoft.com/office/drawing/2014/main" id="{F814A226-A340-490C-84E2-803415F802A7}"/>
                </a:ext>
              </a:extLst>
            </p:cNvPr>
            <p:cNvSpPr>
              <a:spLocks noChangeShapeType="1"/>
            </p:cNvSpPr>
            <p:nvPr/>
          </p:nvSpPr>
          <p:spPr bwMode="auto">
            <a:xfrm>
              <a:off x="3792"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2" name="Line 64">
              <a:extLst>
                <a:ext uri="{FF2B5EF4-FFF2-40B4-BE49-F238E27FC236}">
                  <a16:creationId xmlns:a16="http://schemas.microsoft.com/office/drawing/2014/main" id="{97F5519B-0724-443F-91DF-963240035A75}"/>
                </a:ext>
              </a:extLst>
            </p:cNvPr>
            <p:cNvSpPr>
              <a:spLocks noChangeShapeType="1"/>
            </p:cNvSpPr>
            <p:nvPr/>
          </p:nvSpPr>
          <p:spPr bwMode="auto">
            <a:xfrm>
              <a:off x="4656" y="3456"/>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3" name="Line 65">
              <a:extLst>
                <a:ext uri="{FF2B5EF4-FFF2-40B4-BE49-F238E27FC236}">
                  <a16:creationId xmlns:a16="http://schemas.microsoft.com/office/drawing/2014/main" id="{B22B627C-CABF-49FA-9A08-17237A8F0288}"/>
                </a:ext>
              </a:extLst>
            </p:cNvPr>
            <p:cNvSpPr>
              <a:spLocks noChangeShapeType="1"/>
            </p:cNvSpPr>
            <p:nvPr/>
          </p:nvSpPr>
          <p:spPr bwMode="auto">
            <a:xfrm>
              <a:off x="3792" y="3360"/>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4" name="Text Box 66">
              <a:extLst>
                <a:ext uri="{FF2B5EF4-FFF2-40B4-BE49-F238E27FC236}">
                  <a16:creationId xmlns:a16="http://schemas.microsoft.com/office/drawing/2014/main" id="{72173B15-53C5-4116-8A06-0ADC9ED28696}"/>
                </a:ext>
              </a:extLst>
            </p:cNvPr>
            <p:cNvSpPr txBox="1">
              <a:spLocks noChangeArrowheads="1"/>
            </p:cNvSpPr>
            <p:nvPr/>
          </p:nvSpPr>
          <p:spPr bwMode="auto">
            <a:xfrm>
              <a:off x="2640" y="3772"/>
              <a:ext cx="50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Entwurf</a:t>
              </a:r>
            </a:p>
          </p:txBody>
        </p:sp>
        <p:sp>
          <p:nvSpPr>
            <p:cNvPr id="631875" name="Text Box 67">
              <a:extLst>
                <a:ext uri="{FF2B5EF4-FFF2-40B4-BE49-F238E27FC236}">
                  <a16:creationId xmlns:a16="http://schemas.microsoft.com/office/drawing/2014/main" id="{050442C0-3731-4D1F-A442-BE2D6419D218}"/>
                </a:ext>
              </a:extLst>
            </p:cNvPr>
            <p:cNvSpPr txBox="1">
              <a:spLocks noChangeArrowheads="1"/>
            </p:cNvSpPr>
            <p:nvPr/>
          </p:nvSpPr>
          <p:spPr bwMode="auto">
            <a:xfrm>
              <a:off x="3264" y="3772"/>
              <a:ext cx="91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Detailzeichnung</a:t>
              </a:r>
            </a:p>
          </p:txBody>
        </p:sp>
        <p:sp>
          <p:nvSpPr>
            <p:cNvPr id="631876" name="Text Box 68">
              <a:extLst>
                <a:ext uri="{FF2B5EF4-FFF2-40B4-BE49-F238E27FC236}">
                  <a16:creationId xmlns:a16="http://schemas.microsoft.com/office/drawing/2014/main" id="{55AAE0E2-F093-42AD-AF13-362F8213CA83}"/>
                </a:ext>
              </a:extLst>
            </p:cNvPr>
            <p:cNvSpPr txBox="1">
              <a:spLocks noChangeArrowheads="1"/>
            </p:cNvSpPr>
            <p:nvPr/>
          </p:nvSpPr>
          <p:spPr bwMode="auto">
            <a:xfrm>
              <a:off x="4272" y="3772"/>
              <a:ext cx="107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srgbClr val="A0CDC6">
                      <a:lumMod val="50000"/>
                    </a:srgbClr>
                  </a:solidFill>
                  <a:latin typeface="Calibri" panose="020F0502020204030204" pitchFamily="34" charset="0"/>
                  <a:ea typeface="ヒラギノ角ゴ Pro W3" pitchFamily="123" charset="-128"/>
                  <a:cs typeface="+mn-cs"/>
                </a:rPr>
                <a:t>Zusammenstellung</a:t>
              </a:r>
            </a:p>
          </p:txBody>
        </p:sp>
        <p:sp>
          <p:nvSpPr>
            <p:cNvPr id="631877" name="Line 69">
              <a:extLst>
                <a:ext uri="{FF2B5EF4-FFF2-40B4-BE49-F238E27FC236}">
                  <a16:creationId xmlns:a16="http://schemas.microsoft.com/office/drawing/2014/main" id="{D17EE9C7-FC80-4EEC-85E2-2BC8EEF0D2A8}"/>
                </a:ext>
              </a:extLst>
            </p:cNvPr>
            <p:cNvSpPr>
              <a:spLocks noChangeShapeType="1"/>
            </p:cNvSpPr>
            <p:nvPr/>
          </p:nvSpPr>
          <p:spPr bwMode="auto">
            <a:xfrm>
              <a:off x="2928" y="3744"/>
              <a:ext cx="17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8" name="Line 70">
              <a:extLst>
                <a:ext uri="{FF2B5EF4-FFF2-40B4-BE49-F238E27FC236}">
                  <a16:creationId xmlns:a16="http://schemas.microsoft.com/office/drawing/2014/main" id="{A66033A3-844A-42E0-BFC8-140C69F58D96}"/>
                </a:ext>
              </a:extLst>
            </p:cNvPr>
            <p:cNvSpPr>
              <a:spLocks noChangeShapeType="1"/>
            </p:cNvSpPr>
            <p:nvPr/>
          </p:nvSpPr>
          <p:spPr bwMode="auto">
            <a:xfrm>
              <a:off x="2928"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79" name="Line 71">
              <a:extLst>
                <a:ext uri="{FF2B5EF4-FFF2-40B4-BE49-F238E27FC236}">
                  <a16:creationId xmlns:a16="http://schemas.microsoft.com/office/drawing/2014/main" id="{FE581CA4-FD15-4A89-A458-B8B10D6C7F52}"/>
                </a:ext>
              </a:extLst>
            </p:cNvPr>
            <p:cNvSpPr>
              <a:spLocks noChangeShapeType="1"/>
            </p:cNvSpPr>
            <p:nvPr/>
          </p:nvSpPr>
          <p:spPr bwMode="auto">
            <a:xfrm>
              <a:off x="3792"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80" name="Line 72">
              <a:extLst>
                <a:ext uri="{FF2B5EF4-FFF2-40B4-BE49-F238E27FC236}">
                  <a16:creationId xmlns:a16="http://schemas.microsoft.com/office/drawing/2014/main" id="{C372B8EC-DEA1-4F60-9A39-8F8748E8F4F5}"/>
                </a:ext>
              </a:extLst>
            </p:cNvPr>
            <p:cNvSpPr>
              <a:spLocks noChangeShapeType="1"/>
            </p:cNvSpPr>
            <p:nvPr/>
          </p:nvSpPr>
          <p:spPr bwMode="auto">
            <a:xfrm>
              <a:off x="4656" y="3744"/>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sp>
          <p:nvSpPr>
            <p:cNvPr id="631881" name="Line 73">
              <a:extLst>
                <a:ext uri="{FF2B5EF4-FFF2-40B4-BE49-F238E27FC236}">
                  <a16:creationId xmlns:a16="http://schemas.microsoft.com/office/drawing/2014/main" id="{1315C094-9C62-4FF1-BD4F-16951234EBD2}"/>
                </a:ext>
              </a:extLst>
            </p:cNvPr>
            <p:cNvSpPr>
              <a:spLocks noChangeShapeType="1"/>
            </p:cNvSpPr>
            <p:nvPr/>
          </p:nvSpPr>
          <p:spPr bwMode="auto">
            <a:xfrm>
              <a:off x="3792" y="3648"/>
              <a:ext cx="0" cy="9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srgbClr val="A0CDC6">
                    <a:lumMod val="50000"/>
                  </a:srgbClr>
                </a:solidFill>
                <a:latin typeface="Calibri" panose="020F0502020204030204" pitchFamily="34" charset="0"/>
                <a:ea typeface="ヒラギノ角ゴ Pro W3" pitchFamily="123" charset="-128"/>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1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1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1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84B0D4A-E8AB-4778-AB00-DC386AC196A3}"/>
              </a:ext>
            </a:extLst>
          </p:cNvPr>
          <p:cNvSpPr>
            <a:spLocks noGrp="1"/>
          </p:cNvSpPr>
          <p:nvPr>
            <p:ph type="sldNum" sz="quarter" idx="10"/>
          </p:nvPr>
        </p:nvSpPr>
        <p:spPr/>
        <p:txBody>
          <a:bodyPr/>
          <a:lstStyle/>
          <a:p>
            <a:pPr algn="l" defTabSz="650230" fontAlgn="base" hangingPunct="1">
              <a:spcBef>
                <a:spcPct val="0"/>
              </a:spcBef>
              <a:spcAft>
                <a:spcPct val="0"/>
              </a:spcAft>
            </a:pPr>
            <a:fld id="{656CAA05-4D81-4142-837D-8B312C5AA009}"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19</a:t>
            </a:fld>
            <a:endParaRPr lang="de-DE" altLang="de-DE" sz="2560" b="0" kern="1200">
              <a:solidFill>
                <a:prstClr val="black"/>
              </a:solidFill>
              <a:ea typeface="ヒラギノ角ゴ Pro W3" pitchFamily="123" charset="-128"/>
            </a:endParaRPr>
          </a:p>
        </p:txBody>
      </p:sp>
      <p:sp>
        <p:nvSpPr>
          <p:cNvPr id="638978" name="Rectangle 2">
            <a:extLst>
              <a:ext uri="{FF2B5EF4-FFF2-40B4-BE49-F238E27FC236}">
                <a16:creationId xmlns:a16="http://schemas.microsoft.com/office/drawing/2014/main" id="{07892388-1D1B-468F-B77C-F5F765553AF4}"/>
              </a:ext>
            </a:extLst>
          </p:cNvPr>
          <p:cNvSpPr>
            <a:spLocks noGrp="1" noChangeArrowheads="1"/>
          </p:cNvSpPr>
          <p:nvPr>
            <p:ph type="title"/>
          </p:nvPr>
        </p:nvSpPr>
        <p:spPr/>
        <p:txBody>
          <a:bodyPr/>
          <a:lstStyle/>
          <a:p>
            <a:r>
              <a:rPr lang="de-DE" altLang="de-DE" dirty="0"/>
              <a:t>2.1.3	 Aufwandsabschätzung</a:t>
            </a:r>
          </a:p>
        </p:txBody>
      </p:sp>
      <p:sp>
        <p:nvSpPr>
          <p:cNvPr id="638979" name="Rectangle 3">
            <a:extLst>
              <a:ext uri="{FF2B5EF4-FFF2-40B4-BE49-F238E27FC236}">
                <a16:creationId xmlns:a16="http://schemas.microsoft.com/office/drawing/2014/main" id="{A308A7F4-BED9-46F5-89C7-02E4C58B6582}"/>
              </a:ext>
            </a:extLst>
          </p:cNvPr>
          <p:cNvSpPr>
            <a:spLocks noGrp="1" noChangeArrowheads="1"/>
          </p:cNvSpPr>
          <p:nvPr>
            <p:ph type="body" idx="1"/>
          </p:nvPr>
        </p:nvSpPr>
        <p:spPr/>
        <p:txBody>
          <a:bodyPr>
            <a:normAutofit fontScale="25000" lnSpcReduction="20000"/>
          </a:bodyPr>
          <a:lstStyle/>
          <a:p>
            <a:pPr lvl="1"/>
            <a:endParaRPr lang="de-DE" altLang="de-DE" dirty="0"/>
          </a:p>
        </p:txBody>
      </p:sp>
      <p:sp>
        <p:nvSpPr>
          <p:cNvPr id="2" name="Rechteck 1">
            <a:extLst>
              <a:ext uri="{FF2B5EF4-FFF2-40B4-BE49-F238E27FC236}">
                <a16:creationId xmlns:a16="http://schemas.microsoft.com/office/drawing/2014/main" id="{A1F95261-1340-4444-83DF-0C07109B12BD}"/>
              </a:ext>
            </a:extLst>
          </p:cNvPr>
          <p:cNvSpPr/>
          <p:nvPr/>
        </p:nvSpPr>
        <p:spPr>
          <a:xfrm>
            <a:off x="832307" y="1403088"/>
            <a:ext cx="12762044" cy="7971413"/>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Zweck</a:t>
            </a:r>
          </a:p>
          <a:p>
            <a:pPr marL="650230" lvl="1"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Ermittlung des Gesamtaufwandes durch Summierung der Einzelaufwände</a:t>
            </a: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pPr>
            <a:r>
              <a:rPr lang="de-DE" altLang="de-DE" sz="2560" kern="1200" dirty="0">
                <a:solidFill>
                  <a:schemeClr val="accent1"/>
                </a:solidFill>
                <a:latin typeface="Calibri" panose="020F0502020204030204" pitchFamily="34" charset="0"/>
                <a:ea typeface="ヒラギノ角ゴ Pro W3" pitchFamily="123" charset="-128"/>
                <a:cs typeface="+mn-cs"/>
              </a:rPr>
              <a:t>Die Aufwandsabschätzung ist ein immer wiederkehrender Vorgang. Die initiale Aufwandsabschätzung ist daher nur eine erste Größe</a:t>
            </a: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Probleme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ungenügende Zieldefinition</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schwer quantifizierbare Einflüsse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hoher Innovationsgrad</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Änderung der Randbedingungen</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Im wesentlichen gibt es vier grundsätzliche Verfahren</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Expertenbefragung (z.B. Delphi-Methode)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Kennzahlverfahren (z.B. Prozentsatzmethode)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Vergleichsmethoden (z.B. Analogiemethode)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Algorithmische Schätzverfahren (z.B. </a:t>
            </a:r>
            <a:r>
              <a:rPr lang="de-DE" altLang="de-DE" sz="2560" b="0" kern="1200" dirty="0" err="1">
                <a:solidFill>
                  <a:prstClr val="black"/>
                </a:solidFill>
                <a:latin typeface="Calibri" panose="020F0502020204030204" pitchFamily="34" charset="0"/>
                <a:ea typeface="ヒラギノ角ゴ Pro W3" pitchFamily="123" charset="-128"/>
                <a:cs typeface="+mn-cs"/>
              </a:rPr>
              <a:t>Function</a:t>
            </a:r>
            <a:r>
              <a:rPr lang="de-DE" altLang="de-DE" sz="2560" b="0" kern="1200" dirty="0">
                <a:solidFill>
                  <a:prstClr val="black"/>
                </a:solidFill>
                <a:latin typeface="Calibri" panose="020F0502020204030204" pitchFamily="34" charset="0"/>
                <a:ea typeface="ヒラギノ角ゴ Pro W3" pitchFamily="123" charset="-128"/>
                <a:cs typeface="+mn-cs"/>
              </a:rPr>
              <a:t>-Points, </a:t>
            </a:r>
            <a:r>
              <a:rPr lang="de-DE" altLang="de-DE" sz="2560" b="0" kern="1200" dirty="0" err="1">
                <a:solidFill>
                  <a:prstClr val="black"/>
                </a:solidFill>
                <a:latin typeface="Calibri" panose="020F0502020204030204" pitchFamily="34" charset="0"/>
                <a:ea typeface="ヒラギノ角ゴ Pro W3" pitchFamily="123" charset="-128"/>
                <a:cs typeface="+mn-cs"/>
              </a:rPr>
              <a:t>CoCoMO</a:t>
            </a:r>
            <a:r>
              <a:rPr lang="de-DE" altLang="de-DE" sz="2560" b="0" kern="1200" dirty="0">
                <a:solidFill>
                  <a:prstClr val="black"/>
                </a:solidFill>
                <a:latin typeface="Calibri" panose="020F0502020204030204" pitchFamily="34" charset="0"/>
                <a:ea typeface="ヒラギノ角ゴ Pro W3" pitchFamily="123" charset="-128"/>
                <a:cs typeface="+mn-cs"/>
              </a:rPr>
              <a:t>-Methode)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und zusätzlich:</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Politische Methoden (z.B. Pricing-</a:t>
            </a:r>
            <a:r>
              <a:rPr lang="de-DE" altLang="de-DE" sz="2560" b="0" kern="1200" dirty="0" err="1">
                <a:solidFill>
                  <a:prstClr val="black"/>
                </a:solidFill>
                <a:latin typeface="Calibri" panose="020F0502020204030204" pitchFamily="34" charset="0"/>
                <a:ea typeface="ヒラギノ角ゴ Pro W3" pitchFamily="123" charset="-128"/>
                <a:cs typeface="+mn-cs"/>
              </a:rPr>
              <a:t>to</a:t>
            </a:r>
            <a:r>
              <a:rPr lang="de-DE" altLang="de-DE" sz="2560" b="0" kern="1200" dirty="0">
                <a:solidFill>
                  <a:prstClr val="black"/>
                </a:solidFill>
                <a:latin typeface="Calibri" panose="020F0502020204030204" pitchFamily="34" charset="0"/>
                <a:ea typeface="ヒラギノ角ゴ Pro W3" pitchFamily="123" charset="-128"/>
                <a:cs typeface="+mn-cs"/>
              </a:rPr>
              <a:t>-</a:t>
            </a:r>
            <a:r>
              <a:rPr lang="de-DE" altLang="de-DE" sz="2560" b="0" kern="1200" dirty="0" err="1">
                <a:solidFill>
                  <a:prstClr val="black"/>
                </a:solidFill>
                <a:latin typeface="Calibri" panose="020F0502020204030204" pitchFamily="34" charset="0"/>
                <a:ea typeface="ヒラギノ角ゴ Pro W3" pitchFamily="123" charset="-128"/>
                <a:cs typeface="+mn-cs"/>
              </a:rPr>
              <a:t>win</a:t>
            </a:r>
            <a:r>
              <a:rPr lang="de-DE" altLang="de-DE" sz="2560" b="0" kern="1200" dirty="0">
                <a:solidFill>
                  <a:prstClr val="black"/>
                </a:solidFill>
                <a:latin typeface="Calibri" panose="020F0502020204030204" pitchFamily="34" charset="0"/>
                <a:ea typeface="ヒラギノ角ゴ Pro W3" pitchFamily="123" charset="-128"/>
                <a:cs typeface="+mn-cs"/>
              </a:rPr>
              <a:t>, Max.-Budget)</a:t>
            </a:r>
          </a:p>
          <a:p>
            <a:pPr marL="1056623" lvl="1" indent="-406394" algn="l" defTabSz="650230" fontAlgn="base" hangingPunct="1">
              <a:spcBef>
                <a:spcPct val="0"/>
              </a:spcBef>
              <a:spcAft>
                <a:spcPct val="0"/>
              </a:spcAft>
              <a:buFont typeface="Arial" panose="020B0604020202020204" pitchFamily="34" charset="0"/>
              <a:buChar char="•"/>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marL="1056623" lvl="1" indent="-406394" algn="l" defTabSz="650230" fontAlgn="base" hangingPunct="1">
              <a:spcBef>
                <a:spcPct val="0"/>
              </a:spcBef>
              <a:spcAft>
                <a:spcPct val="0"/>
              </a:spcAft>
              <a:buFont typeface="Arial" panose="020B0604020202020204" pitchFamily="34" charset="0"/>
              <a:buChar char="•"/>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031943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C9DE79-D223-4449-B0B9-E1575D443FF6}"/>
              </a:ext>
            </a:extLst>
          </p:cNvPr>
          <p:cNvSpPr>
            <a:spLocks noGrp="1"/>
          </p:cNvSpPr>
          <p:nvPr>
            <p:ph type="sldNum" sz="quarter" idx="10"/>
          </p:nvPr>
        </p:nvSpPr>
        <p:spPr/>
        <p:txBody>
          <a:bodyPr/>
          <a:lstStyle/>
          <a:p>
            <a:pPr algn="l" defTabSz="650230" fontAlgn="base" hangingPunct="1">
              <a:spcBef>
                <a:spcPct val="0"/>
              </a:spcBef>
              <a:spcAft>
                <a:spcPct val="0"/>
              </a:spcAft>
            </a:pPr>
            <a:fld id="{EFE01A76-2D24-44D6-930E-A9D41AFFD7EE}"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20</a:t>
            </a:fld>
            <a:endParaRPr lang="de-DE" altLang="de-DE" sz="2560" b="0" kern="1200">
              <a:solidFill>
                <a:prstClr val="black"/>
              </a:solidFill>
              <a:ea typeface="ヒラギノ角ゴ Pro W3" pitchFamily="123" charset="-128"/>
            </a:endParaRPr>
          </a:p>
        </p:txBody>
      </p:sp>
      <p:sp>
        <p:nvSpPr>
          <p:cNvPr id="640002" name="Rectangle 2">
            <a:extLst>
              <a:ext uri="{FF2B5EF4-FFF2-40B4-BE49-F238E27FC236}">
                <a16:creationId xmlns:a16="http://schemas.microsoft.com/office/drawing/2014/main" id="{2F07B423-D1F0-4E32-B1F3-22C117E73DBE}"/>
              </a:ext>
            </a:extLst>
          </p:cNvPr>
          <p:cNvSpPr>
            <a:spLocks noGrp="1" noChangeArrowheads="1"/>
          </p:cNvSpPr>
          <p:nvPr>
            <p:ph type="title"/>
          </p:nvPr>
        </p:nvSpPr>
        <p:spPr/>
        <p:txBody>
          <a:bodyPr/>
          <a:lstStyle/>
          <a:p>
            <a:r>
              <a:rPr lang="de-DE" altLang="de-DE" dirty="0"/>
              <a:t>2.1.3	 Abschätzung: Delphi-Methode</a:t>
            </a:r>
          </a:p>
        </p:txBody>
      </p:sp>
      <p:sp>
        <p:nvSpPr>
          <p:cNvPr id="640003" name="Rectangle 3">
            <a:extLst>
              <a:ext uri="{FF2B5EF4-FFF2-40B4-BE49-F238E27FC236}">
                <a16:creationId xmlns:a16="http://schemas.microsoft.com/office/drawing/2014/main" id="{99A1E5DF-5EC6-4FE3-A5C6-7D15BD72283C}"/>
              </a:ext>
            </a:extLst>
          </p:cNvPr>
          <p:cNvSpPr>
            <a:spLocks noGrp="1" noChangeArrowheads="1"/>
          </p:cNvSpPr>
          <p:nvPr>
            <p:ph type="body" idx="1"/>
          </p:nvPr>
        </p:nvSpPr>
        <p:spPr/>
        <p:txBody>
          <a:bodyPr>
            <a:normAutofit fontScale="25000" lnSpcReduction="20000"/>
          </a:bodyPr>
          <a:lstStyle/>
          <a:p>
            <a:endParaRPr lang="de-DE" altLang="de-DE" sz="1991" dirty="0"/>
          </a:p>
        </p:txBody>
      </p:sp>
      <p:sp>
        <p:nvSpPr>
          <p:cNvPr id="2" name="Rechteck 1">
            <a:extLst>
              <a:ext uri="{FF2B5EF4-FFF2-40B4-BE49-F238E27FC236}">
                <a16:creationId xmlns:a16="http://schemas.microsoft.com/office/drawing/2014/main" id="{4782BC48-0A38-4F91-A61E-19D70CCB93DD}"/>
              </a:ext>
            </a:extLst>
          </p:cNvPr>
          <p:cNvSpPr/>
          <p:nvPr/>
        </p:nvSpPr>
        <p:spPr>
          <a:xfrm>
            <a:off x="147388" y="1953400"/>
            <a:ext cx="12510618" cy="6370975"/>
          </a:xfrm>
          <a:prstGeom prst="rect">
            <a:avLst/>
          </a:prstGeom>
        </p:spPr>
        <p:txBody>
          <a:bodyPr wrap="square">
            <a:spAutoFit/>
          </a:bodyPr>
          <a:lstStyle/>
          <a:p>
            <a:pPr algn="l" defTabSz="650230" fontAlgn="base" hangingPunct="1">
              <a:spcBef>
                <a:spcPct val="0"/>
              </a:spcBef>
              <a:spcAft>
                <a:spcPct val="0"/>
              </a:spcAft>
            </a:pPr>
            <a:r>
              <a:rPr lang="de-DE" altLang="de-DE" b="0" kern="1200" dirty="0">
                <a:solidFill>
                  <a:prstClr val="black"/>
                </a:solidFill>
                <a:latin typeface="Calibri" panose="020F0502020204030204" pitchFamily="34" charset="0"/>
                <a:ea typeface="ヒラギノ角ゴ Pro W3" pitchFamily="123" charset="-128"/>
                <a:cs typeface="+mn-cs"/>
              </a:rPr>
              <a:t>Die von RAND-Corporation und O. Helmer entwickelte Delphi-Methode ist eine Informationsgewinnungsmethode durch strukturierte Mehrfachbefragung. Es werden folgende Formen unterschieden: </a:t>
            </a:r>
          </a:p>
          <a:p>
            <a:pPr marL="993130" lvl="1" indent="-342900" algn="l" defTabSz="650230" fontAlgn="base" hangingPunct="1">
              <a:spcBef>
                <a:spcPct val="0"/>
              </a:spcBef>
              <a:spcAft>
                <a:spcPct val="0"/>
              </a:spcAft>
              <a:buFont typeface="Arial" panose="020B0604020202020204" pitchFamily="34" charset="0"/>
              <a:buChar char="•"/>
            </a:pPr>
            <a:r>
              <a:rPr lang="de-DE" altLang="de-DE" sz="2000" b="0" kern="1200" dirty="0">
                <a:solidFill>
                  <a:prstClr val="black"/>
                </a:solidFill>
                <a:latin typeface="Calibri" panose="020F0502020204030204" pitchFamily="34" charset="0"/>
                <a:ea typeface="ヒラギノ角ゴ Pro W3" pitchFamily="123" charset="-128"/>
                <a:cs typeface="+mn-cs"/>
              </a:rPr>
              <a:t>Standard Delphi-Methode</a:t>
            </a:r>
          </a:p>
          <a:p>
            <a:pPr marL="993130" lvl="1" indent="-342900" algn="l" defTabSz="650230" fontAlgn="base" hangingPunct="1">
              <a:spcBef>
                <a:spcPct val="0"/>
              </a:spcBef>
              <a:spcAft>
                <a:spcPct val="0"/>
              </a:spcAft>
              <a:buFont typeface="Arial" panose="020B0604020202020204" pitchFamily="34" charset="0"/>
              <a:buChar char="•"/>
            </a:pPr>
            <a:r>
              <a:rPr lang="de-DE" altLang="de-DE" sz="2000" b="0" kern="1200" dirty="0">
                <a:solidFill>
                  <a:prstClr val="black"/>
                </a:solidFill>
                <a:latin typeface="Calibri" panose="020F0502020204030204" pitchFamily="34" charset="0"/>
                <a:ea typeface="ヒラギノ角ゴ Pro W3" pitchFamily="123" charset="-128"/>
                <a:cs typeface="+mn-cs"/>
              </a:rPr>
              <a:t>Breitband Delphi-Methode</a:t>
            </a:r>
          </a:p>
          <a:p>
            <a:pPr algn="l" defTabSz="650230" fontAlgn="base" hangingPunct="1">
              <a:spcBef>
                <a:spcPct val="0"/>
              </a:spcBef>
              <a:spcAft>
                <a:spcPct val="0"/>
              </a:spcAft>
            </a:pPr>
            <a:r>
              <a:rPr lang="de-DE" altLang="de-DE" b="0" kern="1200" dirty="0">
                <a:solidFill>
                  <a:prstClr val="black"/>
                </a:solidFill>
                <a:latin typeface="Calibri" panose="020F0502020204030204" pitchFamily="34" charset="0"/>
                <a:ea typeface="ヒラギノ角ゴ Pro W3" pitchFamily="123" charset="-128"/>
                <a:cs typeface="+mn-cs"/>
              </a:rPr>
              <a:t>Einsatz: </a:t>
            </a:r>
            <a:br>
              <a:rPr lang="de-DE" altLang="de-DE" b="0" kern="1200" dirty="0">
                <a:solidFill>
                  <a:prstClr val="black"/>
                </a:solidFill>
                <a:latin typeface="Calibri" panose="020F0502020204030204" pitchFamily="34" charset="0"/>
                <a:ea typeface="ヒラギノ角ゴ Pro W3" pitchFamily="123" charset="-128"/>
                <a:cs typeface="+mn-cs"/>
              </a:rPr>
            </a:br>
            <a:r>
              <a:rPr lang="de-DE" altLang="de-DE" b="0" kern="1200" dirty="0">
                <a:solidFill>
                  <a:prstClr val="black"/>
                </a:solidFill>
                <a:latin typeface="Calibri" panose="020F0502020204030204" pitchFamily="34" charset="0"/>
                <a:ea typeface="ヒラギノ角ゴ Pro W3" pitchFamily="123" charset="-128"/>
                <a:cs typeface="+mn-cs"/>
              </a:rPr>
              <a:t>Es ist sinnvoll die Delphi-Methode aufgrund des hohen Zeit- und Kostenaufwandes in großen Projekten einzusetzen. </a:t>
            </a:r>
          </a:p>
          <a:p>
            <a:pPr algn="l" defTabSz="650230" fontAlgn="base" hangingPunct="1">
              <a:spcBef>
                <a:spcPct val="0"/>
              </a:spcBef>
              <a:spcAft>
                <a:spcPct val="0"/>
              </a:spcAft>
            </a:pPr>
            <a:r>
              <a:rPr lang="de-DE" altLang="de-DE" b="0" kern="1200" dirty="0">
                <a:solidFill>
                  <a:prstClr val="black"/>
                </a:solidFill>
                <a:latin typeface="Calibri" panose="020F0502020204030204" pitchFamily="34" charset="0"/>
                <a:ea typeface="ヒラギノ角ゴ Pro W3" pitchFamily="123" charset="-128"/>
                <a:cs typeface="+mn-cs"/>
              </a:rPr>
              <a:t>Vor- und Nachteile: </a:t>
            </a:r>
          </a:p>
          <a:p>
            <a:pPr marL="993130" lvl="1" indent="-342900" algn="l" defTabSz="650230" fontAlgn="base" hangingPunct="1">
              <a:spcBef>
                <a:spcPct val="0"/>
              </a:spcBef>
              <a:spcAft>
                <a:spcPct val="0"/>
              </a:spcAft>
              <a:buFont typeface="Arial" panose="020B0604020202020204" pitchFamily="34" charset="0"/>
              <a:buChar char="•"/>
            </a:pPr>
            <a:r>
              <a:rPr lang="de-DE" altLang="de-DE" sz="2000" b="0" kern="1200" dirty="0">
                <a:solidFill>
                  <a:prstClr val="black"/>
                </a:solidFill>
                <a:latin typeface="Calibri" panose="020F0502020204030204" pitchFamily="34" charset="0"/>
                <a:ea typeface="ヒラギノ角ゴ Pro W3" pitchFamily="123" charset="-128"/>
                <a:cs typeface="+mn-cs"/>
              </a:rPr>
              <a:t>Vorteile: </a:t>
            </a:r>
            <a:br>
              <a:rPr lang="de-DE" altLang="de-DE" sz="2000" b="0" kern="1200" dirty="0">
                <a:solidFill>
                  <a:prstClr val="black"/>
                </a:solidFill>
                <a:latin typeface="Calibri" panose="020F0502020204030204" pitchFamily="34" charset="0"/>
                <a:ea typeface="ヒラギノ角ゴ Pro W3" pitchFamily="123" charset="-128"/>
                <a:cs typeface="+mn-cs"/>
              </a:rPr>
            </a:br>
            <a:r>
              <a:rPr lang="de-DE" altLang="de-DE" sz="2000" b="0" kern="1200" dirty="0">
                <a:solidFill>
                  <a:prstClr val="black"/>
                </a:solidFill>
                <a:latin typeface="Calibri" panose="020F0502020204030204" pitchFamily="34" charset="0"/>
                <a:ea typeface="ヒラギノ角ゴ Pro W3" pitchFamily="123" charset="-128"/>
                <a:cs typeface="+mn-cs"/>
              </a:rPr>
              <a:t>Die Anonymität der Delphi-Methode ist ein großer Vorteil für die Befragten. Vor allem nach dem ersten Feedback können sie ihre Meinung ändern ohne ihr Gesicht zu verlieren. </a:t>
            </a:r>
            <a:br>
              <a:rPr lang="de-DE" altLang="de-DE" sz="2000" b="0" kern="1200" dirty="0">
                <a:solidFill>
                  <a:prstClr val="black"/>
                </a:solidFill>
                <a:latin typeface="Calibri" panose="020F0502020204030204" pitchFamily="34" charset="0"/>
                <a:ea typeface="ヒラギノ角ゴ Pro W3" pitchFamily="123" charset="-128"/>
                <a:cs typeface="+mn-cs"/>
              </a:rPr>
            </a:br>
            <a:r>
              <a:rPr lang="de-DE" altLang="de-DE" sz="2000" b="0" kern="1200" dirty="0">
                <a:solidFill>
                  <a:prstClr val="black"/>
                </a:solidFill>
                <a:latin typeface="Calibri" panose="020F0502020204030204" pitchFamily="34" charset="0"/>
                <a:ea typeface="ヒラギノ角ゴ Pro W3" pitchFamily="123" charset="-128"/>
                <a:cs typeface="+mn-cs"/>
              </a:rPr>
              <a:t>Ein weiterer Vorteil der Delphi-Methode ist, dass die persönliche Meinung nicht durch den natürlichen Drang einer Gruppe nach Konformität und durch die Dominanz einer oder mehrerer Personen in einer Gruppe beeinflusst </a:t>
            </a:r>
            <a:r>
              <a:rPr lang="de-DE" altLang="de-DE" sz="2000" b="0" kern="1200" dirty="0" err="1">
                <a:solidFill>
                  <a:prstClr val="black"/>
                </a:solidFill>
                <a:latin typeface="Calibri" panose="020F0502020204030204" pitchFamily="34" charset="0"/>
                <a:ea typeface="ヒラギノ角ゴ Pro W3" pitchFamily="123" charset="-128"/>
                <a:cs typeface="+mn-cs"/>
              </a:rPr>
              <a:t>wird.Bei</a:t>
            </a:r>
            <a:r>
              <a:rPr lang="de-DE" altLang="de-DE" sz="2000" b="0" kern="1200" dirty="0">
                <a:solidFill>
                  <a:prstClr val="black"/>
                </a:solidFill>
                <a:latin typeface="Calibri" panose="020F0502020204030204" pitchFamily="34" charset="0"/>
                <a:ea typeface="ヒラギノ角ゴ Pro W3" pitchFamily="123" charset="-128"/>
                <a:cs typeface="+mn-cs"/>
              </a:rPr>
              <a:t> stark innovativen Vorhaben ist es oft die einzige sinnvolle Methode </a:t>
            </a:r>
          </a:p>
          <a:p>
            <a:pPr marL="993130" lvl="1" indent="-342900" algn="l" defTabSz="650230" fontAlgn="base" hangingPunct="1">
              <a:spcBef>
                <a:spcPct val="0"/>
              </a:spcBef>
              <a:spcAft>
                <a:spcPct val="0"/>
              </a:spcAft>
              <a:buFont typeface="Arial" panose="020B0604020202020204" pitchFamily="34" charset="0"/>
              <a:buChar char="•"/>
            </a:pPr>
            <a:r>
              <a:rPr lang="de-DE" altLang="de-DE" sz="2000" b="0" kern="1200" dirty="0">
                <a:solidFill>
                  <a:prstClr val="black"/>
                </a:solidFill>
                <a:latin typeface="Calibri" panose="020F0502020204030204" pitchFamily="34" charset="0"/>
                <a:ea typeface="ヒラギノ角ゴ Pro W3" pitchFamily="123" charset="-128"/>
                <a:cs typeface="+mn-cs"/>
              </a:rPr>
              <a:t>Nachteile: </a:t>
            </a:r>
            <a:br>
              <a:rPr lang="de-DE" altLang="de-DE" sz="2000" b="0" kern="1200" dirty="0">
                <a:solidFill>
                  <a:prstClr val="black"/>
                </a:solidFill>
                <a:latin typeface="Calibri" panose="020F0502020204030204" pitchFamily="34" charset="0"/>
                <a:ea typeface="ヒラギノ角ゴ Pro W3" pitchFamily="123" charset="-128"/>
                <a:cs typeface="+mn-cs"/>
              </a:rPr>
            </a:br>
            <a:r>
              <a:rPr lang="de-DE" altLang="de-DE" sz="2000" b="0" kern="1200" dirty="0">
                <a:solidFill>
                  <a:prstClr val="black"/>
                </a:solidFill>
                <a:latin typeface="Calibri" panose="020F0502020204030204" pitchFamily="34" charset="0"/>
                <a:ea typeface="ヒラギノ角ゴ Pro W3" pitchFamily="123" charset="-128"/>
                <a:cs typeface="+mn-cs"/>
              </a:rPr>
              <a:t>Als Nachteil ist bei beiden Formen der Delphi-Methode der große Zeitbedarf für das Durchführen der Schätzung zu sehen. Hinzu kommt, dass bei der Breitband-Methode die notwendige vollständige Anonymität der beteiligten Experten nicht immer gewahrt bleiben kann.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5C9585F-BE89-470D-920E-30ABFE95F606}"/>
              </a:ext>
            </a:extLst>
          </p:cNvPr>
          <p:cNvSpPr>
            <a:spLocks noGrp="1"/>
          </p:cNvSpPr>
          <p:nvPr>
            <p:ph type="sldNum" sz="quarter" idx="10"/>
          </p:nvPr>
        </p:nvSpPr>
        <p:spPr/>
        <p:txBody>
          <a:bodyPr/>
          <a:lstStyle/>
          <a:p>
            <a:pPr algn="l" defTabSz="650230" fontAlgn="base" hangingPunct="1">
              <a:spcBef>
                <a:spcPct val="0"/>
              </a:spcBef>
              <a:spcAft>
                <a:spcPct val="0"/>
              </a:spcAft>
            </a:pPr>
            <a:fld id="{722EBD3D-7876-43A0-952E-E3EEB89F9C60}"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21</a:t>
            </a:fld>
            <a:endParaRPr lang="de-DE" altLang="de-DE" sz="2560" b="0" kern="1200">
              <a:solidFill>
                <a:prstClr val="black"/>
              </a:solidFill>
              <a:ea typeface="ヒラギノ角ゴ Pro W3" pitchFamily="123" charset="-128"/>
            </a:endParaRPr>
          </a:p>
        </p:txBody>
      </p:sp>
      <p:sp>
        <p:nvSpPr>
          <p:cNvPr id="641026" name="Rectangle 2">
            <a:extLst>
              <a:ext uri="{FF2B5EF4-FFF2-40B4-BE49-F238E27FC236}">
                <a16:creationId xmlns:a16="http://schemas.microsoft.com/office/drawing/2014/main" id="{911AF6A0-24F3-40C8-B377-D4E309A699F8}"/>
              </a:ext>
            </a:extLst>
          </p:cNvPr>
          <p:cNvSpPr>
            <a:spLocks noGrp="1" noChangeArrowheads="1"/>
          </p:cNvSpPr>
          <p:nvPr>
            <p:ph type="title"/>
          </p:nvPr>
        </p:nvSpPr>
        <p:spPr/>
        <p:txBody>
          <a:bodyPr/>
          <a:lstStyle/>
          <a:p>
            <a:r>
              <a:rPr lang="de-DE" altLang="de-DE" dirty="0"/>
              <a:t>2.1.3	 Abschätzung: Delphi-Methode</a:t>
            </a:r>
          </a:p>
        </p:txBody>
      </p:sp>
      <p:sp>
        <p:nvSpPr>
          <p:cNvPr id="641027" name="Rectangle 3">
            <a:extLst>
              <a:ext uri="{FF2B5EF4-FFF2-40B4-BE49-F238E27FC236}">
                <a16:creationId xmlns:a16="http://schemas.microsoft.com/office/drawing/2014/main" id="{B83FCFBA-0171-449A-A70C-6601B5C181CB}"/>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62EA0483-3977-43A4-BE83-49100CBB0E3B}"/>
              </a:ext>
            </a:extLst>
          </p:cNvPr>
          <p:cNvSpPr/>
          <p:nvPr/>
        </p:nvSpPr>
        <p:spPr>
          <a:xfrm>
            <a:off x="650240" y="1526372"/>
            <a:ext cx="11704320" cy="6395597"/>
          </a:xfrm>
          <a:prstGeom prst="rect">
            <a:avLst/>
          </a:prstGeom>
        </p:spPr>
        <p:txBody>
          <a:bodyPr wrap="square">
            <a:spAutoFit/>
          </a:bodyPr>
          <a:lstStyle/>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Standard-Delphi-Methode:</a:t>
            </a: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Die Ablaufschritte bei der Standard-Delphi-Methode sind:  </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Der Projektleiter schildert jedem Experten das Projektvorhaben und händigt ihm ein Schätzformular aus.</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Jeder Experte füllt getrennt das Formular aus. Dabei dürfen Fragen lediglich mit dem Projektleiter besprochen werden. Eine Diskussion zwischen den Experten ist nicht gestattet.</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Projektleiter analysiert die Angaben. Falls Schätzwerte eines Paketes stark voneinander abweichen, werden diese mit Kommentar auf einem neuen Formular erfasst.</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Das neue Formular wird erneut zur selbständigen Überarbeitung an die Experten gereicht.</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Die Schritte 2-4 werden so lange wiederholt, bis die gewünschte Annäherung der Ergebnisse erreicht ist oder der Projektleiter die Ergebnisse akzeptiert.</a:t>
            </a:r>
          </a:p>
          <a:p>
            <a:pPr marL="1246274" lvl="1" indent="-433487"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Der Durchschnittswert der letzten Überarbeitung der Ergebnisse aller Aufgabenpakete stellt das endgültige Schätzergebnis dar.</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B4237A1-948F-4FE3-A99E-14E650278255}"/>
              </a:ext>
            </a:extLst>
          </p:cNvPr>
          <p:cNvSpPr>
            <a:spLocks noGrp="1"/>
          </p:cNvSpPr>
          <p:nvPr>
            <p:ph type="sldNum" sz="quarter" idx="10"/>
          </p:nvPr>
        </p:nvSpPr>
        <p:spPr/>
        <p:txBody>
          <a:bodyPr/>
          <a:lstStyle/>
          <a:p>
            <a:pPr algn="l" defTabSz="650230" fontAlgn="base" hangingPunct="1">
              <a:spcBef>
                <a:spcPct val="0"/>
              </a:spcBef>
              <a:spcAft>
                <a:spcPct val="0"/>
              </a:spcAft>
            </a:pPr>
            <a:fld id="{3C29A61A-A7C6-4FD6-9A0A-1BDC09DC5E0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22</a:t>
            </a:fld>
            <a:endParaRPr lang="de-DE" altLang="de-DE" sz="2560" b="0" kern="1200">
              <a:solidFill>
                <a:prstClr val="black"/>
              </a:solidFill>
              <a:ea typeface="ヒラギノ角ゴ Pro W3" pitchFamily="123" charset="-128"/>
            </a:endParaRPr>
          </a:p>
        </p:txBody>
      </p:sp>
      <p:sp>
        <p:nvSpPr>
          <p:cNvPr id="642050" name="Rectangle 2">
            <a:extLst>
              <a:ext uri="{FF2B5EF4-FFF2-40B4-BE49-F238E27FC236}">
                <a16:creationId xmlns:a16="http://schemas.microsoft.com/office/drawing/2014/main" id="{0DB01C89-A04D-424B-92F5-C331EE63A99E}"/>
              </a:ext>
            </a:extLst>
          </p:cNvPr>
          <p:cNvSpPr>
            <a:spLocks noGrp="1" noChangeArrowheads="1"/>
          </p:cNvSpPr>
          <p:nvPr>
            <p:ph type="title"/>
          </p:nvPr>
        </p:nvSpPr>
        <p:spPr/>
        <p:txBody>
          <a:bodyPr/>
          <a:lstStyle/>
          <a:p>
            <a:r>
              <a:rPr lang="de-DE" altLang="de-DE" dirty="0"/>
              <a:t>2.1.3	 Abschätzung: Delphi-Methode</a:t>
            </a:r>
          </a:p>
        </p:txBody>
      </p:sp>
      <p:sp>
        <p:nvSpPr>
          <p:cNvPr id="642051" name="Rectangle 3">
            <a:extLst>
              <a:ext uri="{FF2B5EF4-FFF2-40B4-BE49-F238E27FC236}">
                <a16:creationId xmlns:a16="http://schemas.microsoft.com/office/drawing/2014/main" id="{C8EFCC67-9FAA-426D-83D0-166D46A5B621}"/>
              </a:ext>
            </a:extLst>
          </p:cNvPr>
          <p:cNvSpPr>
            <a:spLocks noGrp="1" noChangeArrowheads="1"/>
          </p:cNvSpPr>
          <p:nvPr>
            <p:ph type="body" idx="1"/>
          </p:nvPr>
        </p:nvSpPr>
        <p:spPr/>
        <p:txBody>
          <a:bodyPr>
            <a:normAutofit fontScale="25000" lnSpcReduction="20000"/>
          </a:bodyPr>
          <a:lstStyle/>
          <a:p>
            <a:endParaRPr lang="de-DE" altLang="de-DE" sz="1991" dirty="0"/>
          </a:p>
        </p:txBody>
      </p:sp>
      <p:sp>
        <p:nvSpPr>
          <p:cNvPr id="2" name="Rechteck 1">
            <a:extLst>
              <a:ext uri="{FF2B5EF4-FFF2-40B4-BE49-F238E27FC236}">
                <a16:creationId xmlns:a16="http://schemas.microsoft.com/office/drawing/2014/main" id="{A0261B08-0FB8-4A37-AE9D-F3A7535CB70D}"/>
              </a:ext>
            </a:extLst>
          </p:cNvPr>
          <p:cNvSpPr/>
          <p:nvPr/>
        </p:nvSpPr>
        <p:spPr>
          <a:xfrm>
            <a:off x="0" y="1610241"/>
            <a:ext cx="12744704" cy="7752763"/>
          </a:xfrm>
          <a:prstGeom prst="rect">
            <a:avLst/>
          </a:prstGeom>
        </p:spPr>
        <p:txBody>
          <a:bodyPr wrap="square">
            <a:spAutoFit/>
          </a:bodyPr>
          <a:lstStyle/>
          <a:p>
            <a:pPr algn="l" defTabSz="650230" fontAlgn="base" hangingPunct="1">
              <a:spcBef>
                <a:spcPct val="0"/>
              </a:spcBef>
              <a:spcAft>
                <a:spcPct val="0"/>
              </a:spcAft>
            </a:pPr>
            <a:r>
              <a:rPr lang="de-DE" altLang="de-DE" sz="2276" b="0" kern="1200" dirty="0">
                <a:solidFill>
                  <a:prstClr val="black"/>
                </a:solidFill>
                <a:latin typeface="Calibri" panose="020F0502020204030204" pitchFamily="34" charset="0"/>
                <a:ea typeface="ヒラギノ角ゴ Pro W3" pitchFamily="123" charset="-128"/>
                <a:cs typeface="+mn-cs"/>
              </a:rPr>
              <a:t>Die Breitband-Delphi-Methode ist dadurch gekennzeichnet, dass zu Beginn und zwischen jeder Interaktion gemeinsame Sitzungen abgehalten werden, in denen die Schätzaufgaben und das Zwischenergebnis der vorausgegangenen Schätzrunde miteinander diskutiert werden. </a:t>
            </a:r>
          </a:p>
          <a:p>
            <a:pPr algn="l" defTabSz="650230" fontAlgn="base" hangingPunct="1">
              <a:spcBef>
                <a:spcPct val="0"/>
              </a:spcBef>
              <a:spcAft>
                <a:spcPct val="0"/>
              </a:spcAft>
            </a:pPr>
            <a:br>
              <a:rPr lang="de-DE" altLang="de-DE" sz="2276" b="0" kern="1200" dirty="0">
                <a:solidFill>
                  <a:prstClr val="black"/>
                </a:solidFill>
                <a:latin typeface="Calibri" panose="020F0502020204030204" pitchFamily="34" charset="0"/>
                <a:ea typeface="ヒラギノ角ゴ Pro W3" pitchFamily="123" charset="-128"/>
                <a:cs typeface="+mn-cs"/>
              </a:rPr>
            </a:br>
            <a:r>
              <a:rPr lang="de-DE" altLang="de-DE" sz="2276" b="0" kern="1200" dirty="0">
                <a:solidFill>
                  <a:prstClr val="black"/>
                </a:solidFill>
                <a:latin typeface="Calibri" panose="020F0502020204030204" pitchFamily="34" charset="0"/>
                <a:ea typeface="ヒラギノ角ゴ Pro W3" pitchFamily="123" charset="-128"/>
                <a:cs typeface="+mn-cs"/>
              </a:rPr>
              <a:t>Folgende Schritte werden bei der Breitband-Delphi-Methode durchlaufen: </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Der Projektleiter schildert jedem Experten das Projektvorhaben und händigt ihm ein Schätzformular aus.</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Vom Projektleiter wird eine Sitzung einberufen, in der die Experten miteinander unter Moderation des Projektleiters die zu erstellende Aufwandsschätzung diskutieren</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Anschließend füllt jeder Experte getrennt das Formular aus.</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Der Projektleiter fasst die einzelnen Schätzaussagen in einem Formular zusammen, begründet die Angaben und Unterschiede allerdings nicht. Das Formular wird wieder an alle Experten verteilt.</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Der Projektleiter beruft eine Sitzung ein, in der vor allem die großen Abweichungen einzelner Schätzungen diskutiert werden.</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Die Experten überarbeiten ihre Ergebnisse selbständig und übergeben diese dem Projektleiter.</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Die Schritte 2-5 werden solange wiederholt, bis die gewünschte Annäherung erreicht ist oder der Projektleiter die Ergebnisse akzeptiert.</a:t>
            </a:r>
          </a:p>
          <a:p>
            <a:pPr marL="650230" lvl="1" indent="0" algn="l" defTabSz="650230" fontAlgn="base" hangingPunct="1">
              <a:spcBef>
                <a:spcPct val="0"/>
              </a:spcBef>
              <a:spcAft>
                <a:spcPct val="0"/>
              </a:spcAft>
              <a:buFont typeface="Wingdings" panose="05000000000000000000" pitchFamily="2" charset="2"/>
              <a:buAutoNum type="arabicPeriod"/>
            </a:pPr>
            <a:r>
              <a:rPr lang="de-DE" altLang="de-DE" b="0" kern="1200" dirty="0">
                <a:solidFill>
                  <a:prstClr val="black"/>
                </a:solidFill>
                <a:latin typeface="Calibri" panose="020F0502020204030204" pitchFamily="34" charset="0"/>
                <a:ea typeface="ヒラギノ角ゴ Pro W3" pitchFamily="123" charset="-128"/>
                <a:cs typeface="+mn-cs"/>
              </a:rPr>
              <a:t> Der Durchschnittswert der letzten Überarbeitung der Ergebnisse aller Aufgabenpakete stellt das endgültige Schätzergebnis dar.</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247B2B3-50DF-4747-B5CF-79FF04CED995}"/>
              </a:ext>
            </a:extLst>
          </p:cNvPr>
          <p:cNvSpPr>
            <a:spLocks noGrp="1"/>
          </p:cNvSpPr>
          <p:nvPr>
            <p:ph type="sldNum" sz="quarter" idx="10"/>
          </p:nvPr>
        </p:nvSpPr>
        <p:spPr/>
        <p:txBody>
          <a:bodyPr/>
          <a:lstStyle/>
          <a:p>
            <a:pPr algn="l" defTabSz="650230" fontAlgn="base" hangingPunct="1">
              <a:spcBef>
                <a:spcPct val="0"/>
              </a:spcBef>
              <a:spcAft>
                <a:spcPct val="0"/>
              </a:spcAft>
            </a:pPr>
            <a:fld id="{105C38D0-1F9A-41C6-99FD-B6B53C319FBF}"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23</a:t>
            </a:fld>
            <a:endParaRPr lang="de-DE" altLang="de-DE" sz="2560" b="0" kern="1200">
              <a:solidFill>
                <a:prstClr val="black"/>
              </a:solidFill>
              <a:ea typeface="ヒラギノ角ゴ Pro W3" pitchFamily="123" charset="-128"/>
            </a:endParaRPr>
          </a:p>
        </p:txBody>
      </p:sp>
      <p:sp>
        <p:nvSpPr>
          <p:cNvPr id="643074" name="Rectangle 2">
            <a:extLst>
              <a:ext uri="{FF2B5EF4-FFF2-40B4-BE49-F238E27FC236}">
                <a16:creationId xmlns:a16="http://schemas.microsoft.com/office/drawing/2014/main" id="{31757B93-9625-4DA2-B210-67F4BBCF4BAD}"/>
              </a:ext>
            </a:extLst>
          </p:cNvPr>
          <p:cNvSpPr>
            <a:spLocks noGrp="1" noChangeArrowheads="1"/>
          </p:cNvSpPr>
          <p:nvPr>
            <p:ph type="title"/>
          </p:nvPr>
        </p:nvSpPr>
        <p:spPr/>
        <p:txBody>
          <a:bodyPr/>
          <a:lstStyle/>
          <a:p>
            <a:r>
              <a:rPr lang="de-DE" altLang="de-DE" dirty="0"/>
              <a:t>2.1.3 	Abschätzung: Prozentsatzmethode</a:t>
            </a:r>
          </a:p>
        </p:txBody>
      </p:sp>
      <p:sp>
        <p:nvSpPr>
          <p:cNvPr id="643075" name="Rectangle 3">
            <a:extLst>
              <a:ext uri="{FF2B5EF4-FFF2-40B4-BE49-F238E27FC236}">
                <a16:creationId xmlns:a16="http://schemas.microsoft.com/office/drawing/2014/main" id="{2EB9C877-A4C8-4ADF-AE9C-95EF1132F617}"/>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A1890DE4-1F4E-4715-887C-98B77F2E4EC1}"/>
              </a:ext>
            </a:extLst>
          </p:cNvPr>
          <p:cNvSpPr/>
          <p:nvPr/>
        </p:nvSpPr>
        <p:spPr>
          <a:xfrm>
            <a:off x="650240" y="2851091"/>
            <a:ext cx="12077124" cy="5509200"/>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Ermittlung der prozentualen Aufwandsverteilung für die einzelnen Projektphasen für abgelaufene vergleichbare Projekte</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Detaillierte Schätzung einer Phase und Hochrechnung über die ermittelten Prozentsätze</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Durchführung einer Phase und Hochrechnung</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Vorteile: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zeitsparende Methode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teilweise erschreckend genau</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Nachteile: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bei kleinen Abweichungen der Detailschätzung Multiplikation des Fehlers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665B596-BE51-408E-A265-919AF14662F8}"/>
              </a:ext>
            </a:extLst>
          </p:cNvPr>
          <p:cNvSpPr>
            <a:spLocks noGrp="1"/>
          </p:cNvSpPr>
          <p:nvPr>
            <p:ph type="sldNum" sz="quarter" idx="10"/>
          </p:nvPr>
        </p:nvSpPr>
        <p:spPr/>
        <p:txBody>
          <a:bodyPr/>
          <a:lstStyle/>
          <a:p>
            <a:pPr algn="l" defTabSz="650230" fontAlgn="base" hangingPunct="1">
              <a:spcBef>
                <a:spcPct val="0"/>
              </a:spcBef>
              <a:spcAft>
                <a:spcPct val="0"/>
              </a:spcAft>
            </a:pPr>
            <a:fld id="{DE50671B-93C2-4FF9-B69A-7E1E29DDA565}"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24</a:t>
            </a:fld>
            <a:endParaRPr lang="de-DE" altLang="de-DE" sz="2560" b="0" kern="1200">
              <a:solidFill>
                <a:prstClr val="black"/>
              </a:solidFill>
              <a:ea typeface="ヒラギノ角ゴ Pro W3" pitchFamily="123" charset="-128"/>
            </a:endParaRPr>
          </a:p>
        </p:txBody>
      </p:sp>
      <p:sp>
        <p:nvSpPr>
          <p:cNvPr id="644098" name="Rectangle 2">
            <a:extLst>
              <a:ext uri="{FF2B5EF4-FFF2-40B4-BE49-F238E27FC236}">
                <a16:creationId xmlns:a16="http://schemas.microsoft.com/office/drawing/2014/main" id="{514E0519-8165-4E99-A39E-805BAE5BB118}"/>
              </a:ext>
            </a:extLst>
          </p:cNvPr>
          <p:cNvSpPr>
            <a:spLocks noGrp="1" noChangeArrowheads="1"/>
          </p:cNvSpPr>
          <p:nvPr>
            <p:ph type="title"/>
          </p:nvPr>
        </p:nvSpPr>
        <p:spPr/>
        <p:txBody>
          <a:bodyPr/>
          <a:lstStyle/>
          <a:p>
            <a:r>
              <a:rPr lang="de-DE" altLang="de-DE" dirty="0"/>
              <a:t>2.1.3	 Abschätzung: Analogiemethode</a:t>
            </a:r>
          </a:p>
        </p:txBody>
      </p:sp>
      <p:sp>
        <p:nvSpPr>
          <p:cNvPr id="644099" name="Rectangle 3">
            <a:extLst>
              <a:ext uri="{FF2B5EF4-FFF2-40B4-BE49-F238E27FC236}">
                <a16:creationId xmlns:a16="http://schemas.microsoft.com/office/drawing/2014/main" id="{17387872-BDE4-41F1-91A6-3C1E14EF1C3C}"/>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6A73F1ED-BA2A-44FB-B6C7-7881F734F270}"/>
              </a:ext>
            </a:extLst>
          </p:cNvPr>
          <p:cNvSpPr/>
          <p:nvPr/>
        </p:nvSpPr>
        <p:spPr>
          <a:xfrm>
            <a:off x="199407" y="2317039"/>
            <a:ext cx="12605986" cy="5782224"/>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Vergleich des zu untersuchenden Projektes mit bereits abgeschlossenen Projekten als Ganzes</a:t>
            </a:r>
          </a:p>
          <a:p>
            <a:pPr marL="406394"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Abgeschlossene Projekte müssen vergleichbar sein oder vergleichbar gemacht werden</a:t>
            </a:r>
          </a:p>
          <a:p>
            <a:pPr marL="406394"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Vorteile:</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Falls Analogien vorhanden sind, sind Quantitäten realistisch</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Methode zwingt zu sauberen Projektabschlüssen von alten Projekten</a:t>
            </a:r>
          </a:p>
          <a:p>
            <a:pPr marL="406394"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Nachteile:</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Analoge Projekte sind nicht immer vorhanden</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Vergleichbarkeit ist oft subjektiv</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Analogien sind oft nur durch Experten zu erkennen</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Analogiedifferenzen sind oft nur durch Experten quantifizierbar</a:t>
            </a:r>
          </a:p>
          <a:p>
            <a:pPr marL="1056623" lvl="1" indent="-406394" algn="l" defTabSz="650230" fontAlgn="base" hangingPunct="1">
              <a:spcBef>
                <a:spcPct val="0"/>
              </a:spcBef>
              <a:spcAft>
                <a:spcPct val="0"/>
              </a:spcAft>
              <a:buFont typeface="Arial" panose="020B0604020202020204" pitchFamily="34" charset="0"/>
              <a:buChar char="•"/>
            </a:pPr>
            <a:r>
              <a:rPr lang="de-DE" altLang="de-DE" sz="2844" b="0" kern="1200" dirty="0">
                <a:solidFill>
                  <a:prstClr val="black"/>
                </a:solidFill>
                <a:latin typeface="Calibri" panose="020F0502020204030204" pitchFamily="34" charset="0"/>
                <a:ea typeface="ヒラギノ角ゴ Pro W3" pitchFamily="123" charset="-128"/>
                <a:cs typeface="+mn-cs"/>
              </a:rPr>
              <a:t>Resultate der Methode sind oft nicht nachvollziehbar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07FCEF1-8866-4A58-9254-B4941E924015}"/>
              </a:ext>
            </a:extLst>
          </p:cNvPr>
          <p:cNvSpPr>
            <a:spLocks noGrp="1"/>
          </p:cNvSpPr>
          <p:nvPr>
            <p:ph type="sldNum" sz="quarter" idx="10"/>
          </p:nvPr>
        </p:nvSpPr>
        <p:spPr/>
        <p:txBody>
          <a:bodyPr/>
          <a:lstStyle/>
          <a:p>
            <a:pPr algn="l" defTabSz="650230" fontAlgn="base" hangingPunct="1">
              <a:spcBef>
                <a:spcPct val="0"/>
              </a:spcBef>
              <a:spcAft>
                <a:spcPct val="0"/>
              </a:spcAft>
            </a:pPr>
            <a:fld id="{F8E0B044-B2C7-41CD-8622-063E0EA8C53F}"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25</a:t>
            </a:fld>
            <a:endParaRPr lang="de-DE" altLang="de-DE" sz="2560" b="0" kern="1200">
              <a:solidFill>
                <a:prstClr val="black"/>
              </a:solidFill>
              <a:ea typeface="ヒラギノ角ゴ Pro W3" pitchFamily="123" charset="-128"/>
            </a:endParaRPr>
          </a:p>
        </p:txBody>
      </p:sp>
      <p:sp>
        <p:nvSpPr>
          <p:cNvPr id="645122" name="Rectangle 2">
            <a:extLst>
              <a:ext uri="{FF2B5EF4-FFF2-40B4-BE49-F238E27FC236}">
                <a16:creationId xmlns:a16="http://schemas.microsoft.com/office/drawing/2014/main" id="{A19CBFC0-F721-4972-AC63-C0275F5E03F7}"/>
              </a:ext>
            </a:extLst>
          </p:cNvPr>
          <p:cNvSpPr>
            <a:spLocks noGrp="1" noChangeArrowheads="1"/>
          </p:cNvSpPr>
          <p:nvPr>
            <p:ph type="title"/>
          </p:nvPr>
        </p:nvSpPr>
        <p:spPr/>
        <p:txBody>
          <a:bodyPr/>
          <a:lstStyle/>
          <a:p>
            <a:r>
              <a:rPr lang="de-DE" altLang="de-DE" dirty="0"/>
              <a:t>2.1.3 	Abschätzung: </a:t>
            </a:r>
            <a:r>
              <a:rPr lang="de-DE" altLang="de-DE" dirty="0" err="1"/>
              <a:t>Function</a:t>
            </a:r>
            <a:r>
              <a:rPr lang="de-DE" altLang="de-DE" dirty="0"/>
              <a:t>-Points</a:t>
            </a:r>
          </a:p>
        </p:txBody>
      </p:sp>
      <p:sp>
        <p:nvSpPr>
          <p:cNvPr id="645123" name="Rectangle 3">
            <a:extLst>
              <a:ext uri="{FF2B5EF4-FFF2-40B4-BE49-F238E27FC236}">
                <a16:creationId xmlns:a16="http://schemas.microsoft.com/office/drawing/2014/main" id="{D3AE5C0C-332F-4912-83BD-0D6A7EAE3572}"/>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177CA95F-A192-412B-9A2F-13436EADA1C4}"/>
              </a:ext>
            </a:extLst>
          </p:cNvPr>
          <p:cNvSpPr/>
          <p:nvPr/>
        </p:nvSpPr>
        <p:spPr>
          <a:xfrm>
            <a:off x="8670" y="2538976"/>
            <a:ext cx="12996130" cy="3970318"/>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Berechnung von </a:t>
            </a:r>
            <a:r>
              <a:rPr lang="de-DE" altLang="de-DE" sz="2800" b="0" kern="1200" dirty="0" err="1">
                <a:solidFill>
                  <a:prstClr val="black"/>
                </a:solidFill>
                <a:latin typeface="Calibri" panose="020F0502020204030204" pitchFamily="34" charset="0"/>
                <a:ea typeface="ヒラギノ角ゴ Pro W3" pitchFamily="123" charset="-128"/>
                <a:cs typeface="+mn-cs"/>
              </a:rPr>
              <a:t>Function</a:t>
            </a:r>
            <a:r>
              <a:rPr lang="de-DE" altLang="de-DE" sz="2800" b="0" kern="1200" dirty="0">
                <a:solidFill>
                  <a:prstClr val="black"/>
                </a:solidFill>
                <a:latin typeface="Calibri" panose="020F0502020204030204" pitchFamily="34" charset="0"/>
                <a:ea typeface="ヒラギノ角ゴ Pro W3" pitchFamily="123" charset="-128"/>
                <a:cs typeface="+mn-cs"/>
              </a:rPr>
              <a:t>-Points durch Ermittlung von Funktionen, Bewertung der Komplexität und Qualität der Funktionen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Fünf Hauptfunktionsgruppen: (Externe Inputs/ Outputs, Interne Dateien, Externe Abfragen, Externe Schnittstellen)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Drei Komplexitätsgruppen (niedrig, mittel, hoch)</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Anwendbar für Software-Projekte</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Zuordnung der Hauptfunktionsgruppen und deren Quantität zu </a:t>
            </a:r>
            <a:r>
              <a:rPr lang="de-DE" altLang="de-DE" sz="2800" b="0" kern="1200" dirty="0" err="1">
                <a:solidFill>
                  <a:prstClr val="black"/>
                </a:solidFill>
                <a:latin typeface="Calibri" panose="020F0502020204030204" pitchFamily="34" charset="0"/>
                <a:ea typeface="ヒラギノ角ゴ Pro W3" pitchFamily="123" charset="-128"/>
                <a:cs typeface="+mn-cs"/>
              </a:rPr>
              <a:t>Function</a:t>
            </a:r>
            <a:r>
              <a:rPr lang="de-DE" altLang="de-DE" sz="2800" b="0" kern="1200" dirty="0">
                <a:solidFill>
                  <a:prstClr val="black"/>
                </a:solidFill>
                <a:latin typeface="Calibri" panose="020F0502020204030204" pitchFamily="34" charset="0"/>
                <a:ea typeface="ヒラギノ角ゴ Pro W3" pitchFamily="123" charset="-128"/>
                <a:cs typeface="+mn-cs"/>
              </a:rPr>
              <a:t> Points durch Tabellen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Zuordnung der </a:t>
            </a:r>
            <a:r>
              <a:rPr lang="de-DE" altLang="de-DE" sz="2800" b="0" kern="1200" dirty="0" err="1">
                <a:solidFill>
                  <a:prstClr val="black"/>
                </a:solidFill>
                <a:latin typeface="Calibri" panose="020F0502020204030204" pitchFamily="34" charset="0"/>
                <a:ea typeface="ヒラギノ角ゴ Pro W3" pitchFamily="123" charset="-128"/>
                <a:cs typeface="+mn-cs"/>
              </a:rPr>
              <a:t>Functionpoints</a:t>
            </a:r>
            <a:r>
              <a:rPr lang="de-DE" altLang="de-DE" sz="2800" b="0" kern="1200" dirty="0">
                <a:solidFill>
                  <a:prstClr val="black"/>
                </a:solidFill>
                <a:latin typeface="Calibri" panose="020F0502020204030204" pitchFamily="34" charset="0"/>
                <a:ea typeface="ヒラギノ角ゴ Pro W3" pitchFamily="123" charset="-128"/>
                <a:cs typeface="+mn-cs"/>
              </a:rPr>
              <a:t> zu Aufwand durch Tabelle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640815E-AB6F-4DAC-B128-C2730CA7904A}"/>
              </a:ext>
            </a:extLst>
          </p:cNvPr>
          <p:cNvSpPr>
            <a:spLocks noGrp="1"/>
          </p:cNvSpPr>
          <p:nvPr>
            <p:ph type="sldNum" sz="quarter" idx="10"/>
          </p:nvPr>
        </p:nvSpPr>
        <p:spPr/>
        <p:txBody>
          <a:bodyPr/>
          <a:lstStyle/>
          <a:p>
            <a:pPr algn="l" defTabSz="650230" fontAlgn="base" hangingPunct="1">
              <a:spcBef>
                <a:spcPct val="0"/>
              </a:spcBef>
              <a:spcAft>
                <a:spcPct val="0"/>
              </a:spcAft>
            </a:pPr>
            <a:fld id="{7EAFC184-5052-4CD1-8B72-D61DF6448A0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26</a:t>
            </a:fld>
            <a:endParaRPr lang="de-DE" altLang="de-DE" sz="2560" b="0" kern="1200">
              <a:solidFill>
                <a:prstClr val="black"/>
              </a:solidFill>
              <a:ea typeface="ヒラギノ角ゴ Pro W3" pitchFamily="123" charset="-128"/>
            </a:endParaRPr>
          </a:p>
        </p:txBody>
      </p:sp>
      <p:sp>
        <p:nvSpPr>
          <p:cNvPr id="646146" name="Rectangle 2">
            <a:extLst>
              <a:ext uri="{FF2B5EF4-FFF2-40B4-BE49-F238E27FC236}">
                <a16:creationId xmlns:a16="http://schemas.microsoft.com/office/drawing/2014/main" id="{1D6AEE9D-BDAC-4CA9-B427-F9685B47ED3A}"/>
              </a:ext>
            </a:extLst>
          </p:cNvPr>
          <p:cNvSpPr>
            <a:spLocks noGrp="1" noChangeArrowheads="1"/>
          </p:cNvSpPr>
          <p:nvPr>
            <p:ph type="title"/>
          </p:nvPr>
        </p:nvSpPr>
        <p:spPr/>
        <p:txBody>
          <a:bodyPr/>
          <a:lstStyle/>
          <a:p>
            <a:r>
              <a:rPr lang="de-DE" altLang="de-DE" dirty="0"/>
              <a:t>2.1.3	 Abschätzung: </a:t>
            </a:r>
            <a:r>
              <a:rPr lang="de-DE" altLang="de-DE" dirty="0" err="1"/>
              <a:t>CoCoMo</a:t>
            </a:r>
            <a:r>
              <a:rPr lang="de-DE" altLang="de-DE" dirty="0"/>
              <a:t>-Methode</a:t>
            </a:r>
          </a:p>
        </p:txBody>
      </p:sp>
      <p:sp>
        <p:nvSpPr>
          <p:cNvPr id="646147" name="Rectangle 3">
            <a:extLst>
              <a:ext uri="{FF2B5EF4-FFF2-40B4-BE49-F238E27FC236}">
                <a16:creationId xmlns:a16="http://schemas.microsoft.com/office/drawing/2014/main" id="{604DFEDE-6B4B-4639-9DC7-8E010580C3C6}"/>
              </a:ext>
            </a:extLst>
          </p:cNvPr>
          <p:cNvSpPr>
            <a:spLocks noGrp="1" noChangeArrowheads="1"/>
          </p:cNvSpPr>
          <p:nvPr>
            <p:ph type="body" idx="1"/>
          </p:nvPr>
        </p:nvSpPr>
        <p:spPr>
          <a:xfrm>
            <a:off x="-91881" y="1875060"/>
            <a:ext cx="12354560" cy="5131354"/>
          </a:xfrm>
        </p:spPr>
        <p:txBody>
          <a:bodyPr>
            <a:normAutofit fontScale="85000" lnSpcReduction="20000"/>
          </a:bodyPr>
          <a:lstStyle/>
          <a:p>
            <a:r>
              <a:rPr lang="de-DE" altLang="de-DE" dirty="0"/>
              <a:t>Die </a:t>
            </a:r>
            <a:r>
              <a:rPr lang="de-DE" altLang="de-DE" b="1" dirty="0" err="1"/>
              <a:t>Co</a:t>
            </a:r>
            <a:r>
              <a:rPr lang="de-DE" altLang="de-DE" dirty="0" err="1"/>
              <a:t>nstructive</a:t>
            </a:r>
            <a:r>
              <a:rPr lang="de-DE" altLang="de-DE" dirty="0"/>
              <a:t> </a:t>
            </a:r>
            <a:r>
              <a:rPr lang="de-DE" altLang="de-DE" b="1" dirty="0" err="1"/>
              <a:t>Co</a:t>
            </a:r>
            <a:r>
              <a:rPr lang="de-DE" altLang="de-DE" dirty="0" err="1"/>
              <a:t>st</a:t>
            </a:r>
            <a:r>
              <a:rPr lang="de-DE" altLang="de-DE" dirty="0"/>
              <a:t> </a:t>
            </a:r>
            <a:r>
              <a:rPr lang="de-DE" altLang="de-DE" b="1" dirty="0"/>
              <a:t>Mo</a:t>
            </a:r>
            <a:r>
              <a:rPr lang="de-DE" altLang="de-DE" dirty="0"/>
              <a:t>del-Methode ist ein algorithmisches Verfahren zur Aufwandsabschätzung.</a:t>
            </a:r>
            <a:br>
              <a:rPr lang="de-DE" altLang="de-DE" dirty="0"/>
            </a:br>
            <a:r>
              <a:rPr lang="de-DE" altLang="de-DE" dirty="0"/>
              <a:t>Sie besteht aus drei Phasen</a:t>
            </a:r>
          </a:p>
          <a:p>
            <a:pPr lvl="1">
              <a:buFont typeface="Wingdings" panose="05000000000000000000" pitchFamily="2" charset="2"/>
              <a:buAutoNum type="arabicPeriod"/>
            </a:pPr>
            <a:r>
              <a:rPr lang="de-DE" altLang="de-DE" dirty="0"/>
              <a:t>Basis </a:t>
            </a:r>
            <a:r>
              <a:rPr lang="de-DE" altLang="de-DE" dirty="0" err="1"/>
              <a:t>Cocomo</a:t>
            </a:r>
            <a:r>
              <a:rPr lang="de-DE" altLang="de-DE" dirty="0"/>
              <a:t>: Erste grobe Schätzung</a:t>
            </a:r>
          </a:p>
          <a:p>
            <a:pPr lvl="1">
              <a:buFont typeface="Wingdings" panose="05000000000000000000" pitchFamily="2" charset="2"/>
              <a:buAutoNum type="arabicPeriod"/>
            </a:pPr>
            <a:r>
              <a:rPr lang="de-DE" altLang="de-DE" dirty="0"/>
              <a:t>Intermediate </a:t>
            </a:r>
            <a:r>
              <a:rPr lang="de-DE" altLang="de-DE" dirty="0" err="1"/>
              <a:t>Cocomo</a:t>
            </a:r>
            <a:r>
              <a:rPr lang="de-DE" altLang="de-DE" dirty="0"/>
              <a:t>: Verfeinerung um „Kostentreiber“</a:t>
            </a:r>
          </a:p>
          <a:p>
            <a:pPr lvl="1">
              <a:buFont typeface="Wingdings" panose="05000000000000000000" pitchFamily="2" charset="2"/>
              <a:buAutoNum type="arabicPeriod"/>
            </a:pPr>
            <a:r>
              <a:rPr lang="de-DE" altLang="de-DE" dirty="0" err="1"/>
              <a:t>Detailed</a:t>
            </a:r>
            <a:r>
              <a:rPr lang="de-DE" altLang="de-DE" dirty="0"/>
              <a:t> </a:t>
            </a:r>
            <a:r>
              <a:rPr lang="de-DE" altLang="de-DE" dirty="0" err="1"/>
              <a:t>Cocomo</a:t>
            </a:r>
            <a:r>
              <a:rPr lang="de-DE" altLang="de-DE" dirty="0"/>
              <a:t>: Verfeinerung durch „Herunterbrechen“ auf Projektphasen</a:t>
            </a:r>
          </a:p>
          <a:p>
            <a:r>
              <a:rPr lang="de-DE" altLang="de-DE" dirty="0"/>
              <a:t>Voraussetzung für die </a:t>
            </a:r>
            <a:r>
              <a:rPr lang="de-DE" altLang="de-DE" dirty="0" err="1"/>
              <a:t>Cocomo</a:t>
            </a:r>
            <a:r>
              <a:rPr lang="de-DE" altLang="de-DE" dirty="0"/>
              <a:t>-Methode</a:t>
            </a:r>
          </a:p>
          <a:p>
            <a:pPr lvl="1"/>
            <a:r>
              <a:rPr lang="de-DE" altLang="de-DE" dirty="0"/>
              <a:t>Ermittlung von LOC (Lines </a:t>
            </a:r>
            <a:r>
              <a:rPr lang="de-DE" altLang="de-DE" dirty="0" err="1"/>
              <a:t>of</a:t>
            </a:r>
            <a:r>
              <a:rPr lang="de-DE" altLang="de-DE" dirty="0"/>
              <a:t> Code) / KDSI (Kilo </a:t>
            </a:r>
            <a:r>
              <a:rPr lang="de-DE" altLang="de-DE" dirty="0" err="1"/>
              <a:t>Delivered</a:t>
            </a:r>
            <a:r>
              <a:rPr lang="de-DE" altLang="de-DE" dirty="0"/>
              <a:t> Source </a:t>
            </a:r>
            <a:r>
              <a:rPr lang="de-DE" altLang="de-DE" dirty="0" err="1"/>
              <a:t>Instructions</a:t>
            </a:r>
            <a:r>
              <a:rPr lang="de-DE" altLang="de-DE" dirty="0"/>
              <a:t>)</a:t>
            </a:r>
          </a:p>
          <a:p>
            <a:pPr lvl="1"/>
            <a:r>
              <a:rPr lang="de-DE" altLang="de-DE" dirty="0"/>
              <a:t>Ermittlung von Berechnungsfaktoren </a:t>
            </a:r>
          </a:p>
        </p:txBody>
      </p:sp>
      <p:sp>
        <p:nvSpPr>
          <p:cNvPr id="646148" name="Text Box 4">
            <a:extLst>
              <a:ext uri="{FF2B5EF4-FFF2-40B4-BE49-F238E27FC236}">
                <a16:creationId xmlns:a16="http://schemas.microsoft.com/office/drawing/2014/main" id="{82A894C1-C05B-4C39-9A7B-1E5A73393ED1}"/>
              </a:ext>
            </a:extLst>
          </p:cNvPr>
          <p:cNvSpPr txBox="1">
            <a:spLocks noChangeArrowheads="1"/>
          </p:cNvSpPr>
          <p:nvPr/>
        </p:nvSpPr>
        <p:spPr bwMode="auto">
          <a:xfrm>
            <a:off x="650240" y="6858949"/>
            <a:ext cx="5222241" cy="39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0"/>
              </a:spcBef>
              <a:spcAft>
                <a:spcPct val="0"/>
              </a:spcAft>
            </a:pPr>
            <a:r>
              <a:rPr lang="de-DE" altLang="de-DE" sz="1991" b="0" kern="1200" dirty="0">
                <a:solidFill>
                  <a:prstClr val="black"/>
                </a:solidFill>
                <a:latin typeface="Calibri" panose="020F0502020204030204" pitchFamily="34" charset="0"/>
                <a:ea typeface="ヒラギノ角ゴ Pro W3" pitchFamily="123" charset="-128"/>
                <a:cs typeface="+mn-cs"/>
                <a:hlinkClick r:id="rId2"/>
              </a:rPr>
              <a:t>www.softwarekompetenz.de</a:t>
            </a:r>
            <a:r>
              <a:rPr lang="de-DE" altLang="de-DE" sz="1991" b="0" kern="1200" dirty="0">
                <a:solidFill>
                  <a:prstClr val="black"/>
                </a:solidFill>
                <a:latin typeface="Calibri" panose="020F0502020204030204" pitchFamily="34" charset="0"/>
                <a:ea typeface="ヒラギノ角ゴ Pro W3" pitchFamily="123" charset="-128"/>
                <a:cs typeface="+mn-cs"/>
              </a:rPr>
              <a:t> (2005-10-16)</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397CBFF-E549-4776-BF5A-0A4A1C58FD61}"/>
              </a:ext>
            </a:extLst>
          </p:cNvPr>
          <p:cNvSpPr>
            <a:spLocks noGrp="1"/>
          </p:cNvSpPr>
          <p:nvPr>
            <p:ph type="sldNum" sz="quarter" idx="10"/>
          </p:nvPr>
        </p:nvSpPr>
        <p:spPr/>
        <p:txBody>
          <a:bodyPr/>
          <a:lstStyle/>
          <a:p>
            <a:pPr algn="l" defTabSz="650230" fontAlgn="base" hangingPunct="1">
              <a:spcBef>
                <a:spcPct val="0"/>
              </a:spcBef>
              <a:spcAft>
                <a:spcPct val="0"/>
              </a:spcAft>
            </a:pPr>
            <a:fld id="{782D424B-DB84-47FA-BBA7-576B0068E7E0}"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27</a:t>
            </a:fld>
            <a:endParaRPr lang="de-DE" altLang="de-DE" sz="2560" b="0" kern="1200">
              <a:solidFill>
                <a:prstClr val="black"/>
              </a:solidFill>
              <a:ea typeface="ヒラギノ角ゴ Pro W3" pitchFamily="123" charset="-128"/>
            </a:endParaRPr>
          </a:p>
        </p:txBody>
      </p:sp>
      <p:sp>
        <p:nvSpPr>
          <p:cNvPr id="647170" name="Rectangle 2">
            <a:extLst>
              <a:ext uri="{FF2B5EF4-FFF2-40B4-BE49-F238E27FC236}">
                <a16:creationId xmlns:a16="http://schemas.microsoft.com/office/drawing/2014/main" id="{D775F105-0F14-49D8-BA18-C47ECFC19352}"/>
              </a:ext>
            </a:extLst>
          </p:cNvPr>
          <p:cNvSpPr>
            <a:spLocks noGrp="1" noChangeArrowheads="1"/>
          </p:cNvSpPr>
          <p:nvPr>
            <p:ph type="title"/>
          </p:nvPr>
        </p:nvSpPr>
        <p:spPr/>
        <p:txBody>
          <a:bodyPr/>
          <a:lstStyle/>
          <a:p>
            <a:r>
              <a:rPr lang="de-DE" altLang="de-DE" dirty="0"/>
              <a:t>2.1.3	 Abschätzung: </a:t>
            </a:r>
            <a:r>
              <a:rPr lang="de-DE" altLang="de-DE" dirty="0" err="1"/>
              <a:t>CoCoMo</a:t>
            </a:r>
            <a:r>
              <a:rPr lang="de-DE" altLang="de-DE" dirty="0"/>
              <a:t>-Methode</a:t>
            </a:r>
          </a:p>
        </p:txBody>
      </p:sp>
      <p:sp>
        <p:nvSpPr>
          <p:cNvPr id="647171" name="Rectangle 3">
            <a:extLst>
              <a:ext uri="{FF2B5EF4-FFF2-40B4-BE49-F238E27FC236}">
                <a16:creationId xmlns:a16="http://schemas.microsoft.com/office/drawing/2014/main" id="{FF8DAE5D-7D4A-498A-A95B-5A6695204F62}"/>
              </a:ext>
            </a:extLst>
          </p:cNvPr>
          <p:cNvSpPr>
            <a:spLocks noGrp="1" noChangeArrowheads="1"/>
          </p:cNvSpPr>
          <p:nvPr>
            <p:ph type="body" idx="1"/>
          </p:nvPr>
        </p:nvSpPr>
        <p:spPr/>
        <p:txBody>
          <a:bodyPr>
            <a:normAutofit fontScale="25000" lnSpcReduction="20000"/>
          </a:bodyPr>
          <a:lstStyle/>
          <a:p>
            <a:endParaRPr lang="de-DE" altLang="de-DE" dirty="0"/>
          </a:p>
        </p:txBody>
      </p:sp>
      <p:pic>
        <p:nvPicPr>
          <p:cNvPr id="647172" name="Picture 4">
            <a:extLst>
              <a:ext uri="{FF2B5EF4-FFF2-40B4-BE49-F238E27FC236}">
                <a16:creationId xmlns:a16="http://schemas.microsoft.com/office/drawing/2014/main" id="{130C8833-F0D5-41BE-A7A2-7AB427791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36" y="5505365"/>
            <a:ext cx="13004800" cy="261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a:extLst>
              <a:ext uri="{FF2B5EF4-FFF2-40B4-BE49-F238E27FC236}">
                <a16:creationId xmlns:a16="http://schemas.microsoft.com/office/drawing/2014/main" id="{35949D8D-AFEF-44AB-992E-A293C3C8D7AB}"/>
              </a:ext>
            </a:extLst>
          </p:cNvPr>
          <p:cNvSpPr/>
          <p:nvPr/>
        </p:nvSpPr>
        <p:spPr>
          <a:xfrm>
            <a:off x="416154" y="1462533"/>
            <a:ext cx="9337446" cy="4425827"/>
          </a:xfrm>
          <a:prstGeom prst="rect">
            <a:avLst/>
          </a:prstGeom>
        </p:spPr>
        <p:txBody>
          <a:bodyPr wrap="square">
            <a:spAutoFit/>
          </a:bodyPr>
          <a:lstStyle/>
          <a:p>
            <a:pPr algn="l" defTabSz="650230" fontAlgn="base" hangingPunct="1">
              <a:spcBef>
                <a:spcPct val="0"/>
              </a:spcBef>
              <a:spcAft>
                <a:spcPct val="0"/>
              </a:spcAft>
            </a:pPr>
            <a:r>
              <a:rPr lang="de-DE" altLang="de-DE" sz="2560" kern="1200" dirty="0">
                <a:solidFill>
                  <a:prstClr val="black"/>
                </a:solidFill>
                <a:latin typeface="Calibri" panose="020F0502020204030204" pitchFamily="34" charset="0"/>
                <a:ea typeface="ヒラギノ角ゴ Pro W3" pitchFamily="123" charset="-128"/>
                <a:cs typeface="+mn-cs"/>
              </a:rPr>
              <a:t>Phase 1: Basic </a:t>
            </a:r>
            <a:r>
              <a:rPr lang="de-DE" altLang="de-DE" sz="2560" kern="1200" dirty="0" err="1">
                <a:solidFill>
                  <a:prstClr val="black"/>
                </a:solidFill>
                <a:latin typeface="Calibri" panose="020F0502020204030204" pitchFamily="34" charset="0"/>
                <a:ea typeface="ヒラギノ角ゴ Pro W3" pitchFamily="123" charset="-128"/>
                <a:cs typeface="+mn-cs"/>
              </a:rPr>
              <a:t>Cocomo</a:t>
            </a:r>
            <a:r>
              <a:rPr lang="de-DE" altLang="de-DE" sz="2560" kern="1200" dirty="0">
                <a:solidFill>
                  <a:prstClr val="black"/>
                </a:solidFill>
                <a:latin typeface="Calibri" panose="020F0502020204030204" pitchFamily="34" charset="0"/>
                <a:ea typeface="ヒラギノ角ゴ Pro W3" pitchFamily="123" charset="-128"/>
                <a:cs typeface="+mn-cs"/>
              </a:rPr>
              <a:t>:</a:t>
            </a:r>
          </a:p>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Die Hauptformeln, nach denen vorgegangen wird lauten:</a:t>
            </a:r>
          </a:p>
          <a:p>
            <a:pPr marL="650230" lvl="1"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Aufwand[in Personenmonaten] = A * Größe[in KDSI]</a:t>
            </a:r>
            <a:r>
              <a:rPr lang="de-DE" altLang="de-DE" sz="2560" b="0" kern="1200" baseline="30000" dirty="0">
                <a:solidFill>
                  <a:prstClr val="black"/>
                </a:solidFill>
                <a:latin typeface="Calibri" panose="020F0502020204030204" pitchFamily="34" charset="0"/>
                <a:ea typeface="ヒラギノ角ゴ Pro W3" pitchFamily="123" charset="-128"/>
                <a:cs typeface="+mn-cs"/>
              </a:rPr>
              <a:t>B</a:t>
            </a:r>
          </a:p>
          <a:p>
            <a:pPr marL="650230" lvl="1"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Benötigte Projektdauer[in Monaten] = C * </a:t>
            </a:r>
            <a:r>
              <a:rPr lang="de-DE" altLang="de-DE" sz="2560" b="0" kern="1200" dirty="0" err="1">
                <a:solidFill>
                  <a:prstClr val="black"/>
                </a:solidFill>
                <a:latin typeface="Calibri" panose="020F0502020204030204" pitchFamily="34" charset="0"/>
                <a:ea typeface="ヒラギノ角ゴ Pro W3" pitchFamily="123" charset="-128"/>
                <a:cs typeface="+mn-cs"/>
              </a:rPr>
              <a:t>Aufwand</a:t>
            </a:r>
            <a:r>
              <a:rPr lang="de-DE" altLang="de-DE" sz="2560" b="0" kern="1200" baseline="30000" dirty="0" err="1">
                <a:solidFill>
                  <a:prstClr val="black"/>
                </a:solidFill>
                <a:latin typeface="Calibri" panose="020F0502020204030204" pitchFamily="34" charset="0"/>
                <a:ea typeface="ヒラギノ角ゴ Pro W3" pitchFamily="123" charset="-128"/>
                <a:cs typeface="+mn-cs"/>
              </a:rPr>
              <a:t>D</a:t>
            </a:r>
            <a:endParaRPr lang="de-DE" altLang="de-DE" sz="2560" b="0" kern="1200" baseline="30000" dirty="0">
              <a:solidFill>
                <a:prstClr val="black"/>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Je nach Projektkomplexität werden nun folgende Werte für A;B;C und D eingesetzt:</a:t>
            </a:r>
          </a:p>
          <a:p>
            <a:pPr marL="650230" lvl="1" indent="0" algn="l" defTabSz="650230" fontAlgn="base" hangingPunct="1">
              <a:spcBef>
                <a:spcPct val="0"/>
              </a:spcBef>
              <a:spcAft>
                <a:spcPct val="0"/>
              </a:spcAft>
            </a:pPr>
            <a:r>
              <a:rPr lang="de-DE" altLang="de-DE" sz="2560" b="0" kern="1200" dirty="0" err="1">
                <a:solidFill>
                  <a:prstClr val="black"/>
                </a:solidFill>
                <a:latin typeface="Calibri" panose="020F0502020204030204" pitchFamily="34" charset="0"/>
                <a:ea typeface="ヒラギノ角ゴ Pro W3" pitchFamily="123" charset="-128"/>
                <a:cs typeface="+mn-cs"/>
              </a:rPr>
              <a:t>Organic</a:t>
            </a:r>
            <a:r>
              <a:rPr lang="de-DE" altLang="de-DE" sz="2560" b="0" kern="1200" dirty="0">
                <a:solidFill>
                  <a:prstClr val="black"/>
                </a:solidFill>
                <a:latin typeface="Calibri" panose="020F0502020204030204" pitchFamily="34" charset="0"/>
                <a:ea typeface="ヒラギノ角ゴ Pro W3" pitchFamily="123" charset="-128"/>
                <a:cs typeface="+mn-cs"/>
              </a:rPr>
              <a:t> Projects: A=2.4, B=1.05, C=2.5, D=0.38</a:t>
            </a:r>
          </a:p>
          <a:p>
            <a:pPr marL="650230" lvl="1"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Semi-</a:t>
            </a:r>
            <a:r>
              <a:rPr lang="de-DE" altLang="de-DE" sz="2560" b="0" kern="1200" dirty="0" err="1">
                <a:solidFill>
                  <a:prstClr val="black"/>
                </a:solidFill>
                <a:latin typeface="Calibri" panose="020F0502020204030204" pitchFamily="34" charset="0"/>
                <a:ea typeface="ヒラギノ角ゴ Pro W3" pitchFamily="123" charset="-128"/>
                <a:cs typeface="+mn-cs"/>
              </a:rPr>
              <a:t>detached</a:t>
            </a:r>
            <a:r>
              <a:rPr lang="de-DE" altLang="de-DE" sz="2560" b="0" kern="1200" dirty="0">
                <a:solidFill>
                  <a:prstClr val="black"/>
                </a:solidFill>
                <a:latin typeface="Calibri" panose="020F0502020204030204" pitchFamily="34" charset="0"/>
                <a:ea typeface="ヒラギノ角ゴ Pro W3" pitchFamily="123" charset="-128"/>
                <a:cs typeface="+mn-cs"/>
              </a:rPr>
              <a:t> Projects: (A=3.0, B=1.12, C=2.5, D=0.35)</a:t>
            </a:r>
          </a:p>
          <a:p>
            <a:pPr marL="650230" lvl="1"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Embedded Projects: (A=3.6, B=1.20, C=2.5, D=0.32) </a:t>
            </a: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E0F8166-904C-4FD0-8BFF-68BE9CDA23CE}"/>
              </a:ext>
            </a:extLst>
          </p:cNvPr>
          <p:cNvSpPr>
            <a:spLocks noGrp="1"/>
          </p:cNvSpPr>
          <p:nvPr>
            <p:ph type="sldNum" sz="quarter" idx="10"/>
          </p:nvPr>
        </p:nvSpPr>
        <p:spPr/>
        <p:txBody>
          <a:bodyPr/>
          <a:lstStyle/>
          <a:p>
            <a:pPr algn="l" defTabSz="650230" fontAlgn="base" hangingPunct="1">
              <a:spcBef>
                <a:spcPct val="0"/>
              </a:spcBef>
              <a:spcAft>
                <a:spcPct val="0"/>
              </a:spcAft>
            </a:pPr>
            <a:fld id="{E633A63F-50EC-46D0-BDA9-68D10D76753A}"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28</a:t>
            </a:fld>
            <a:endParaRPr lang="de-DE" altLang="de-DE" sz="2560" b="0" kern="1200">
              <a:solidFill>
                <a:prstClr val="black"/>
              </a:solidFill>
              <a:ea typeface="ヒラギノ角ゴ Pro W3" pitchFamily="123" charset="-128"/>
            </a:endParaRPr>
          </a:p>
        </p:txBody>
      </p:sp>
      <p:sp>
        <p:nvSpPr>
          <p:cNvPr id="648194" name="Rectangle 2">
            <a:extLst>
              <a:ext uri="{FF2B5EF4-FFF2-40B4-BE49-F238E27FC236}">
                <a16:creationId xmlns:a16="http://schemas.microsoft.com/office/drawing/2014/main" id="{21D7E341-5157-4CEB-9A66-001125D28288}"/>
              </a:ext>
            </a:extLst>
          </p:cNvPr>
          <p:cNvSpPr>
            <a:spLocks noGrp="1" noChangeArrowheads="1"/>
          </p:cNvSpPr>
          <p:nvPr>
            <p:ph type="title"/>
          </p:nvPr>
        </p:nvSpPr>
        <p:spPr>
          <a:xfrm>
            <a:off x="0" y="390596"/>
            <a:ext cx="11520558" cy="1625600"/>
          </a:xfrm>
        </p:spPr>
        <p:txBody>
          <a:bodyPr/>
          <a:lstStyle/>
          <a:p>
            <a:r>
              <a:rPr lang="de-DE" altLang="de-DE" dirty="0"/>
              <a:t>2.1.3 	Abschätzung: </a:t>
            </a:r>
            <a:r>
              <a:rPr lang="de-DE" altLang="de-DE" dirty="0" err="1"/>
              <a:t>CoCoMo</a:t>
            </a:r>
            <a:r>
              <a:rPr lang="de-DE" altLang="de-DE" dirty="0"/>
              <a:t>-Methode</a:t>
            </a:r>
          </a:p>
        </p:txBody>
      </p:sp>
      <p:pic>
        <p:nvPicPr>
          <p:cNvPr id="648195" name="Picture 3">
            <a:extLst>
              <a:ext uri="{FF2B5EF4-FFF2-40B4-BE49-F238E27FC236}">
                <a16:creationId xmlns:a16="http://schemas.microsoft.com/office/drawing/2014/main" id="{1BB73848-9869-4C54-9DE1-B9EA349BC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444" y="3924753"/>
            <a:ext cx="7360356" cy="582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8196" name="Rectangle 4">
            <a:extLst>
              <a:ext uri="{FF2B5EF4-FFF2-40B4-BE49-F238E27FC236}">
                <a16:creationId xmlns:a16="http://schemas.microsoft.com/office/drawing/2014/main" id="{F1515303-292A-418B-A692-B1B1D77C492A}"/>
              </a:ext>
            </a:extLst>
          </p:cNvPr>
          <p:cNvSpPr>
            <a:spLocks noGrp="1" noChangeArrowheads="1"/>
          </p:cNvSpPr>
          <p:nvPr>
            <p:ph type="body" idx="1"/>
          </p:nvPr>
        </p:nvSpPr>
        <p:spPr>
          <a:xfrm>
            <a:off x="-39013" y="1302738"/>
            <a:ext cx="11704320" cy="7148124"/>
          </a:xfrm>
          <a:noFill/>
          <a:ln/>
        </p:spPr>
        <p:txBody>
          <a:bodyPr>
            <a:normAutofit/>
          </a:bodyPr>
          <a:lstStyle/>
          <a:p>
            <a:pPr>
              <a:buFont typeface="Wingdings" panose="05000000000000000000" pitchFamily="2" charset="2"/>
              <a:buNone/>
            </a:pPr>
            <a:r>
              <a:rPr lang="de-DE" altLang="de-DE" sz="3413" b="1" dirty="0"/>
              <a:t>Phase 2: Intermediate </a:t>
            </a:r>
            <a:r>
              <a:rPr lang="de-DE" altLang="de-DE" sz="3413" b="1" dirty="0" err="1"/>
              <a:t>Cocomo</a:t>
            </a:r>
            <a:r>
              <a:rPr lang="de-DE" altLang="de-DE" sz="3413" b="1" dirty="0"/>
              <a:t>:</a:t>
            </a:r>
          </a:p>
          <a:p>
            <a:r>
              <a:rPr lang="de-DE" altLang="de-DE" sz="3413" dirty="0"/>
              <a:t>Die Hauptformel, nach der vorgegangen wird lautet:</a:t>
            </a:r>
            <a:br>
              <a:rPr lang="de-DE" altLang="de-DE" sz="3413" dirty="0"/>
            </a:br>
            <a:r>
              <a:rPr lang="de-DE" altLang="de-DE" sz="3413" dirty="0"/>
              <a:t>Aufwand[in Personenmonaten]= (K1* ...* K15) * Aufwand[aus Basic COCOMO]</a:t>
            </a:r>
          </a:p>
          <a:p>
            <a:r>
              <a:rPr lang="de-DE" altLang="de-DE" sz="3413" dirty="0"/>
              <a:t>Die Werte sind</a:t>
            </a:r>
            <a:br>
              <a:rPr lang="de-DE" altLang="de-DE" sz="3413" dirty="0"/>
            </a:br>
            <a:r>
              <a:rPr lang="de-DE" altLang="de-DE" sz="3413" dirty="0"/>
              <a:t>geschätzt und ohne</a:t>
            </a:r>
            <a:br>
              <a:rPr lang="de-DE" altLang="de-DE" sz="3413" dirty="0"/>
            </a:br>
            <a:r>
              <a:rPr lang="de-DE" altLang="de-DE" sz="3413" dirty="0"/>
              <a:t>Berücksichtigung</a:t>
            </a:r>
            <a:br>
              <a:rPr lang="de-DE" altLang="de-DE" sz="3413" dirty="0"/>
            </a:br>
            <a:r>
              <a:rPr lang="de-DE" altLang="de-DE" sz="3413" dirty="0"/>
              <a:t>von Phasen</a:t>
            </a:r>
          </a:p>
          <a:p>
            <a:pPr>
              <a:buFont typeface="Wingdings" panose="05000000000000000000" pitchFamily="2" charset="2"/>
              <a:buNone/>
            </a:pPr>
            <a:r>
              <a:rPr lang="de-DE" altLang="de-DE" sz="3413" b="1" dirty="0"/>
              <a:t>Phase 3: </a:t>
            </a:r>
            <a:r>
              <a:rPr lang="de-DE" altLang="de-DE" sz="3413" b="1" dirty="0" err="1"/>
              <a:t>Detailed</a:t>
            </a:r>
            <a:r>
              <a:rPr lang="de-DE" altLang="de-DE" sz="3413" b="1" dirty="0"/>
              <a:t> </a:t>
            </a:r>
            <a:r>
              <a:rPr lang="de-DE" altLang="de-DE" sz="3413" b="1" dirty="0" err="1"/>
              <a:t>Cocomo</a:t>
            </a:r>
            <a:endParaRPr lang="de-DE" altLang="de-DE" sz="3413" b="1" dirty="0"/>
          </a:p>
          <a:p>
            <a:r>
              <a:rPr lang="de-DE" altLang="de-DE" sz="3413" dirty="0"/>
              <a:t>Wie Phase 2 nur</a:t>
            </a:r>
            <a:br>
              <a:rPr lang="de-DE" altLang="de-DE" sz="3413" dirty="0"/>
            </a:br>
            <a:r>
              <a:rPr lang="de-DE" altLang="de-DE" sz="3413" dirty="0"/>
              <a:t>mit verfeinerter</a:t>
            </a:r>
            <a:br>
              <a:rPr lang="de-DE" altLang="de-DE" sz="3413" dirty="0"/>
            </a:br>
            <a:r>
              <a:rPr lang="de-DE" altLang="de-DE" sz="3413" dirty="0"/>
              <a:t>Aufgabenliste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47DB5A-5153-4834-9EBB-E1CB132F35E7}"/>
              </a:ext>
            </a:extLst>
          </p:cNvPr>
          <p:cNvSpPr>
            <a:spLocks noGrp="1"/>
          </p:cNvSpPr>
          <p:nvPr>
            <p:ph type="sldNum" sz="quarter" idx="10"/>
          </p:nvPr>
        </p:nvSpPr>
        <p:spPr/>
        <p:txBody>
          <a:bodyPr/>
          <a:lstStyle/>
          <a:p>
            <a:pPr algn="l" defTabSz="650230" fontAlgn="base" hangingPunct="1">
              <a:spcBef>
                <a:spcPct val="0"/>
              </a:spcBef>
              <a:spcAft>
                <a:spcPct val="0"/>
              </a:spcAft>
            </a:pPr>
            <a:fld id="{3A01F6EC-A292-49E0-B865-D32ACE17E10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29</a:t>
            </a:fld>
            <a:endParaRPr lang="de-DE" altLang="de-DE" sz="2560" b="0" kern="1200">
              <a:solidFill>
                <a:prstClr val="black"/>
              </a:solidFill>
              <a:ea typeface="ヒラギノ角ゴ Pro W3" pitchFamily="123" charset="-128"/>
            </a:endParaRPr>
          </a:p>
        </p:txBody>
      </p:sp>
      <p:sp>
        <p:nvSpPr>
          <p:cNvPr id="650242" name="Rectangle 2">
            <a:extLst>
              <a:ext uri="{FF2B5EF4-FFF2-40B4-BE49-F238E27FC236}">
                <a16:creationId xmlns:a16="http://schemas.microsoft.com/office/drawing/2014/main" id="{E268A842-0887-40C3-8FD3-142CC2A4009B}"/>
              </a:ext>
            </a:extLst>
          </p:cNvPr>
          <p:cNvSpPr>
            <a:spLocks noGrp="1" noChangeArrowheads="1"/>
          </p:cNvSpPr>
          <p:nvPr>
            <p:ph type="title"/>
          </p:nvPr>
        </p:nvSpPr>
        <p:spPr/>
        <p:txBody>
          <a:bodyPr/>
          <a:lstStyle/>
          <a:p>
            <a:r>
              <a:rPr lang="de-DE" altLang="de-DE" dirty="0"/>
              <a:t>2.1.3 	Abschätzung: Politische Methoden</a:t>
            </a:r>
          </a:p>
        </p:txBody>
      </p:sp>
      <p:sp>
        <p:nvSpPr>
          <p:cNvPr id="650243" name="Rectangle 3">
            <a:extLst>
              <a:ext uri="{FF2B5EF4-FFF2-40B4-BE49-F238E27FC236}">
                <a16:creationId xmlns:a16="http://schemas.microsoft.com/office/drawing/2014/main" id="{C4FB94B2-BCDE-48A6-B075-B98D9A3C2E6B}"/>
              </a:ext>
            </a:extLst>
          </p:cNvPr>
          <p:cNvSpPr>
            <a:spLocks noGrp="1" noChangeArrowheads="1"/>
          </p:cNvSpPr>
          <p:nvPr>
            <p:ph type="body" idx="1"/>
          </p:nvPr>
        </p:nvSpPr>
        <p:spPr/>
        <p:txBody>
          <a:bodyPr>
            <a:normAutofit fontScale="25000" lnSpcReduction="20000"/>
          </a:bodyPr>
          <a:lstStyle/>
          <a:p>
            <a:pPr>
              <a:buFont typeface="Wingdings" panose="05000000000000000000" pitchFamily="2" charset="2"/>
              <a:buNone/>
            </a:pPr>
            <a:endParaRPr lang="de-DE" altLang="de-DE" dirty="0"/>
          </a:p>
        </p:txBody>
      </p:sp>
      <p:sp>
        <p:nvSpPr>
          <p:cNvPr id="2" name="Rechteck 1">
            <a:extLst>
              <a:ext uri="{FF2B5EF4-FFF2-40B4-BE49-F238E27FC236}">
                <a16:creationId xmlns:a16="http://schemas.microsoft.com/office/drawing/2014/main" id="{BC988252-8260-4C34-A0AE-CD1627548E65}"/>
              </a:ext>
            </a:extLst>
          </p:cNvPr>
          <p:cNvSpPr/>
          <p:nvPr/>
        </p:nvSpPr>
        <p:spPr>
          <a:xfrm>
            <a:off x="407484" y="2911450"/>
            <a:ext cx="12597316" cy="5607689"/>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Bei allen diesen Methoden werden die Projektkosten durch die beim Auftraggeber verfügbaren Mittel bestimmt.</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Pricing-</a:t>
            </a:r>
            <a:r>
              <a:rPr lang="de-DE" altLang="de-DE" sz="2560" b="0" kern="1200" dirty="0" err="1">
                <a:solidFill>
                  <a:prstClr val="black"/>
                </a:solidFill>
                <a:latin typeface="Calibri" panose="020F0502020204030204" pitchFamily="34" charset="0"/>
                <a:ea typeface="ヒラギノ角ゴ Pro W3" pitchFamily="123" charset="-128"/>
                <a:cs typeface="+mn-cs"/>
              </a:rPr>
              <a:t>to</a:t>
            </a:r>
            <a:r>
              <a:rPr lang="de-DE" altLang="de-DE" sz="2560" b="0" kern="1200" dirty="0">
                <a:solidFill>
                  <a:prstClr val="black"/>
                </a:solidFill>
                <a:latin typeface="Calibri" panose="020F0502020204030204" pitchFamily="34" charset="0"/>
                <a:ea typeface="ヒラギノ角ゴ Pro W3" pitchFamily="123" charset="-128"/>
                <a:cs typeface="+mn-cs"/>
              </a:rPr>
              <a:t>-</a:t>
            </a:r>
            <a:r>
              <a:rPr lang="de-DE" altLang="de-DE" sz="2560" b="0" kern="1200" dirty="0" err="1">
                <a:solidFill>
                  <a:prstClr val="black"/>
                </a:solidFill>
                <a:latin typeface="Calibri" panose="020F0502020204030204" pitchFamily="34" charset="0"/>
                <a:ea typeface="ヒラギノ角ゴ Pro W3" pitchFamily="123" charset="-128"/>
                <a:cs typeface="+mn-cs"/>
              </a:rPr>
              <a:t>win</a:t>
            </a:r>
            <a:r>
              <a:rPr lang="de-DE" altLang="de-DE" sz="2560" b="0" kern="1200" dirty="0">
                <a:solidFill>
                  <a:prstClr val="black"/>
                </a:solidFill>
                <a:latin typeface="Calibri" panose="020F0502020204030204" pitchFamily="34" charset="0"/>
                <a:ea typeface="ヒラギノ角ゴ Pro W3" pitchFamily="123" charset="-128"/>
                <a:cs typeface="+mn-cs"/>
              </a:rPr>
              <a:t>:</a:t>
            </a: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Der zu erwartende Aufwand wird durch das Budget des Auftraggebers und nicht durch die Projektfunktionalität bestimmt. Es wird nur soviel Aufwand betrieben, dass noch Gewinn gemacht wird.</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Variante:</a:t>
            </a: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Bei „strategischen“ Projekten (z.B. Erstprojekt bei attraktivem Kunden, Verdrängungswettbewerb, Kostenbeitragssituationen, etc.) werden die Kosten (und damit indirekt der veranschlagte Aufwand) so festgelegt, dass das Projekt gerade so „gewonnen“ wird</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Max-Budget:</a:t>
            </a: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Der Aufwand wird durch das maximale beim Auftraggeber zu vergebende Budget bestimmt.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FEE40A7-7F4C-4C23-A1DE-4728CA728DA3}"/>
              </a:ext>
            </a:extLst>
          </p:cNvPr>
          <p:cNvSpPr>
            <a:spLocks noGrp="1"/>
          </p:cNvSpPr>
          <p:nvPr>
            <p:ph type="body" sz="quarter" idx="13"/>
          </p:nvPr>
        </p:nvSpPr>
        <p:spPr/>
        <p:txBody>
          <a:bodyPr>
            <a:normAutofit/>
          </a:bodyPr>
          <a:lstStyle/>
          <a:p>
            <a:r>
              <a:rPr lang="de-DE" dirty="0"/>
              <a:t>Willkommen zur Vorlesung Projektmanagement</a:t>
            </a:r>
          </a:p>
        </p:txBody>
      </p:sp>
      <p:sp>
        <p:nvSpPr>
          <p:cNvPr id="4" name="Foliennummernplatzhalter 3">
            <a:extLst>
              <a:ext uri="{FF2B5EF4-FFF2-40B4-BE49-F238E27FC236}">
                <a16:creationId xmlns:a16="http://schemas.microsoft.com/office/drawing/2014/main" id="{C1ABEA75-7889-485C-B09B-B10F8F64C435}"/>
              </a:ext>
            </a:extLst>
          </p:cNvPr>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ea typeface="+mn-ea"/>
                <a:cs typeface="+mn-cs"/>
              </a:rPr>
              <a:pPr defTabSz="1300460" fontAlgn="base" hangingPunct="1">
                <a:spcBef>
                  <a:spcPct val="0"/>
                </a:spcBef>
                <a:spcAft>
                  <a:spcPct val="0"/>
                </a:spcAft>
                <a:defRPr/>
              </a:pPr>
              <a:t>3</a:t>
            </a:fld>
            <a:endParaRPr lang="de-DE" b="0" kern="1200" dirty="0">
              <a:solidFill>
                <a:srgbClr val="717D87"/>
              </a:solidFill>
              <a:ea typeface="+mn-ea"/>
              <a:cs typeface="+mn-cs"/>
            </a:endParaRPr>
          </a:p>
        </p:txBody>
      </p:sp>
      <p:sp>
        <p:nvSpPr>
          <p:cNvPr id="5" name="Fußzeilenplatzhalter 4">
            <a:extLst>
              <a:ext uri="{FF2B5EF4-FFF2-40B4-BE49-F238E27FC236}">
                <a16:creationId xmlns:a16="http://schemas.microsoft.com/office/drawing/2014/main" id="{585C1E30-DBDF-4A13-BE3F-336A3C4A7DD4}"/>
              </a:ext>
            </a:extLst>
          </p:cNvPr>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ea typeface="+mn-ea"/>
                <a:cs typeface="+mn-cs"/>
              </a:rPr>
              <a:t>Kerstin Prechel,   BÖV I</a:t>
            </a:r>
          </a:p>
        </p:txBody>
      </p:sp>
      <p:sp>
        <p:nvSpPr>
          <p:cNvPr id="6" name="Inhaltsplatzhalter 5">
            <a:extLst>
              <a:ext uri="{FF2B5EF4-FFF2-40B4-BE49-F238E27FC236}">
                <a16:creationId xmlns:a16="http://schemas.microsoft.com/office/drawing/2014/main" id="{05C60944-BD72-422B-944C-5BE7B4208620}"/>
              </a:ext>
            </a:extLst>
          </p:cNvPr>
          <p:cNvSpPr>
            <a:spLocks noGrp="1"/>
          </p:cNvSpPr>
          <p:nvPr>
            <p:ph idx="1"/>
          </p:nvPr>
        </p:nvSpPr>
        <p:spPr/>
        <p:txBody>
          <a:bodyPr/>
          <a:lstStyle/>
          <a:p>
            <a:r>
              <a:rPr lang="de-DE" dirty="0"/>
              <a:t>Wie fit fühlen Sie sich gerade?</a:t>
            </a:r>
          </a:p>
          <a:p>
            <a:endParaRPr lang="de-DE" dirty="0"/>
          </a:p>
          <a:p>
            <a:r>
              <a:rPr lang="de-DE" dirty="0"/>
              <a:t>Bitte schreiben Sie Ihren Fitnesslevel (also die korrespondierende Ziffer) in den Chat!</a:t>
            </a:r>
          </a:p>
          <a:p>
            <a:endParaRPr lang="de-DE" dirty="0"/>
          </a:p>
          <a:p>
            <a:r>
              <a:rPr lang="de-DE" dirty="0"/>
              <a:t>1 – absolut unfit </a:t>
            </a:r>
            <a:r>
              <a:rPr lang="de-DE" dirty="0">
                <a:sym typeface="Wingdings" panose="05000000000000000000" pitchFamily="2" charset="2"/>
              </a:rPr>
              <a:t> </a:t>
            </a:r>
            <a:endParaRPr lang="de-DE" dirty="0"/>
          </a:p>
          <a:p>
            <a:r>
              <a:rPr lang="de-DE" dirty="0"/>
              <a:t>.</a:t>
            </a:r>
          </a:p>
          <a:p>
            <a:r>
              <a:rPr lang="de-DE" dirty="0"/>
              <a:t>.</a:t>
            </a:r>
          </a:p>
          <a:p>
            <a:r>
              <a:rPr lang="de-DE" dirty="0"/>
              <a:t>.</a:t>
            </a:r>
          </a:p>
          <a:p>
            <a:r>
              <a:rPr lang="de-DE" dirty="0"/>
              <a:t>10 – könnte bis Mitternacht weiter lernen :o)</a:t>
            </a:r>
          </a:p>
        </p:txBody>
      </p:sp>
      <p:pic>
        <p:nvPicPr>
          <p:cNvPr id="7" name="Grafik 6">
            <a:extLst>
              <a:ext uri="{FF2B5EF4-FFF2-40B4-BE49-F238E27FC236}">
                <a16:creationId xmlns:a16="http://schemas.microsoft.com/office/drawing/2014/main" id="{F9F1E1C0-6698-4532-B5BB-8E52E1718A07}"/>
              </a:ext>
            </a:extLst>
          </p:cNvPr>
          <p:cNvPicPr>
            <a:picLocks noChangeAspect="1"/>
          </p:cNvPicPr>
          <p:nvPr/>
        </p:nvPicPr>
        <p:blipFill>
          <a:blip r:embed="rId2"/>
          <a:stretch>
            <a:fillRect/>
          </a:stretch>
        </p:blipFill>
        <p:spPr>
          <a:xfrm>
            <a:off x="9062685" y="5496362"/>
            <a:ext cx="3718482" cy="4011140"/>
          </a:xfrm>
          <a:prstGeom prst="rect">
            <a:avLst/>
          </a:prstGeom>
        </p:spPr>
      </p:pic>
    </p:spTree>
    <p:extLst>
      <p:ext uri="{BB962C8B-B14F-4D97-AF65-F5344CB8AC3E}">
        <p14:creationId xmlns:p14="http://schemas.microsoft.com/office/powerpoint/2010/main" val="688498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D8BA40-8E3B-4C46-9488-62B83FA7E481}"/>
              </a:ext>
            </a:extLst>
          </p:cNvPr>
          <p:cNvSpPr>
            <a:spLocks noGrp="1"/>
          </p:cNvSpPr>
          <p:nvPr>
            <p:ph type="sldNum" sz="quarter" idx="10"/>
          </p:nvPr>
        </p:nvSpPr>
        <p:spPr/>
        <p:txBody>
          <a:bodyPr/>
          <a:lstStyle/>
          <a:p>
            <a:pPr algn="l" defTabSz="650230" fontAlgn="base" hangingPunct="1">
              <a:spcBef>
                <a:spcPct val="0"/>
              </a:spcBef>
              <a:spcAft>
                <a:spcPct val="0"/>
              </a:spcAft>
            </a:pPr>
            <a:fld id="{390A2C31-3426-4514-BE9F-D4FD38C54CE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30</a:t>
            </a:fld>
            <a:endParaRPr lang="de-DE" altLang="de-DE" sz="2560" b="0" kern="1200">
              <a:solidFill>
                <a:prstClr val="black"/>
              </a:solidFill>
              <a:ea typeface="ヒラギノ角ゴ Pro W3" pitchFamily="123" charset="-128"/>
            </a:endParaRPr>
          </a:p>
        </p:txBody>
      </p:sp>
      <p:sp>
        <p:nvSpPr>
          <p:cNvPr id="651266" name="Rectangle 2">
            <a:extLst>
              <a:ext uri="{FF2B5EF4-FFF2-40B4-BE49-F238E27FC236}">
                <a16:creationId xmlns:a16="http://schemas.microsoft.com/office/drawing/2014/main" id="{FDCE7401-9C70-4499-996C-301B19DBCF62}"/>
              </a:ext>
            </a:extLst>
          </p:cNvPr>
          <p:cNvSpPr>
            <a:spLocks noGrp="1" noChangeArrowheads="1"/>
          </p:cNvSpPr>
          <p:nvPr>
            <p:ph type="title"/>
          </p:nvPr>
        </p:nvSpPr>
        <p:spPr/>
        <p:txBody>
          <a:bodyPr/>
          <a:lstStyle/>
          <a:p>
            <a:r>
              <a:rPr lang="de-DE" altLang="de-DE" dirty="0"/>
              <a:t>2.1.3 	Abschätzung: Vergleich</a:t>
            </a:r>
          </a:p>
        </p:txBody>
      </p:sp>
      <p:pic>
        <p:nvPicPr>
          <p:cNvPr id="651267" name="Picture 3">
            <a:extLst>
              <a:ext uri="{FF2B5EF4-FFF2-40B4-BE49-F238E27FC236}">
                <a16:creationId xmlns:a16="http://schemas.microsoft.com/office/drawing/2014/main" id="{42928F2D-2D38-4F75-8682-59D96293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480"/>
            <a:ext cx="13004800" cy="845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0C44EC4E-9029-4456-B6E8-81CD6EB2915E}"/>
              </a:ext>
            </a:extLst>
          </p:cNvPr>
          <p:cNvSpPr>
            <a:spLocks noGrp="1"/>
          </p:cNvSpPr>
          <p:nvPr>
            <p:ph type="sldNum" sz="quarter" idx="10"/>
          </p:nvPr>
        </p:nvSpPr>
        <p:spPr/>
        <p:txBody>
          <a:bodyPr/>
          <a:lstStyle/>
          <a:p>
            <a:pPr algn="l" defTabSz="650230" fontAlgn="base" hangingPunct="1">
              <a:spcBef>
                <a:spcPct val="0"/>
              </a:spcBef>
              <a:spcAft>
                <a:spcPct val="0"/>
              </a:spcAft>
            </a:pPr>
            <a:fld id="{6458B7EB-07C0-47CB-80EE-4D6BB4ABA10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31</a:t>
            </a:fld>
            <a:endParaRPr lang="de-DE" altLang="de-DE" sz="2560" b="0" kern="1200">
              <a:solidFill>
                <a:prstClr val="black"/>
              </a:solidFill>
              <a:ea typeface="ヒラギノ角ゴ Pro W3" pitchFamily="123" charset="-128"/>
            </a:endParaRPr>
          </a:p>
        </p:txBody>
      </p:sp>
      <p:sp>
        <p:nvSpPr>
          <p:cNvPr id="34818" name="Rectangle 2">
            <a:extLst>
              <a:ext uri="{FF2B5EF4-FFF2-40B4-BE49-F238E27FC236}">
                <a16:creationId xmlns:a16="http://schemas.microsoft.com/office/drawing/2014/main" id="{B137D22B-0298-4723-98F7-DCA7BA0ACE77}"/>
              </a:ext>
            </a:extLst>
          </p:cNvPr>
          <p:cNvSpPr>
            <a:spLocks noGrp="1" noChangeArrowheads="1"/>
          </p:cNvSpPr>
          <p:nvPr>
            <p:ph type="title"/>
          </p:nvPr>
        </p:nvSpPr>
        <p:spPr/>
        <p:txBody>
          <a:bodyPr/>
          <a:lstStyle/>
          <a:p>
            <a:r>
              <a:rPr lang="de-DE" altLang="de-DE" dirty="0"/>
              <a:t>2.1.4	 Ablaufplan</a:t>
            </a:r>
          </a:p>
        </p:txBody>
      </p:sp>
      <p:sp>
        <p:nvSpPr>
          <p:cNvPr id="34819" name="Rectangle 3">
            <a:extLst>
              <a:ext uri="{FF2B5EF4-FFF2-40B4-BE49-F238E27FC236}">
                <a16:creationId xmlns:a16="http://schemas.microsoft.com/office/drawing/2014/main" id="{D3ABC196-6877-45A9-AF52-5C190E251685}"/>
              </a:ext>
            </a:extLst>
          </p:cNvPr>
          <p:cNvSpPr>
            <a:spLocks noGrp="1" noChangeArrowheads="1"/>
          </p:cNvSpPr>
          <p:nvPr>
            <p:ph type="body" idx="1"/>
          </p:nvPr>
        </p:nvSpPr>
        <p:spPr>
          <a:xfrm>
            <a:off x="325120" y="1517228"/>
            <a:ext cx="12354560" cy="4547164"/>
          </a:xfrm>
        </p:spPr>
        <p:txBody>
          <a:bodyPr>
            <a:normAutofit fontScale="77500" lnSpcReduction="20000"/>
          </a:bodyPr>
          <a:lstStyle/>
          <a:p>
            <a:r>
              <a:rPr lang="de-DE" altLang="de-DE"/>
              <a:t>Zweck</a:t>
            </a:r>
          </a:p>
          <a:p>
            <a:pPr lvl="1"/>
            <a:r>
              <a:rPr lang="de-DE" altLang="de-DE"/>
              <a:t>Schaubildliche Darstellung der logischen Zusammenhänge zwischen den definierten Arbeitspaketen</a:t>
            </a:r>
          </a:p>
          <a:p>
            <a:r>
              <a:rPr lang="de-DE" altLang="de-DE"/>
              <a:t>Netzplantechnik als Hilfe. Darstellung als gerichteter Graph, meist:</a:t>
            </a:r>
          </a:p>
          <a:p>
            <a:pPr lvl="1"/>
            <a:r>
              <a:rPr lang="de-DE" altLang="de-DE"/>
              <a:t>Darstellung der Arbeitspakete (Aufgaben) als Knoten in einem Netz</a:t>
            </a:r>
          </a:p>
          <a:p>
            <a:pPr lvl="1"/>
            <a:r>
              <a:rPr lang="de-DE" altLang="de-DE"/>
              <a:t>Darstellung der logischen Abhängigkeiten (oft: zeitlich) über gerichtete Kanten</a:t>
            </a:r>
          </a:p>
          <a:p>
            <a:r>
              <a:rPr lang="de-DE" altLang="de-DE"/>
              <a:t>Da der Ablaufplan notwendige Voraussetzung für die Terminplanung ist, wird er oft als Teil der Terminplanung vorgenommen </a:t>
            </a:r>
            <a:r>
              <a:rPr lang="de-DE" altLang="de-DE">
                <a:sym typeface="Wingdings" panose="05000000000000000000" pitchFamily="2" charset="2"/>
              </a:rPr>
              <a:t>Terminplan</a:t>
            </a:r>
          </a:p>
        </p:txBody>
      </p:sp>
      <p:grpSp>
        <p:nvGrpSpPr>
          <p:cNvPr id="34820" name="Group 4">
            <a:extLst>
              <a:ext uri="{FF2B5EF4-FFF2-40B4-BE49-F238E27FC236}">
                <a16:creationId xmlns:a16="http://schemas.microsoft.com/office/drawing/2014/main" id="{0D4F0B5E-8341-4B6E-9C13-B7C94FAC5E09}"/>
              </a:ext>
            </a:extLst>
          </p:cNvPr>
          <p:cNvGrpSpPr>
            <a:grpSpLocks/>
          </p:cNvGrpSpPr>
          <p:nvPr/>
        </p:nvGrpSpPr>
        <p:grpSpPr bwMode="auto">
          <a:xfrm>
            <a:off x="1950720" y="6719147"/>
            <a:ext cx="8344747" cy="1408853"/>
            <a:chOff x="864" y="2976"/>
            <a:chExt cx="3696" cy="624"/>
          </a:xfrm>
        </p:grpSpPr>
        <p:sp>
          <p:nvSpPr>
            <p:cNvPr id="34821" name="Rectangle 5">
              <a:extLst>
                <a:ext uri="{FF2B5EF4-FFF2-40B4-BE49-F238E27FC236}">
                  <a16:creationId xmlns:a16="http://schemas.microsoft.com/office/drawing/2014/main" id="{DB382E5A-A70D-4319-8A52-882476CD5691}"/>
                </a:ext>
              </a:extLst>
            </p:cNvPr>
            <p:cNvSpPr>
              <a:spLocks noChangeArrowheads="1"/>
            </p:cNvSpPr>
            <p:nvPr/>
          </p:nvSpPr>
          <p:spPr bwMode="auto">
            <a:xfrm>
              <a:off x="864" y="2976"/>
              <a:ext cx="1008" cy="24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Aufgabe1</a:t>
              </a:r>
            </a:p>
          </p:txBody>
        </p:sp>
        <p:sp>
          <p:nvSpPr>
            <p:cNvPr id="34822" name="Rectangle 6">
              <a:extLst>
                <a:ext uri="{FF2B5EF4-FFF2-40B4-BE49-F238E27FC236}">
                  <a16:creationId xmlns:a16="http://schemas.microsoft.com/office/drawing/2014/main" id="{29564493-5F75-46E6-A1E9-DB54FD3D9AE4}"/>
                </a:ext>
              </a:extLst>
            </p:cNvPr>
            <p:cNvSpPr>
              <a:spLocks noChangeArrowheads="1"/>
            </p:cNvSpPr>
            <p:nvPr/>
          </p:nvSpPr>
          <p:spPr bwMode="auto">
            <a:xfrm>
              <a:off x="2208" y="2976"/>
              <a:ext cx="1008" cy="24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Aufgabe2</a:t>
              </a:r>
            </a:p>
          </p:txBody>
        </p:sp>
        <p:sp>
          <p:nvSpPr>
            <p:cNvPr id="34823" name="Rectangle 7">
              <a:extLst>
                <a:ext uri="{FF2B5EF4-FFF2-40B4-BE49-F238E27FC236}">
                  <a16:creationId xmlns:a16="http://schemas.microsoft.com/office/drawing/2014/main" id="{42B39BAC-1DD3-4D58-B695-49CE6D1BF28E}"/>
                </a:ext>
              </a:extLst>
            </p:cNvPr>
            <p:cNvSpPr>
              <a:spLocks noChangeArrowheads="1"/>
            </p:cNvSpPr>
            <p:nvPr/>
          </p:nvSpPr>
          <p:spPr bwMode="auto">
            <a:xfrm>
              <a:off x="3552" y="2976"/>
              <a:ext cx="1008" cy="24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Aufgabe3</a:t>
              </a:r>
            </a:p>
          </p:txBody>
        </p:sp>
        <p:sp>
          <p:nvSpPr>
            <p:cNvPr id="34824" name="Rectangle 8">
              <a:extLst>
                <a:ext uri="{FF2B5EF4-FFF2-40B4-BE49-F238E27FC236}">
                  <a16:creationId xmlns:a16="http://schemas.microsoft.com/office/drawing/2014/main" id="{9910F660-F1E9-4482-B9A9-0811D2D87C63}"/>
                </a:ext>
              </a:extLst>
            </p:cNvPr>
            <p:cNvSpPr>
              <a:spLocks noChangeArrowheads="1"/>
            </p:cNvSpPr>
            <p:nvPr/>
          </p:nvSpPr>
          <p:spPr bwMode="auto">
            <a:xfrm>
              <a:off x="3552" y="3360"/>
              <a:ext cx="1008" cy="24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Aufgabe4</a:t>
              </a:r>
            </a:p>
          </p:txBody>
        </p:sp>
        <p:sp>
          <p:nvSpPr>
            <p:cNvPr id="34825" name="Line 9">
              <a:extLst>
                <a:ext uri="{FF2B5EF4-FFF2-40B4-BE49-F238E27FC236}">
                  <a16:creationId xmlns:a16="http://schemas.microsoft.com/office/drawing/2014/main" id="{89F97346-46F1-4EA7-8502-838B1974418B}"/>
                </a:ext>
              </a:extLst>
            </p:cNvPr>
            <p:cNvSpPr>
              <a:spLocks noChangeShapeType="1"/>
            </p:cNvSpPr>
            <p:nvPr/>
          </p:nvSpPr>
          <p:spPr bwMode="auto">
            <a:xfrm>
              <a:off x="1872" y="3072"/>
              <a:ext cx="3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34826" name="Line 10">
              <a:extLst>
                <a:ext uri="{FF2B5EF4-FFF2-40B4-BE49-F238E27FC236}">
                  <a16:creationId xmlns:a16="http://schemas.microsoft.com/office/drawing/2014/main" id="{4BA61204-995E-4515-B579-147FBD3DC319}"/>
                </a:ext>
              </a:extLst>
            </p:cNvPr>
            <p:cNvSpPr>
              <a:spLocks noChangeShapeType="1"/>
            </p:cNvSpPr>
            <p:nvPr/>
          </p:nvSpPr>
          <p:spPr bwMode="auto">
            <a:xfrm>
              <a:off x="3216" y="3072"/>
              <a:ext cx="3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34827" name="Line 11">
              <a:extLst>
                <a:ext uri="{FF2B5EF4-FFF2-40B4-BE49-F238E27FC236}">
                  <a16:creationId xmlns:a16="http://schemas.microsoft.com/office/drawing/2014/main" id="{6AD295A1-5AF2-4416-95C6-10653E715D9B}"/>
                </a:ext>
              </a:extLst>
            </p:cNvPr>
            <p:cNvSpPr>
              <a:spLocks noChangeShapeType="1"/>
            </p:cNvSpPr>
            <p:nvPr/>
          </p:nvSpPr>
          <p:spPr bwMode="auto">
            <a:xfrm>
              <a:off x="3312" y="3456"/>
              <a:ext cx="24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34828" name="Line 12">
              <a:extLst>
                <a:ext uri="{FF2B5EF4-FFF2-40B4-BE49-F238E27FC236}">
                  <a16:creationId xmlns:a16="http://schemas.microsoft.com/office/drawing/2014/main" id="{5EABF444-7FC4-4ADD-960B-0A5E621CFB92}"/>
                </a:ext>
              </a:extLst>
            </p:cNvPr>
            <p:cNvSpPr>
              <a:spLocks noChangeShapeType="1"/>
            </p:cNvSpPr>
            <p:nvPr/>
          </p:nvSpPr>
          <p:spPr bwMode="auto">
            <a:xfrm flipV="1">
              <a:off x="3312" y="3072"/>
              <a:ext cx="0" cy="3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5576232-577C-4C1F-A1A3-110666BDFF88}"/>
              </a:ext>
            </a:extLst>
          </p:cNvPr>
          <p:cNvSpPr>
            <a:spLocks noGrp="1"/>
          </p:cNvSpPr>
          <p:nvPr>
            <p:ph type="sldNum" sz="quarter" idx="10"/>
          </p:nvPr>
        </p:nvSpPr>
        <p:spPr/>
        <p:txBody>
          <a:bodyPr/>
          <a:lstStyle/>
          <a:p>
            <a:pPr algn="l" defTabSz="650230" fontAlgn="base" hangingPunct="1">
              <a:spcBef>
                <a:spcPct val="0"/>
              </a:spcBef>
              <a:spcAft>
                <a:spcPct val="0"/>
              </a:spcAft>
            </a:pPr>
            <a:fld id="{63684BFE-833F-4B5C-99B6-552C7D365CC3}"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32</a:t>
            </a:fld>
            <a:endParaRPr lang="de-DE" altLang="de-DE" sz="2560" b="0" kern="1200">
              <a:solidFill>
                <a:prstClr val="black"/>
              </a:solidFill>
              <a:ea typeface="ヒラギノ角ゴ Pro W3" pitchFamily="123" charset="-128"/>
            </a:endParaRPr>
          </a:p>
        </p:txBody>
      </p:sp>
      <p:sp>
        <p:nvSpPr>
          <p:cNvPr id="35845" name="Rectangle 5">
            <a:extLst>
              <a:ext uri="{FF2B5EF4-FFF2-40B4-BE49-F238E27FC236}">
                <a16:creationId xmlns:a16="http://schemas.microsoft.com/office/drawing/2014/main" id="{BCA7996E-FFA4-42D2-A2B4-50A04EE9768D}"/>
              </a:ext>
            </a:extLst>
          </p:cNvPr>
          <p:cNvSpPr>
            <a:spLocks noGrp="1" noChangeArrowheads="1"/>
          </p:cNvSpPr>
          <p:nvPr>
            <p:ph type="title"/>
          </p:nvPr>
        </p:nvSpPr>
        <p:spPr/>
        <p:txBody>
          <a:bodyPr/>
          <a:lstStyle/>
          <a:p>
            <a:r>
              <a:rPr lang="de-DE" altLang="de-DE" dirty="0"/>
              <a:t>2.1.5	 Terminplan</a:t>
            </a:r>
          </a:p>
        </p:txBody>
      </p:sp>
      <p:sp>
        <p:nvSpPr>
          <p:cNvPr id="35846" name="Rectangle 6">
            <a:extLst>
              <a:ext uri="{FF2B5EF4-FFF2-40B4-BE49-F238E27FC236}">
                <a16:creationId xmlns:a16="http://schemas.microsoft.com/office/drawing/2014/main" id="{2D17B321-F3D3-41FF-A40D-1DE74BDB5705}"/>
              </a:ext>
            </a:extLst>
          </p:cNvPr>
          <p:cNvSpPr>
            <a:spLocks noGrp="1" noChangeArrowheads="1"/>
          </p:cNvSpPr>
          <p:nvPr>
            <p:ph type="body" idx="1"/>
          </p:nvPr>
        </p:nvSpPr>
        <p:spPr/>
        <p:txBody>
          <a:bodyPr>
            <a:normAutofit fontScale="25000" lnSpcReduction="20000"/>
          </a:bodyPr>
          <a:lstStyle/>
          <a:p>
            <a:pPr>
              <a:lnSpc>
                <a:spcPct val="90000"/>
              </a:lnSpc>
            </a:pPr>
            <a:endParaRPr lang="de-DE" altLang="de-DE" dirty="0"/>
          </a:p>
        </p:txBody>
      </p:sp>
      <p:sp>
        <p:nvSpPr>
          <p:cNvPr id="35844" name="Text Box 4">
            <a:extLst>
              <a:ext uri="{FF2B5EF4-FFF2-40B4-BE49-F238E27FC236}">
                <a16:creationId xmlns:a16="http://schemas.microsoft.com/office/drawing/2014/main" id="{38081819-5E97-43B4-ABF9-32D26B59F67B}"/>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98D77FDC-2C66-48C8-8524-5FF866EB01F3}"/>
              </a:ext>
            </a:extLst>
          </p:cNvPr>
          <p:cNvSpPr/>
          <p:nvPr/>
        </p:nvSpPr>
        <p:spPr>
          <a:xfrm>
            <a:off x="0" y="1276970"/>
            <a:ext cx="13004800" cy="7848302"/>
          </a:xfrm>
          <a:prstGeom prst="rect">
            <a:avLst/>
          </a:prstGeom>
        </p:spPr>
        <p:txBody>
          <a:bodyPr wrap="square">
            <a:spAutoFit/>
          </a:bodyPr>
          <a:lstStyle/>
          <a:p>
            <a:pPr algn="l" defTabSz="650230" fontAlgn="base" hangingPunct="1">
              <a:lnSpc>
                <a:spcPct val="90000"/>
              </a:lnSpc>
              <a:spcBef>
                <a:spcPct val="0"/>
              </a:spcBef>
              <a:spcAft>
                <a:spcPct val="0"/>
              </a:spcAft>
            </a:pPr>
            <a:r>
              <a:rPr lang="de-DE" altLang="de-DE" sz="2800" kern="1200" dirty="0">
                <a:solidFill>
                  <a:prstClr val="black"/>
                </a:solidFill>
                <a:latin typeface="Calibri" panose="020F0502020204030204" pitchFamily="34" charset="0"/>
                <a:ea typeface="ヒラギノ角ゴ Pro W3" pitchFamily="123" charset="-128"/>
                <a:cs typeface="+mn-cs"/>
              </a:rPr>
              <a:t>Zweck</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Terminierung des Projektablaufes durch Bestimmung der Zeitdauer für jede Aufgabe, deren zeitliche Abfolge und Zuordnung zu Ressourcen</a:t>
            </a:r>
          </a:p>
          <a:p>
            <a:pPr algn="l" defTabSz="650230" fontAlgn="base" hangingPunct="1">
              <a:lnSpc>
                <a:spcPct val="90000"/>
              </a:lnSpc>
              <a:spcBef>
                <a:spcPct val="0"/>
              </a:spcBef>
              <a:spcAft>
                <a:spcPct val="0"/>
              </a:spcAft>
            </a:pPr>
            <a:r>
              <a:rPr lang="de-DE" altLang="de-DE" sz="2800" kern="1200" dirty="0">
                <a:solidFill>
                  <a:prstClr val="black"/>
                </a:solidFill>
                <a:latin typeface="Calibri" panose="020F0502020204030204" pitchFamily="34" charset="0"/>
                <a:ea typeface="ヒラギノ角ゴ Pro W3" pitchFamily="123" charset="-128"/>
                <a:cs typeface="+mn-cs"/>
              </a:rPr>
              <a:t>Tätigkeiten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Ermittlung der Dauer für jede Aufgabe</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Zeitliche Anordnung der Aufgaben unter Berücksichtigung der Ablaufstruktur (Serialität, Parallelität)</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Zuordnung von Ressourcen (Personen, Maschinen) zu den Aufgaben unter Berücksichtigung der Verfügbarkeit</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Einplanung "organisatorischer" Vorgänge:</a:t>
            </a:r>
          </a:p>
          <a:p>
            <a:pPr marL="1300460" lvl="2" indent="0" algn="l" defTabSz="650230" fontAlgn="base" hangingPunct="1">
              <a:lnSpc>
                <a:spcPct val="90000"/>
              </a:lnSpc>
              <a:spcBef>
                <a:spcPct val="0"/>
              </a:spcBef>
              <a:spcAft>
                <a:spcPct val="0"/>
              </a:spcAft>
            </a:pPr>
            <a:r>
              <a:rPr lang="de-DE" altLang="de-DE" sz="2800" b="0" kern="1200" dirty="0">
                <a:solidFill>
                  <a:prstClr val="black"/>
                </a:solidFill>
                <a:latin typeface="Calibri" panose="020F0502020204030204" pitchFamily="34" charset="0"/>
                <a:ea typeface="ヒラギノ角ゴ Pro W3" pitchFamily="123" charset="-128"/>
                <a:cs typeface="+mn-cs"/>
              </a:rPr>
              <a:t>Einplanung von Wartezeiten und Puffern</a:t>
            </a:r>
          </a:p>
          <a:p>
            <a:pPr marL="1300460" lvl="2" indent="0" algn="l" defTabSz="650230" fontAlgn="base" hangingPunct="1">
              <a:lnSpc>
                <a:spcPct val="90000"/>
              </a:lnSpc>
              <a:spcBef>
                <a:spcPct val="0"/>
              </a:spcBef>
              <a:spcAft>
                <a:spcPct val="0"/>
              </a:spcAft>
            </a:pPr>
            <a:r>
              <a:rPr lang="de-DE" altLang="de-DE" sz="2800" b="0" kern="1200" dirty="0">
                <a:solidFill>
                  <a:prstClr val="black"/>
                </a:solidFill>
                <a:latin typeface="Calibri" panose="020F0502020204030204" pitchFamily="34" charset="0"/>
                <a:ea typeface="ヒラギノ角ゴ Pro W3" pitchFamily="123" charset="-128"/>
                <a:cs typeface="+mn-cs"/>
              </a:rPr>
              <a:t>Synchronisation von Teilphasen - oft: Gleichzeitige Beendigung von funktionalen Aufgaben.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Berechnung der </a:t>
            </a:r>
            <a:r>
              <a:rPr lang="de-DE" altLang="de-DE" sz="2800" b="0" kern="1200" dirty="0" err="1">
                <a:solidFill>
                  <a:prstClr val="black"/>
                </a:solidFill>
                <a:latin typeface="Calibri" panose="020F0502020204030204" pitchFamily="34" charset="0"/>
                <a:ea typeface="ヒラギノ角ゴ Pro W3" pitchFamily="123" charset="-128"/>
                <a:cs typeface="+mn-cs"/>
              </a:rPr>
              <a:t>frühstmöglichsten</a:t>
            </a:r>
            <a:r>
              <a:rPr lang="de-DE" altLang="de-DE" sz="2800" b="0" kern="1200" dirty="0">
                <a:solidFill>
                  <a:prstClr val="black"/>
                </a:solidFill>
                <a:latin typeface="Calibri" panose="020F0502020204030204" pitchFamily="34" charset="0"/>
                <a:ea typeface="ヒラギノ角ゴ Pro W3" pitchFamily="123" charset="-128"/>
                <a:cs typeface="+mn-cs"/>
              </a:rPr>
              <a:t> Termine vom Starttermin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Berechnung der </a:t>
            </a:r>
            <a:r>
              <a:rPr lang="de-DE" altLang="de-DE" sz="2800" b="0" kern="1200" dirty="0" err="1">
                <a:solidFill>
                  <a:prstClr val="black"/>
                </a:solidFill>
                <a:latin typeface="Calibri" panose="020F0502020204030204" pitchFamily="34" charset="0"/>
                <a:ea typeface="ヒラギノ角ゴ Pro W3" pitchFamily="123" charset="-128"/>
                <a:cs typeface="+mn-cs"/>
              </a:rPr>
              <a:t>spätestmöglichsten</a:t>
            </a:r>
            <a:r>
              <a:rPr lang="de-DE" altLang="de-DE" sz="2800" b="0" kern="1200" dirty="0">
                <a:solidFill>
                  <a:prstClr val="black"/>
                </a:solidFill>
                <a:latin typeface="Calibri" panose="020F0502020204030204" pitchFamily="34" charset="0"/>
                <a:ea typeface="ヒラギノ角ゴ Pro W3" pitchFamily="123" charset="-128"/>
                <a:cs typeface="+mn-cs"/>
              </a:rPr>
              <a:t> Termine vom geplanten (geforderten) Endtermin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Bestimmung der "kritischen" Aufgabe ("</a:t>
            </a:r>
            <a:r>
              <a:rPr lang="de-DE" altLang="de-DE" sz="2800" b="0" kern="1200" dirty="0" err="1">
                <a:solidFill>
                  <a:prstClr val="black"/>
                </a:solidFill>
                <a:latin typeface="Calibri" panose="020F0502020204030204" pitchFamily="34" charset="0"/>
                <a:ea typeface="ヒラギノ角ゴ Pro W3" pitchFamily="123" charset="-128"/>
                <a:cs typeface="+mn-cs"/>
              </a:rPr>
              <a:t>critical</a:t>
            </a:r>
            <a:r>
              <a:rPr lang="de-DE" altLang="de-DE" sz="2800" b="0" kern="1200" dirty="0">
                <a:solidFill>
                  <a:prstClr val="black"/>
                </a:solidFill>
                <a:latin typeface="Calibri" panose="020F0502020204030204" pitchFamily="34" charset="0"/>
                <a:ea typeface="ヒラギノ角ゴ Pro W3" pitchFamily="123" charset="-128"/>
                <a:cs typeface="+mn-cs"/>
              </a:rPr>
              <a:t> Path"):</a:t>
            </a:r>
            <a:br>
              <a:rPr lang="de-DE" altLang="de-DE" sz="2800" b="0" kern="1200" dirty="0">
                <a:solidFill>
                  <a:prstClr val="black"/>
                </a:solidFill>
                <a:latin typeface="Calibri" panose="020F0502020204030204" pitchFamily="34" charset="0"/>
                <a:ea typeface="ヒラギノ角ゴ Pro W3" pitchFamily="123" charset="-128"/>
                <a:cs typeface="+mn-cs"/>
              </a:rPr>
            </a:br>
            <a:r>
              <a:rPr lang="de-DE" altLang="de-DE" sz="2800" b="0" kern="1200" dirty="0">
                <a:solidFill>
                  <a:prstClr val="black"/>
                </a:solidFill>
                <a:latin typeface="Calibri" panose="020F0502020204030204" pitchFamily="34" charset="0"/>
                <a:ea typeface="ヒラギノ角ゴ Pro W3" pitchFamily="123" charset="-128"/>
                <a:cs typeface="+mn-cs"/>
              </a:rPr>
              <a:t>Aufgaben, deren Verschiebung/Verlängerung zu einer Verschiebung des Endtermins führen.</a:t>
            </a:r>
          </a:p>
          <a:p>
            <a:pPr algn="l" defTabSz="650230" fontAlgn="base" hangingPunct="1">
              <a:lnSpc>
                <a:spcPct val="90000"/>
              </a:lnSpc>
              <a:spcBef>
                <a:spcPct val="0"/>
              </a:spcBef>
              <a:spcAft>
                <a:spcPct val="0"/>
              </a:spcAft>
            </a:pPr>
            <a:r>
              <a:rPr lang="de-DE" altLang="de-DE" sz="2800" b="0" kern="1200" dirty="0">
                <a:solidFill>
                  <a:prstClr val="black"/>
                </a:solidFill>
                <a:latin typeface="Calibri" panose="020F0502020204030204" pitchFamily="34" charset="0"/>
                <a:ea typeface="ヒラギノ角ゴ Pro W3" pitchFamily="123" charset="-128"/>
                <a:cs typeface="+mn-cs"/>
              </a:rPr>
              <a:t>Planung zunächst frei von Restriktionen (Zeit, Kosten)</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6BAFB58-14B6-4A47-8D8C-6F7DDF06BF8E}"/>
              </a:ext>
            </a:extLst>
          </p:cNvPr>
          <p:cNvSpPr>
            <a:spLocks noGrp="1"/>
          </p:cNvSpPr>
          <p:nvPr>
            <p:ph type="sldNum" sz="quarter" idx="10"/>
          </p:nvPr>
        </p:nvSpPr>
        <p:spPr/>
        <p:txBody>
          <a:bodyPr/>
          <a:lstStyle/>
          <a:p>
            <a:pPr algn="l" defTabSz="650230" fontAlgn="base" hangingPunct="1">
              <a:spcBef>
                <a:spcPct val="0"/>
              </a:spcBef>
              <a:spcAft>
                <a:spcPct val="0"/>
              </a:spcAft>
            </a:pPr>
            <a:fld id="{26797552-2228-48BF-80E3-C9CF347DB40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33</a:t>
            </a:fld>
            <a:endParaRPr lang="de-DE" altLang="de-DE" sz="2560" b="0" kern="1200">
              <a:solidFill>
                <a:prstClr val="black"/>
              </a:solidFill>
              <a:ea typeface="ヒラギノ角ゴ Pro W3" pitchFamily="123" charset="-128"/>
            </a:endParaRPr>
          </a:p>
        </p:txBody>
      </p:sp>
      <p:sp>
        <p:nvSpPr>
          <p:cNvPr id="36866" name="Rectangle 2">
            <a:extLst>
              <a:ext uri="{FF2B5EF4-FFF2-40B4-BE49-F238E27FC236}">
                <a16:creationId xmlns:a16="http://schemas.microsoft.com/office/drawing/2014/main" id="{E22851FA-6D29-4974-82BF-5E5802ACB6C8}"/>
              </a:ext>
            </a:extLst>
          </p:cNvPr>
          <p:cNvSpPr>
            <a:spLocks noGrp="1" noChangeArrowheads="1"/>
          </p:cNvSpPr>
          <p:nvPr>
            <p:ph type="title"/>
          </p:nvPr>
        </p:nvSpPr>
        <p:spPr/>
        <p:txBody>
          <a:bodyPr/>
          <a:lstStyle/>
          <a:p>
            <a:r>
              <a:rPr lang="de-DE" altLang="de-DE" dirty="0"/>
              <a:t>2.1.5	 Terminplan: Einfacher Terminplan</a:t>
            </a:r>
          </a:p>
        </p:txBody>
      </p:sp>
      <p:sp>
        <p:nvSpPr>
          <p:cNvPr id="36867" name="Rectangle 3">
            <a:extLst>
              <a:ext uri="{FF2B5EF4-FFF2-40B4-BE49-F238E27FC236}">
                <a16:creationId xmlns:a16="http://schemas.microsoft.com/office/drawing/2014/main" id="{E4AD1CEA-DE8D-4E98-919C-212AF7100FA1}"/>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21FAC398-55D9-4276-BAEA-D32DBC11A1EC}"/>
              </a:ext>
            </a:extLst>
          </p:cNvPr>
          <p:cNvSpPr/>
          <p:nvPr/>
        </p:nvSpPr>
        <p:spPr>
          <a:xfrm>
            <a:off x="814967" y="2447417"/>
            <a:ext cx="11592089" cy="5632311"/>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Auflistung aller Aktivitäten mit Start- und Endterminen, wichtigen Zwischenterminen (Meilensteinen)</a:t>
            </a:r>
          </a:p>
          <a:p>
            <a:pPr marL="457200"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Vorteile</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keine speziellen Kenntnisse erforderlich</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einfach</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schnell</a:t>
            </a:r>
          </a:p>
          <a:p>
            <a:pPr marL="457200"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Nachteile</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nicht geeignet für größere Projekte</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Darstellung von Abhängigkeiten nicht möglich</a:t>
            </a:r>
          </a:p>
          <a:p>
            <a:pPr marL="1107430" lvl="1" indent="-457200" algn="l" defTabSz="650230" fontAlgn="base" hangingPunct="1">
              <a:spcBef>
                <a:spcPct val="0"/>
              </a:spcBef>
              <a:spcAft>
                <a:spcPct val="0"/>
              </a:spcAft>
              <a:buFont typeface="Arial" panose="020B0604020202020204" pitchFamily="34" charset="0"/>
              <a:buChar char="•"/>
            </a:pPr>
            <a:r>
              <a:rPr lang="de-DE" altLang="de-DE" sz="3600" b="0" kern="1200" dirty="0">
                <a:solidFill>
                  <a:prstClr val="black"/>
                </a:solidFill>
                <a:latin typeface="Calibri" panose="020F0502020204030204" pitchFamily="34" charset="0"/>
                <a:ea typeface="ヒラギノ角ゴ Pro W3" pitchFamily="123" charset="-128"/>
                <a:cs typeface="+mn-cs"/>
              </a:rPr>
              <a:t>wird schnell unübersichtlich</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850C4A8-3649-4C57-B314-72EB2420CC11}"/>
              </a:ext>
            </a:extLst>
          </p:cNvPr>
          <p:cNvSpPr>
            <a:spLocks noGrp="1"/>
          </p:cNvSpPr>
          <p:nvPr>
            <p:ph type="sldNum" sz="quarter" idx="10"/>
          </p:nvPr>
        </p:nvSpPr>
        <p:spPr/>
        <p:txBody>
          <a:bodyPr/>
          <a:lstStyle/>
          <a:p>
            <a:pPr algn="l" defTabSz="650230" fontAlgn="base" hangingPunct="1">
              <a:spcBef>
                <a:spcPct val="0"/>
              </a:spcBef>
              <a:spcAft>
                <a:spcPct val="0"/>
              </a:spcAft>
            </a:pPr>
            <a:fld id="{88B1581B-04CA-485E-AF78-6CC91E68AD7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34</a:t>
            </a:fld>
            <a:endParaRPr lang="de-DE" altLang="de-DE" sz="2560" b="0" kern="1200">
              <a:solidFill>
                <a:prstClr val="black"/>
              </a:solidFill>
              <a:ea typeface="ヒラギノ角ゴ Pro W3" pitchFamily="123" charset="-128"/>
            </a:endParaRPr>
          </a:p>
        </p:txBody>
      </p:sp>
      <p:sp>
        <p:nvSpPr>
          <p:cNvPr id="37890" name="Rectangle 2">
            <a:extLst>
              <a:ext uri="{FF2B5EF4-FFF2-40B4-BE49-F238E27FC236}">
                <a16:creationId xmlns:a16="http://schemas.microsoft.com/office/drawing/2014/main" id="{4B412EE5-E9FD-423C-AAFB-EA9BFBCD609C}"/>
              </a:ext>
            </a:extLst>
          </p:cNvPr>
          <p:cNvSpPr>
            <a:spLocks noGrp="1" noChangeArrowheads="1"/>
          </p:cNvSpPr>
          <p:nvPr>
            <p:ph type="title"/>
          </p:nvPr>
        </p:nvSpPr>
        <p:spPr/>
        <p:txBody>
          <a:bodyPr/>
          <a:lstStyle/>
          <a:p>
            <a:r>
              <a:rPr lang="de-DE" altLang="de-DE" dirty="0"/>
              <a:t>2.1.5	 Terminplan: Netzplantechnik</a:t>
            </a:r>
          </a:p>
        </p:txBody>
      </p:sp>
      <p:sp>
        <p:nvSpPr>
          <p:cNvPr id="37891" name="Rectangle 3">
            <a:extLst>
              <a:ext uri="{FF2B5EF4-FFF2-40B4-BE49-F238E27FC236}">
                <a16:creationId xmlns:a16="http://schemas.microsoft.com/office/drawing/2014/main" id="{F347A195-313C-4606-9126-14E05BF7F3C4}"/>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54E921BF-7BD0-42A0-8DE1-06BD62CF34D7}"/>
              </a:ext>
            </a:extLst>
          </p:cNvPr>
          <p:cNvSpPr/>
          <p:nvPr/>
        </p:nvSpPr>
        <p:spPr>
          <a:xfrm>
            <a:off x="650240" y="2059352"/>
            <a:ext cx="11331516" cy="6494085"/>
          </a:xfrm>
          <a:prstGeom prst="rect">
            <a:avLst/>
          </a:prstGeom>
        </p:spPr>
        <p:txBody>
          <a:bodyPr wrap="square">
            <a:spAutoFit/>
          </a:bodyPr>
          <a:lstStyle/>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Technik zur Verdeutlichung von logischen und zeitlichen Abhängigkeiten</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Zuordnung von Vorgängen/Ereignissen zu Knoten/Kanten</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Vorgangspfeilnetze (VPN): Vorgänge auf Pfeilen</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Vorgangsknotennetze (VKN): Vorgänge auf Knoten</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Ereignisknotennetze (EKN): Ereignisse auf Knoten</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Vorteile Vorgangsknotennetze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Darstellung von Vorgängen ist einfacher</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Alle Informationen über Vorgang in einem Knoten</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Klarer Zusammenhang zu Ablaufplan</a:t>
            </a:r>
          </a:p>
          <a:p>
            <a:pPr marL="406394"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Nachteile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Keine Zuordnung zu Zeitachse</a:t>
            </a:r>
          </a:p>
          <a:p>
            <a:pPr marL="1056623" lvl="1" indent="-406394"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Unübersichtlichkeit</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1F1C4F2-73F0-4C4A-A88C-56D1C8260988}"/>
              </a:ext>
            </a:extLst>
          </p:cNvPr>
          <p:cNvSpPr>
            <a:spLocks noGrp="1"/>
          </p:cNvSpPr>
          <p:nvPr>
            <p:ph type="sldNum" sz="quarter" idx="10"/>
          </p:nvPr>
        </p:nvSpPr>
        <p:spPr/>
        <p:txBody>
          <a:bodyPr/>
          <a:lstStyle/>
          <a:p>
            <a:pPr algn="l" defTabSz="650230" fontAlgn="base" hangingPunct="1">
              <a:spcBef>
                <a:spcPct val="0"/>
              </a:spcBef>
              <a:spcAft>
                <a:spcPct val="0"/>
              </a:spcAft>
            </a:pPr>
            <a:fld id="{FFD6EAEF-48D1-4A92-802F-DBB7A9F0AE2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35</a:t>
            </a:fld>
            <a:endParaRPr lang="de-DE" altLang="de-DE" sz="2560" b="0" kern="1200">
              <a:solidFill>
                <a:prstClr val="black"/>
              </a:solidFill>
              <a:ea typeface="ヒラギノ角ゴ Pro W3" pitchFamily="123" charset="-128"/>
            </a:endParaRPr>
          </a:p>
        </p:txBody>
      </p:sp>
      <p:sp>
        <p:nvSpPr>
          <p:cNvPr id="38916" name="Rectangle 4">
            <a:extLst>
              <a:ext uri="{FF2B5EF4-FFF2-40B4-BE49-F238E27FC236}">
                <a16:creationId xmlns:a16="http://schemas.microsoft.com/office/drawing/2014/main" id="{28CF58EA-CBE1-401C-8035-D0EE49A99235}"/>
              </a:ext>
            </a:extLst>
          </p:cNvPr>
          <p:cNvSpPr>
            <a:spLocks noGrp="1" noChangeArrowheads="1"/>
          </p:cNvSpPr>
          <p:nvPr>
            <p:ph type="title"/>
          </p:nvPr>
        </p:nvSpPr>
        <p:spPr/>
        <p:txBody>
          <a:bodyPr/>
          <a:lstStyle/>
          <a:p>
            <a:r>
              <a:rPr lang="de-DE" altLang="de-DE" dirty="0"/>
              <a:t>2.1.5	 Terminplan: Balkendiagramm (Gantt)</a:t>
            </a:r>
          </a:p>
        </p:txBody>
      </p:sp>
      <p:sp>
        <p:nvSpPr>
          <p:cNvPr id="38917" name="Rectangle 5">
            <a:extLst>
              <a:ext uri="{FF2B5EF4-FFF2-40B4-BE49-F238E27FC236}">
                <a16:creationId xmlns:a16="http://schemas.microsoft.com/office/drawing/2014/main" id="{E3BA4D53-DC00-405A-9C96-800575CCA76A}"/>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2EA3796A-74FA-4E1B-A102-4C67B71D1B89}"/>
              </a:ext>
            </a:extLst>
          </p:cNvPr>
          <p:cNvSpPr/>
          <p:nvPr/>
        </p:nvSpPr>
        <p:spPr>
          <a:xfrm>
            <a:off x="93688" y="2242821"/>
            <a:ext cx="12911111" cy="6093976"/>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Abtragen der Start- und Endtermine pro Aktivität als Balken über die Zeitachse</a:t>
            </a:r>
          </a:p>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Vorteile</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weit verbreitet</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übersichtlich</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einfach</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zeigt Parallelität auf</a:t>
            </a:r>
          </a:p>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Nachteile</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Änderungsaufwand groß</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Übersichtlichkeit nur bei großer Granularität</a:t>
            </a:r>
          </a:p>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Erweiterungen des Gantt-Diagramms:</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Zuordnung zu Ressourcen</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Graphische Darstellung des jeweiligen Bearbeitungszustandes</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Aktionen ohne Dauer (Ereignisse: Meilensteine)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DE95AB6-FBE4-4E85-AE17-A1E55E99A56C}"/>
              </a:ext>
            </a:extLst>
          </p:cNvPr>
          <p:cNvSpPr>
            <a:spLocks noGrp="1"/>
          </p:cNvSpPr>
          <p:nvPr>
            <p:ph type="sldNum" sz="quarter" idx="10"/>
          </p:nvPr>
        </p:nvSpPr>
        <p:spPr/>
        <p:txBody>
          <a:bodyPr/>
          <a:lstStyle/>
          <a:p>
            <a:pPr algn="l" defTabSz="650230" fontAlgn="base" hangingPunct="1">
              <a:spcBef>
                <a:spcPct val="0"/>
              </a:spcBef>
              <a:spcAft>
                <a:spcPct val="0"/>
              </a:spcAft>
            </a:pPr>
            <a:fld id="{8179BC8A-DEC7-4BA6-B301-1BE0420A82A6}"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36</a:t>
            </a:fld>
            <a:endParaRPr lang="de-DE" altLang="de-DE" sz="2560" b="0" kern="1200">
              <a:solidFill>
                <a:prstClr val="black"/>
              </a:solidFill>
              <a:ea typeface="ヒラギノ角ゴ Pro W3" pitchFamily="123" charset="-128"/>
            </a:endParaRPr>
          </a:p>
        </p:txBody>
      </p:sp>
      <p:sp>
        <p:nvSpPr>
          <p:cNvPr id="664580" name="Rectangle 4">
            <a:extLst>
              <a:ext uri="{FF2B5EF4-FFF2-40B4-BE49-F238E27FC236}">
                <a16:creationId xmlns:a16="http://schemas.microsoft.com/office/drawing/2014/main" id="{9EFB5FDF-CE76-4FFC-88A5-D88D3F5F88C8}"/>
              </a:ext>
            </a:extLst>
          </p:cNvPr>
          <p:cNvSpPr>
            <a:spLocks noGrp="1" noChangeArrowheads="1"/>
          </p:cNvSpPr>
          <p:nvPr>
            <p:ph type="title"/>
          </p:nvPr>
        </p:nvSpPr>
        <p:spPr/>
        <p:txBody>
          <a:bodyPr/>
          <a:lstStyle/>
          <a:p>
            <a:r>
              <a:rPr lang="de-DE" altLang="de-DE" dirty="0"/>
              <a:t>2.1.5 	Terminplan: Vorgehen</a:t>
            </a:r>
          </a:p>
        </p:txBody>
      </p:sp>
      <p:sp>
        <p:nvSpPr>
          <p:cNvPr id="664581" name="Rectangle 5">
            <a:extLst>
              <a:ext uri="{FF2B5EF4-FFF2-40B4-BE49-F238E27FC236}">
                <a16:creationId xmlns:a16="http://schemas.microsoft.com/office/drawing/2014/main" id="{97E780BD-A864-4A1B-88E5-AA842A91CA30}"/>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6F5FF8BC-34D7-4F2E-8367-688B689221AF}"/>
              </a:ext>
            </a:extLst>
          </p:cNvPr>
          <p:cNvSpPr/>
          <p:nvPr/>
        </p:nvSpPr>
        <p:spPr>
          <a:xfrm>
            <a:off x="520192" y="1462533"/>
            <a:ext cx="12030880" cy="8279190"/>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Aufgabenstellung</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Gegeben:</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Strukturplan: Arbeitspakete</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Aufwandsabschätzung: Aufwand pro Arbeitspaket</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Ablaufplan: logische Abhängigkeiten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Gesucht:</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Zuordnung der Arbeitspakete auf die Zeitachse</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Nebenbedingungen:</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Ressourcen (Personen, Maschinen, Arbeitsmittel, ...)</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Termine (Zwischentermine, Endtermin)</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Kosten</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Problem:</a:t>
            </a:r>
            <a:br>
              <a:rPr lang="de-DE" altLang="de-DE" sz="2800" b="0" kern="1200" dirty="0">
                <a:solidFill>
                  <a:prstClr val="black"/>
                </a:solidFill>
                <a:latin typeface="Calibri" panose="020F0502020204030204" pitchFamily="34" charset="0"/>
                <a:ea typeface="ヒラギノ角ゴ Pro W3" pitchFamily="123" charset="-128"/>
                <a:cs typeface="+mn-cs"/>
              </a:rPr>
            </a:br>
            <a:r>
              <a:rPr lang="de-DE" altLang="de-DE" sz="2800" b="0" kern="1200" dirty="0">
                <a:solidFill>
                  <a:prstClr val="black"/>
                </a:solidFill>
                <a:latin typeface="Calibri" panose="020F0502020204030204" pitchFamily="34" charset="0"/>
                <a:ea typeface="ヒラギノ角ゴ Pro W3" pitchFamily="123" charset="-128"/>
                <a:cs typeface="+mn-cs"/>
              </a:rPr>
              <a:t>Der Ablaufplan definiert logische Abhängigkeiten und lässt Freiheitsgrade bei der zeitlichen Anordnung von Aufgabenpaketen zu. Zur zusätzlichen Strukturierung wird man das Projekt also nochmals durch </a:t>
            </a:r>
            <a:r>
              <a:rPr lang="de-DE" altLang="de-DE" sz="2800" b="0" kern="1200" dirty="0" err="1">
                <a:solidFill>
                  <a:prstClr val="black"/>
                </a:solidFill>
                <a:latin typeface="Calibri" panose="020F0502020204030204" pitchFamily="34" charset="0"/>
                <a:ea typeface="ヒラギノ角ゴ Pro W3" pitchFamily="123" charset="-128"/>
                <a:cs typeface="+mn-cs"/>
              </a:rPr>
              <a:t>Phasung</a:t>
            </a:r>
            <a:r>
              <a:rPr lang="de-DE" altLang="de-DE" sz="2800" b="0" kern="1200" dirty="0">
                <a:solidFill>
                  <a:prstClr val="black"/>
                </a:solidFill>
                <a:latin typeface="Calibri" panose="020F0502020204030204" pitchFamily="34" charset="0"/>
                <a:ea typeface="ヒラギノ角ゴ Pro W3" pitchFamily="123" charset="-128"/>
                <a:cs typeface="+mn-cs"/>
              </a:rPr>
              <a:t> strukturieren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diese ergibt sich oft aus der funktionalen Strukturierung des Strukturplanes.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B6E9F68-E36D-4AA7-BA44-D9B815CEB976}"/>
              </a:ext>
            </a:extLst>
          </p:cNvPr>
          <p:cNvSpPr>
            <a:spLocks noGrp="1"/>
          </p:cNvSpPr>
          <p:nvPr>
            <p:ph type="sldNum" sz="quarter" idx="10"/>
          </p:nvPr>
        </p:nvSpPr>
        <p:spPr/>
        <p:txBody>
          <a:bodyPr/>
          <a:lstStyle/>
          <a:p>
            <a:pPr algn="l" defTabSz="650230" fontAlgn="base" hangingPunct="1">
              <a:spcBef>
                <a:spcPct val="0"/>
              </a:spcBef>
              <a:spcAft>
                <a:spcPct val="0"/>
              </a:spcAft>
            </a:pPr>
            <a:fld id="{4C65C7FA-B242-4E92-BEB3-4BEE6733895E}"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37</a:t>
            </a:fld>
            <a:endParaRPr lang="de-DE" altLang="de-DE" sz="2560" b="0" kern="1200">
              <a:solidFill>
                <a:prstClr val="black"/>
              </a:solidFill>
              <a:ea typeface="ヒラギノ角ゴ Pro W3" pitchFamily="123" charset="-128"/>
            </a:endParaRPr>
          </a:p>
        </p:txBody>
      </p:sp>
      <p:sp>
        <p:nvSpPr>
          <p:cNvPr id="666628" name="Rectangle 4">
            <a:extLst>
              <a:ext uri="{FF2B5EF4-FFF2-40B4-BE49-F238E27FC236}">
                <a16:creationId xmlns:a16="http://schemas.microsoft.com/office/drawing/2014/main" id="{29461695-1387-4C34-8019-3F098A782D53}"/>
              </a:ext>
            </a:extLst>
          </p:cNvPr>
          <p:cNvSpPr>
            <a:spLocks noGrp="1" noChangeArrowheads="1"/>
          </p:cNvSpPr>
          <p:nvPr>
            <p:ph type="title"/>
          </p:nvPr>
        </p:nvSpPr>
        <p:spPr/>
        <p:txBody>
          <a:bodyPr/>
          <a:lstStyle/>
          <a:p>
            <a:r>
              <a:rPr lang="de-DE" altLang="de-DE" dirty="0"/>
              <a:t>2.1.5	 Terminplan: Vorgehen</a:t>
            </a:r>
          </a:p>
        </p:txBody>
      </p:sp>
      <p:sp>
        <p:nvSpPr>
          <p:cNvPr id="666629" name="Rectangle 5">
            <a:extLst>
              <a:ext uri="{FF2B5EF4-FFF2-40B4-BE49-F238E27FC236}">
                <a16:creationId xmlns:a16="http://schemas.microsoft.com/office/drawing/2014/main" id="{A1609323-8D42-47BB-81B3-F9CD33790349}"/>
              </a:ext>
            </a:extLst>
          </p:cNvPr>
          <p:cNvSpPr>
            <a:spLocks noGrp="1" noChangeArrowheads="1"/>
          </p:cNvSpPr>
          <p:nvPr>
            <p:ph type="body" idx="1"/>
          </p:nvPr>
        </p:nvSpPr>
        <p:spPr/>
        <p:txBody>
          <a:bodyPr>
            <a:normAutofit fontScale="25000" lnSpcReduction="20000"/>
          </a:bodyPr>
          <a:lstStyle/>
          <a:p>
            <a:pPr>
              <a:lnSpc>
                <a:spcPct val="90000"/>
              </a:lnSpc>
            </a:pPr>
            <a:endParaRPr lang="de-DE" altLang="de-DE" dirty="0"/>
          </a:p>
        </p:txBody>
      </p:sp>
      <p:sp>
        <p:nvSpPr>
          <p:cNvPr id="2" name="Rechteck 1">
            <a:extLst>
              <a:ext uri="{FF2B5EF4-FFF2-40B4-BE49-F238E27FC236}">
                <a16:creationId xmlns:a16="http://schemas.microsoft.com/office/drawing/2014/main" id="{D1109B8C-3232-4576-9968-64923E43CA86}"/>
              </a:ext>
            </a:extLst>
          </p:cNvPr>
          <p:cNvSpPr/>
          <p:nvPr/>
        </p:nvSpPr>
        <p:spPr>
          <a:xfrm>
            <a:off x="121378" y="1203396"/>
            <a:ext cx="13056819" cy="7848302"/>
          </a:xfrm>
          <a:prstGeom prst="rect">
            <a:avLst/>
          </a:prstGeom>
        </p:spPr>
        <p:txBody>
          <a:bodyPr wrap="square">
            <a:spAutoFit/>
          </a:bodyPr>
          <a:lstStyle/>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err="1">
                <a:solidFill>
                  <a:prstClr val="black"/>
                </a:solidFill>
                <a:latin typeface="Calibri" panose="020F0502020204030204" pitchFamily="34" charset="0"/>
                <a:ea typeface="ヒラギノ角ゴ Pro W3" pitchFamily="123" charset="-128"/>
                <a:cs typeface="+mn-cs"/>
              </a:rPr>
              <a:t>Phasung</a:t>
            </a:r>
            <a:r>
              <a:rPr lang="de-DE" altLang="de-DE" sz="2800" b="0" kern="1200" dirty="0">
                <a:solidFill>
                  <a:prstClr val="black"/>
                </a:solidFill>
                <a:latin typeface="Calibri" panose="020F0502020204030204" pitchFamily="34" charset="0"/>
                <a:ea typeface="ヒラギノ角ゴ Pro W3" pitchFamily="123" charset="-128"/>
                <a:cs typeface="+mn-cs"/>
              </a:rPr>
              <a:t>:</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"Gleichgeartete" </a:t>
            </a:r>
            <a:r>
              <a:rPr lang="de-DE" altLang="de-DE" sz="2800" b="0" kern="1200" dirty="0" err="1">
                <a:solidFill>
                  <a:prstClr val="black"/>
                </a:solidFill>
                <a:latin typeface="Calibri" panose="020F0502020204030204" pitchFamily="34" charset="0"/>
                <a:ea typeface="ヒラギノ角ゴ Pro W3" pitchFamily="123" charset="-128"/>
                <a:cs typeface="+mn-cs"/>
              </a:rPr>
              <a:t>parallelisierbare</a:t>
            </a:r>
            <a:r>
              <a:rPr lang="de-DE" altLang="de-DE" sz="2800" b="0" kern="1200" dirty="0">
                <a:solidFill>
                  <a:prstClr val="black"/>
                </a:solidFill>
                <a:latin typeface="Calibri" panose="020F0502020204030204" pitchFamily="34" charset="0"/>
                <a:ea typeface="ヒラギノ角ゴ Pro W3" pitchFamily="123" charset="-128"/>
                <a:cs typeface="+mn-cs"/>
              </a:rPr>
              <a:t> Tätigkeiten werden zeitlich synchronisiert – meist im Sinne einer Ende–Ende´-Beziehung.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Am Ende solcher Phasen wird ein Meilenstein eingefügt. Dieser liefert</a:t>
            </a:r>
          </a:p>
          <a:p>
            <a:pPr marL="1757660" lvl="2"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einen überprüfbaren Termin</a:t>
            </a:r>
          </a:p>
          <a:p>
            <a:pPr marL="1757660" lvl="2"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überprüfbare Ergebnisse</a:t>
            </a:r>
          </a:p>
          <a:p>
            <a:pPr marL="1757660" lvl="2"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überprüfbare Kosten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Am Ende von Phasen sollten Reservezeiten eingeplant werden</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Fortschreitende Planung: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Grobe Planung für spätere Phasen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feine Planung für anstehende Phasen</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Ziel der Feinterminplanung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Zeitdauer für beliebige Teilaufgaben erkennen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Besondere Termine erkennen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Terminsicherheit herausarbeiten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Genaue Verteilung von Aufgaben </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Abhängigkeiten von Aufgaben untereinander feststellen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Engpässe herausarbeiten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Kapazitäten aus Terminverkettungen erstellen</a:t>
            </a:r>
          </a:p>
          <a:p>
            <a:pPr marL="457200" indent="-457200" algn="l" defTabSz="650230" fontAlgn="base" hangingPunct="1">
              <a:lnSpc>
                <a:spcPct val="90000"/>
              </a:lnSpc>
              <a:spcBef>
                <a:spcPct val="0"/>
              </a:spcBef>
              <a:spcAft>
                <a:spcPct val="0"/>
              </a:spcAft>
              <a:buFont typeface="Arial" panose="020B0604020202020204" pitchFamily="34" charset="0"/>
              <a:buChar char="•"/>
            </a:pPr>
            <a:endParaRPr lang="de-DE" altLang="de-DE" sz="280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F4BDB19-58D8-4D66-AD31-D2F8CCA7E549}"/>
              </a:ext>
            </a:extLst>
          </p:cNvPr>
          <p:cNvSpPr>
            <a:spLocks noGrp="1"/>
          </p:cNvSpPr>
          <p:nvPr>
            <p:ph type="sldNum" sz="quarter" idx="10"/>
          </p:nvPr>
        </p:nvSpPr>
        <p:spPr/>
        <p:txBody>
          <a:bodyPr/>
          <a:lstStyle/>
          <a:p>
            <a:pPr algn="l" defTabSz="650230" fontAlgn="base" hangingPunct="1">
              <a:spcBef>
                <a:spcPct val="0"/>
              </a:spcBef>
              <a:spcAft>
                <a:spcPct val="0"/>
              </a:spcAft>
            </a:pPr>
            <a:fld id="{0A58658A-16EB-4108-9DCB-BB0E2D4055F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38</a:t>
            </a:fld>
            <a:endParaRPr lang="de-DE" altLang="de-DE" sz="2560" b="0" kern="1200">
              <a:solidFill>
                <a:prstClr val="black"/>
              </a:solidFill>
              <a:ea typeface="ヒラギノ角ゴ Pro W3" pitchFamily="123" charset="-128"/>
            </a:endParaRPr>
          </a:p>
        </p:txBody>
      </p:sp>
      <p:sp>
        <p:nvSpPr>
          <p:cNvPr id="39938" name="Rectangle 2">
            <a:extLst>
              <a:ext uri="{FF2B5EF4-FFF2-40B4-BE49-F238E27FC236}">
                <a16:creationId xmlns:a16="http://schemas.microsoft.com/office/drawing/2014/main" id="{951DD24E-734B-4923-80A9-257781EC526F}"/>
              </a:ext>
            </a:extLst>
          </p:cNvPr>
          <p:cNvSpPr>
            <a:spLocks noGrp="1" noChangeArrowheads="1"/>
          </p:cNvSpPr>
          <p:nvPr>
            <p:ph type="title"/>
          </p:nvPr>
        </p:nvSpPr>
        <p:spPr/>
        <p:txBody>
          <a:bodyPr/>
          <a:lstStyle/>
          <a:p>
            <a:r>
              <a:rPr lang="de-DE" altLang="de-DE" dirty="0"/>
              <a:t>2.1.6	 Kapazitätsplan</a:t>
            </a:r>
          </a:p>
        </p:txBody>
      </p:sp>
      <p:sp>
        <p:nvSpPr>
          <p:cNvPr id="39939" name="Rectangle 3">
            <a:extLst>
              <a:ext uri="{FF2B5EF4-FFF2-40B4-BE49-F238E27FC236}">
                <a16:creationId xmlns:a16="http://schemas.microsoft.com/office/drawing/2014/main" id="{90C6695B-FA10-4DE9-A9BD-D5001088CBF9}"/>
              </a:ext>
            </a:extLst>
          </p:cNvPr>
          <p:cNvSpPr>
            <a:spLocks noGrp="1" noChangeArrowheads="1"/>
          </p:cNvSpPr>
          <p:nvPr>
            <p:ph type="body" idx="1"/>
          </p:nvPr>
        </p:nvSpPr>
        <p:spPr/>
        <p:txBody>
          <a:bodyPr>
            <a:normAutofit fontScale="25000" lnSpcReduction="20000"/>
          </a:bodyPr>
          <a:lstStyle/>
          <a:p>
            <a:pPr lvl="1"/>
            <a:endParaRPr lang="de-DE" altLang="de-DE" dirty="0"/>
          </a:p>
        </p:txBody>
      </p:sp>
      <p:sp>
        <p:nvSpPr>
          <p:cNvPr id="39940" name="Text Box 4">
            <a:extLst>
              <a:ext uri="{FF2B5EF4-FFF2-40B4-BE49-F238E27FC236}">
                <a16:creationId xmlns:a16="http://schemas.microsoft.com/office/drawing/2014/main" id="{3733BF1D-BBD6-4E1D-BD2B-038801A4485F}"/>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91742AD7-EE2A-49B7-AA32-56F3DA853938}"/>
              </a:ext>
            </a:extLst>
          </p:cNvPr>
          <p:cNvSpPr/>
          <p:nvPr/>
        </p:nvSpPr>
        <p:spPr>
          <a:xfrm>
            <a:off x="453728" y="1462533"/>
            <a:ext cx="12300842" cy="7940635"/>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Zweck:</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Zuordnung von Ressourcen zu Aufgaben. Ermittlung von Überhang und Engpässen an Personen, Material, Maschinen.</a:t>
            </a:r>
          </a:p>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Tätigkeiten:</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Ermittlung der Kapazitätsarten pro Aufgabe (Menschen, Maschinen, Material)</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Ermittlung der Kapazitätsmengen</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Erstellung eines Belastungsdiagrammes pro Ressource</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Ausgleich von Kapazitätsspitzen:</a:t>
            </a:r>
          </a:p>
          <a:p>
            <a:pPr marL="1757660" lvl="2"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Verschiebung und/oder Dehnung von nicht kritischen Aktivitäten innerhalb Pufferzeiten</a:t>
            </a:r>
          </a:p>
          <a:p>
            <a:pPr marL="1757660" lvl="2"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Beschaffung fehlender Ressourcen (Einstellungen)</a:t>
            </a:r>
          </a:p>
          <a:p>
            <a:pPr marL="1757660" lvl="2"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Verschiebung/Dehnung kritischer Aufgaben und damit des Endtermines</a:t>
            </a:r>
          </a:p>
          <a:p>
            <a:pPr marL="1757660" lvl="2"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externe Auftragsvergabe</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sym typeface="Wingdings" panose="05000000000000000000" pitchFamily="2" charset="2"/>
              </a:rPr>
              <a:t> Terminplan</a:t>
            </a:r>
            <a:endParaRPr lang="de-DE" altLang="de-DE" sz="3000" b="0" kern="1200" dirty="0">
              <a:solidFill>
                <a:prstClr val="black"/>
              </a:solidFill>
              <a:latin typeface="Calibri" panose="020F0502020204030204" pitchFamily="34" charset="0"/>
              <a:ea typeface="ヒラギノ角ゴ Pro W3" pitchFamily="123" charset="-128"/>
              <a:cs typeface="+mn-cs"/>
            </a:endParaRPr>
          </a:p>
          <a:p>
            <a:pPr marL="1107430" lvl="1" indent="-457200" algn="l" defTabSz="650230" fontAlgn="base" hangingPunct="1">
              <a:spcBef>
                <a:spcPct val="0"/>
              </a:spcBef>
              <a:spcAft>
                <a:spcPct val="0"/>
              </a:spcAft>
              <a:buFont typeface="Arial" panose="020B0604020202020204" pitchFamily="34" charset="0"/>
              <a:buChar char="•"/>
            </a:pPr>
            <a:endParaRPr lang="de-DE" altLang="de-DE" sz="300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62B4501-6203-4DF2-9139-5C08FBA3E953}"/>
              </a:ext>
            </a:extLst>
          </p:cNvPr>
          <p:cNvSpPr>
            <a:spLocks noGrp="1"/>
          </p:cNvSpPr>
          <p:nvPr>
            <p:ph type="sldNum" sz="quarter" idx="10"/>
          </p:nvPr>
        </p:nvSpPr>
        <p:spPr/>
        <p:txBody>
          <a:bodyPr/>
          <a:lstStyle/>
          <a:p>
            <a:pPr algn="l" defTabSz="650230" fontAlgn="base" hangingPunct="1">
              <a:spcBef>
                <a:spcPct val="0"/>
              </a:spcBef>
              <a:spcAft>
                <a:spcPct val="0"/>
              </a:spcAft>
            </a:pPr>
            <a:fld id="{CA3F3C2B-37B0-4827-818F-BA7FAAA70575}"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39</a:t>
            </a:fld>
            <a:endParaRPr lang="de-DE" altLang="de-DE" sz="2560" b="0" kern="1200">
              <a:solidFill>
                <a:prstClr val="black"/>
              </a:solidFill>
              <a:ea typeface="ヒラギノ角ゴ Pro W3" pitchFamily="123" charset="-128"/>
            </a:endParaRPr>
          </a:p>
        </p:txBody>
      </p:sp>
      <p:sp>
        <p:nvSpPr>
          <p:cNvPr id="667650" name="Rectangle 2">
            <a:extLst>
              <a:ext uri="{FF2B5EF4-FFF2-40B4-BE49-F238E27FC236}">
                <a16:creationId xmlns:a16="http://schemas.microsoft.com/office/drawing/2014/main" id="{0BA31E5E-289F-4E4E-BC95-2DD77F1CD7FA}"/>
              </a:ext>
            </a:extLst>
          </p:cNvPr>
          <p:cNvSpPr>
            <a:spLocks noGrp="1" noChangeArrowheads="1"/>
          </p:cNvSpPr>
          <p:nvPr>
            <p:ph type="title"/>
          </p:nvPr>
        </p:nvSpPr>
        <p:spPr/>
        <p:txBody>
          <a:bodyPr/>
          <a:lstStyle/>
          <a:p>
            <a:r>
              <a:rPr lang="de-DE" altLang="de-DE" dirty="0"/>
              <a:t>2.1.6 	Kapazitätsplan: Beispiel</a:t>
            </a:r>
          </a:p>
        </p:txBody>
      </p:sp>
      <p:pic>
        <p:nvPicPr>
          <p:cNvPr id="667652" name="Picture 4">
            <a:extLst>
              <a:ext uri="{FF2B5EF4-FFF2-40B4-BE49-F238E27FC236}">
                <a16:creationId xmlns:a16="http://schemas.microsoft.com/office/drawing/2014/main" id="{97814C15-5EE0-46FF-ABCE-55674F2AE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11" y="1711396"/>
            <a:ext cx="12354560" cy="7261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67652"/>
                                        </p:tgtEl>
                                        <p:attrNameLst>
                                          <p:attrName>style.visibility</p:attrName>
                                        </p:attrNameLst>
                                      </p:cBhvr>
                                      <p:to>
                                        <p:strVal val="visible"/>
                                      </p:to>
                                    </p:set>
                                    <p:animEffect transition="in" filter="box(out)">
                                      <p:cBhvr>
                                        <p:cTn id="7" dur="500"/>
                                        <p:tgtEl>
                                          <p:spTgt spid="66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dirty="0"/>
          </a:p>
        </p:txBody>
      </p:sp>
      <p:sp>
        <p:nvSpPr>
          <p:cNvPr id="3" name="Inhaltsplatzhalter 2"/>
          <p:cNvSpPr>
            <a:spLocks noGrp="1"/>
          </p:cNvSpPr>
          <p:nvPr>
            <p:ph idx="1"/>
          </p:nvPr>
        </p:nvSpPr>
        <p:spPr/>
        <p:txBody>
          <a:bodyPr/>
          <a:lstStyle/>
          <a:p>
            <a:r>
              <a:rPr lang="de-DE" dirty="0"/>
              <a:t>Phasen des </a:t>
            </a:r>
            <a:r>
              <a:rPr lang="de-DE" dirty="0" err="1"/>
              <a:t>Projekmanagements</a:t>
            </a:r>
            <a:endParaRPr lang="de-DE" dirty="0"/>
          </a:p>
        </p:txBody>
      </p:sp>
    </p:spTree>
    <p:extLst>
      <p:ext uri="{BB962C8B-B14F-4D97-AF65-F5344CB8AC3E}">
        <p14:creationId xmlns:p14="http://schemas.microsoft.com/office/powerpoint/2010/main" val="161485075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0154942-A0DC-4415-86AD-D38422A23F53}"/>
              </a:ext>
            </a:extLst>
          </p:cNvPr>
          <p:cNvSpPr>
            <a:spLocks noGrp="1"/>
          </p:cNvSpPr>
          <p:nvPr>
            <p:ph type="sldNum" sz="quarter" idx="10"/>
          </p:nvPr>
        </p:nvSpPr>
        <p:spPr/>
        <p:txBody>
          <a:bodyPr/>
          <a:lstStyle/>
          <a:p>
            <a:pPr algn="l" defTabSz="650230" fontAlgn="base" hangingPunct="1">
              <a:spcBef>
                <a:spcPct val="0"/>
              </a:spcBef>
              <a:spcAft>
                <a:spcPct val="0"/>
              </a:spcAft>
            </a:pPr>
            <a:fld id="{CDAA0D7D-720A-4C6A-8163-182FDC2E1895}"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40</a:t>
            </a:fld>
            <a:endParaRPr lang="de-DE" altLang="de-DE" sz="2560" b="0" kern="1200">
              <a:solidFill>
                <a:prstClr val="black"/>
              </a:solidFill>
              <a:ea typeface="ヒラギノ角ゴ Pro W3" pitchFamily="123" charset="-128"/>
            </a:endParaRPr>
          </a:p>
        </p:txBody>
      </p:sp>
      <p:sp>
        <p:nvSpPr>
          <p:cNvPr id="40962" name="Rectangle 2">
            <a:extLst>
              <a:ext uri="{FF2B5EF4-FFF2-40B4-BE49-F238E27FC236}">
                <a16:creationId xmlns:a16="http://schemas.microsoft.com/office/drawing/2014/main" id="{3CFC3959-106B-41E3-AE1B-68216044EAF9}"/>
              </a:ext>
            </a:extLst>
          </p:cNvPr>
          <p:cNvSpPr>
            <a:spLocks noGrp="1" noChangeArrowheads="1"/>
          </p:cNvSpPr>
          <p:nvPr>
            <p:ph type="title"/>
          </p:nvPr>
        </p:nvSpPr>
        <p:spPr/>
        <p:txBody>
          <a:bodyPr/>
          <a:lstStyle/>
          <a:p>
            <a:r>
              <a:rPr lang="de-DE" altLang="de-DE" dirty="0"/>
              <a:t>2.1.7 	Kostenplan</a:t>
            </a:r>
          </a:p>
        </p:txBody>
      </p:sp>
      <p:sp>
        <p:nvSpPr>
          <p:cNvPr id="40963" name="Rectangle 3">
            <a:extLst>
              <a:ext uri="{FF2B5EF4-FFF2-40B4-BE49-F238E27FC236}">
                <a16:creationId xmlns:a16="http://schemas.microsoft.com/office/drawing/2014/main" id="{87A9EB34-B566-4686-BD2D-D84DAFACE17D}"/>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40964" name="Text Box 4">
            <a:extLst>
              <a:ext uri="{FF2B5EF4-FFF2-40B4-BE49-F238E27FC236}">
                <a16:creationId xmlns:a16="http://schemas.microsoft.com/office/drawing/2014/main" id="{01323D4A-4C20-402A-A6BA-CEDB46AB818B}"/>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7CB19CBB-32FB-40D6-9ADB-64B5C34BBA04}"/>
              </a:ext>
            </a:extLst>
          </p:cNvPr>
          <p:cNvSpPr/>
          <p:nvPr/>
        </p:nvSpPr>
        <p:spPr>
          <a:xfrm>
            <a:off x="901666" y="1462533"/>
            <a:ext cx="11582942" cy="5170646"/>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Zweck</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Ermittlung der Gesamtkosten basierend auf dem Ablauf- und Kapazitätsplan und unter Berücksichtigung zusätzlicher Kosten (Sachaufwendungen, Fremdvergabe, etc.) und kalkulatorischer Zuschläge</a:t>
            </a:r>
          </a:p>
          <a:p>
            <a:pPr marL="457200"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Ergebnis der Kostenplanung ist ein Budget, welches nur geändert werden sollte, wenn:</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eine Änderung des Leistungsumfanges auftritt</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eine erneute Kostenschätzung realistischere Werte liefert</a:t>
            </a:r>
          </a:p>
          <a:p>
            <a:pPr marL="1107430" lvl="1" indent="-457200" algn="l" defTabSz="650230" fontAlgn="base" hangingPunct="1">
              <a:spcBef>
                <a:spcPct val="0"/>
              </a:spcBef>
              <a:spcAft>
                <a:spcPct val="0"/>
              </a:spcAft>
              <a:buFont typeface="Arial" panose="020B0604020202020204" pitchFamily="34" charset="0"/>
              <a:buChar char="•"/>
            </a:pPr>
            <a:r>
              <a:rPr lang="de-DE" altLang="de-DE" sz="3000" b="0" kern="1200" dirty="0">
                <a:solidFill>
                  <a:prstClr val="black"/>
                </a:solidFill>
                <a:latin typeface="Calibri" panose="020F0502020204030204" pitchFamily="34" charset="0"/>
                <a:ea typeface="ヒラギノ角ゴ Pro W3" pitchFamily="123" charset="-128"/>
                <a:cs typeface="+mn-cs"/>
              </a:rPr>
              <a:t>die Plankosten für eine </a:t>
            </a:r>
            <a:r>
              <a:rPr lang="de-DE" altLang="de-DE" sz="3000" b="0" kern="1200" dirty="0" err="1">
                <a:solidFill>
                  <a:prstClr val="black"/>
                </a:solidFill>
                <a:latin typeface="Calibri" panose="020F0502020204030204" pitchFamily="34" charset="0"/>
                <a:ea typeface="ヒラギノ角ゴ Pro W3" pitchFamily="123" charset="-128"/>
                <a:cs typeface="+mn-cs"/>
              </a:rPr>
              <a:t>konkete</a:t>
            </a:r>
            <a:r>
              <a:rPr lang="de-DE" altLang="de-DE" sz="3000" b="0" kern="1200" dirty="0">
                <a:solidFill>
                  <a:prstClr val="black"/>
                </a:solidFill>
                <a:latin typeface="Calibri" panose="020F0502020204030204" pitchFamily="34" charset="0"/>
                <a:ea typeface="ヒラギノ角ゴ Pro W3" pitchFamily="123" charset="-128"/>
                <a:cs typeface="+mn-cs"/>
              </a:rPr>
              <a:t> Aufgabe nicht ausreicht und durch andere Minderkosten nicht aufgefangen werden kann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00A1F232-2972-4329-AD1F-BB473F203D89}"/>
              </a:ext>
            </a:extLst>
          </p:cNvPr>
          <p:cNvSpPr>
            <a:spLocks noGrp="1"/>
          </p:cNvSpPr>
          <p:nvPr>
            <p:ph type="sldNum" sz="quarter" idx="10"/>
          </p:nvPr>
        </p:nvSpPr>
        <p:spPr/>
        <p:txBody>
          <a:bodyPr/>
          <a:lstStyle/>
          <a:p>
            <a:pPr algn="l" defTabSz="650230" fontAlgn="base" hangingPunct="1">
              <a:spcBef>
                <a:spcPct val="0"/>
              </a:spcBef>
              <a:spcAft>
                <a:spcPct val="0"/>
              </a:spcAft>
            </a:pPr>
            <a:fld id="{3A307E3A-BC18-4076-9AC6-D21692FA852E}"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41</a:t>
            </a:fld>
            <a:endParaRPr lang="de-DE" altLang="de-DE" sz="2560" b="0" kern="1200">
              <a:solidFill>
                <a:prstClr val="black"/>
              </a:solidFill>
              <a:ea typeface="ヒラギノ角ゴ Pro W3" pitchFamily="123" charset="-128"/>
            </a:endParaRPr>
          </a:p>
        </p:txBody>
      </p:sp>
      <p:sp>
        <p:nvSpPr>
          <p:cNvPr id="41986" name="Rectangle 2">
            <a:extLst>
              <a:ext uri="{FF2B5EF4-FFF2-40B4-BE49-F238E27FC236}">
                <a16:creationId xmlns:a16="http://schemas.microsoft.com/office/drawing/2014/main" id="{E48FA660-B73D-4E45-A661-E111BC73D822}"/>
              </a:ext>
            </a:extLst>
          </p:cNvPr>
          <p:cNvSpPr>
            <a:spLocks noGrp="1" noChangeArrowheads="1"/>
          </p:cNvSpPr>
          <p:nvPr>
            <p:ph type="title"/>
          </p:nvPr>
        </p:nvSpPr>
        <p:spPr/>
        <p:txBody>
          <a:bodyPr/>
          <a:lstStyle/>
          <a:p>
            <a:r>
              <a:rPr lang="de-DE" altLang="de-DE" dirty="0"/>
              <a:t>2.1.7 	Kostenplan: Projektdauer</a:t>
            </a:r>
          </a:p>
        </p:txBody>
      </p:sp>
      <p:sp>
        <p:nvSpPr>
          <p:cNvPr id="41987" name="Rectangle 3">
            <a:extLst>
              <a:ext uri="{FF2B5EF4-FFF2-40B4-BE49-F238E27FC236}">
                <a16:creationId xmlns:a16="http://schemas.microsoft.com/office/drawing/2014/main" id="{1FC3E1AE-10CF-4512-B5EF-01918FC96D28}"/>
              </a:ext>
            </a:extLst>
          </p:cNvPr>
          <p:cNvSpPr>
            <a:spLocks noGrp="1" noChangeArrowheads="1"/>
          </p:cNvSpPr>
          <p:nvPr>
            <p:ph type="body" idx="1"/>
          </p:nvPr>
        </p:nvSpPr>
        <p:spPr>
          <a:xfrm>
            <a:off x="325120" y="5901832"/>
            <a:ext cx="12354560" cy="3583094"/>
          </a:xfrm>
        </p:spPr>
        <p:txBody>
          <a:bodyPr>
            <a:noAutofit/>
          </a:bodyPr>
          <a:lstStyle/>
          <a:p>
            <a:r>
              <a:rPr lang="de-DE" altLang="de-DE" sz="2560" dirty="0"/>
              <a:t>Die Dauer eines Projektes schlägt sich auf die Kosten nieder</a:t>
            </a:r>
          </a:p>
          <a:p>
            <a:pPr lvl="1"/>
            <a:r>
              <a:rPr lang="de-DE" altLang="de-DE" sz="2276" dirty="0"/>
              <a:t>Je länger ein Projekt, desto kostengünstiger kann es i.A. durchgeführt werden</a:t>
            </a:r>
          </a:p>
          <a:p>
            <a:pPr lvl="2"/>
            <a:r>
              <a:rPr lang="de-DE" altLang="de-DE" sz="1707" dirty="0"/>
              <a:t>Kleine </a:t>
            </a:r>
            <a:r>
              <a:rPr lang="de-DE" altLang="de-DE" sz="1707" dirty="0" err="1"/>
              <a:t>Projketgruppern</a:t>
            </a:r>
            <a:r>
              <a:rPr lang="de-DE" altLang="de-DE" sz="1707" dirty="0"/>
              <a:t> minimieren den Kommunikationsaufwand</a:t>
            </a:r>
          </a:p>
          <a:p>
            <a:pPr lvl="2"/>
            <a:r>
              <a:rPr lang="de-DE" altLang="de-DE" sz="1707" dirty="0"/>
              <a:t>Bei vielen Projekten reichen 3 Personen zur ausreichenden Abdeckung des benötigten Wissens.</a:t>
            </a:r>
          </a:p>
          <a:p>
            <a:pPr lvl="1"/>
            <a:r>
              <a:rPr lang="de-DE" altLang="de-DE" sz="2276" dirty="0"/>
              <a:t>aber: je früher ein Projekt beendet ist, desto früher kann das Ergebnis Ertrag erbringen</a:t>
            </a:r>
          </a:p>
          <a:p>
            <a:r>
              <a:rPr lang="de-DE" altLang="de-DE" sz="2560" dirty="0"/>
              <a:t>Es existiert eine optimale Projektdauer:</a:t>
            </a:r>
          </a:p>
        </p:txBody>
      </p:sp>
      <p:sp>
        <p:nvSpPr>
          <p:cNvPr id="41989" name="Line 5">
            <a:extLst>
              <a:ext uri="{FF2B5EF4-FFF2-40B4-BE49-F238E27FC236}">
                <a16:creationId xmlns:a16="http://schemas.microsoft.com/office/drawing/2014/main" id="{7D1AC0D0-8F99-43B7-838C-E874D39AF258}"/>
              </a:ext>
            </a:extLst>
          </p:cNvPr>
          <p:cNvSpPr>
            <a:spLocks noChangeShapeType="1"/>
          </p:cNvSpPr>
          <p:nvPr/>
        </p:nvSpPr>
        <p:spPr bwMode="auto">
          <a:xfrm flipV="1">
            <a:off x="2027484" y="4775201"/>
            <a:ext cx="9013049"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1990" name="Line 6">
            <a:extLst>
              <a:ext uri="{FF2B5EF4-FFF2-40B4-BE49-F238E27FC236}">
                <a16:creationId xmlns:a16="http://schemas.microsoft.com/office/drawing/2014/main" id="{6D787A9E-E8CA-4066-A7BE-036906322922}"/>
              </a:ext>
            </a:extLst>
          </p:cNvPr>
          <p:cNvSpPr>
            <a:spLocks noChangeShapeType="1"/>
          </p:cNvSpPr>
          <p:nvPr/>
        </p:nvSpPr>
        <p:spPr bwMode="auto">
          <a:xfrm flipV="1">
            <a:off x="2540001" y="1496908"/>
            <a:ext cx="0" cy="3860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1992" name="Line 8">
            <a:extLst>
              <a:ext uri="{FF2B5EF4-FFF2-40B4-BE49-F238E27FC236}">
                <a16:creationId xmlns:a16="http://schemas.microsoft.com/office/drawing/2014/main" id="{2E06EE97-6A03-473E-9C20-C1DE69CFE087}"/>
              </a:ext>
            </a:extLst>
          </p:cNvPr>
          <p:cNvSpPr>
            <a:spLocks noChangeShapeType="1"/>
          </p:cNvSpPr>
          <p:nvPr/>
        </p:nvSpPr>
        <p:spPr bwMode="auto">
          <a:xfrm flipV="1">
            <a:off x="3359574" y="2725139"/>
            <a:ext cx="7229404" cy="197781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1994" name="Text Box 10">
            <a:extLst>
              <a:ext uri="{FF2B5EF4-FFF2-40B4-BE49-F238E27FC236}">
                <a16:creationId xmlns:a16="http://schemas.microsoft.com/office/drawing/2014/main" id="{1D2DD46D-FB83-4DB4-92ED-A65E2F0E65D3}"/>
              </a:ext>
            </a:extLst>
          </p:cNvPr>
          <p:cNvSpPr txBox="1">
            <a:spLocks noChangeArrowheads="1"/>
          </p:cNvSpPr>
          <p:nvPr/>
        </p:nvSpPr>
        <p:spPr bwMode="auto">
          <a:xfrm>
            <a:off x="1176304" y="1395307"/>
            <a:ext cx="111415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560" kern="1200">
                <a:solidFill>
                  <a:prstClr val="black"/>
                </a:solidFill>
                <a:latin typeface="Calibri" panose="020F0502020204030204" pitchFamily="34" charset="0"/>
                <a:ea typeface="ヒラギノ角ゴ Pro W3" pitchFamily="123" charset="-128"/>
                <a:cs typeface="+mn-cs"/>
              </a:rPr>
              <a:t>Kosten</a:t>
            </a:r>
          </a:p>
        </p:txBody>
      </p:sp>
      <p:sp>
        <p:nvSpPr>
          <p:cNvPr id="41995" name="Text Box 11">
            <a:extLst>
              <a:ext uri="{FF2B5EF4-FFF2-40B4-BE49-F238E27FC236}">
                <a16:creationId xmlns:a16="http://schemas.microsoft.com/office/drawing/2014/main" id="{F35882C5-A79E-4223-A2F3-DFEC4C8B6CC1}"/>
              </a:ext>
            </a:extLst>
          </p:cNvPr>
          <p:cNvSpPr txBox="1">
            <a:spLocks noChangeArrowheads="1"/>
          </p:cNvSpPr>
          <p:nvPr/>
        </p:nvSpPr>
        <p:spPr bwMode="auto">
          <a:xfrm>
            <a:off x="2788357" y="4989689"/>
            <a:ext cx="1308371" cy="7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Minimale</a:t>
            </a:r>
          </a:p>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Dauer</a:t>
            </a:r>
          </a:p>
        </p:txBody>
      </p:sp>
      <p:sp>
        <p:nvSpPr>
          <p:cNvPr id="41996" name="Text Box 12">
            <a:extLst>
              <a:ext uri="{FF2B5EF4-FFF2-40B4-BE49-F238E27FC236}">
                <a16:creationId xmlns:a16="http://schemas.microsoft.com/office/drawing/2014/main" id="{6B9CF88F-85C4-4C25-B503-41440F9D8646}"/>
              </a:ext>
            </a:extLst>
          </p:cNvPr>
          <p:cNvSpPr txBox="1">
            <a:spLocks noChangeArrowheads="1"/>
          </p:cNvSpPr>
          <p:nvPr/>
        </p:nvSpPr>
        <p:spPr bwMode="auto">
          <a:xfrm>
            <a:off x="5477370" y="4989689"/>
            <a:ext cx="1281441" cy="7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Optimale</a:t>
            </a:r>
          </a:p>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Dauer</a:t>
            </a:r>
          </a:p>
        </p:txBody>
      </p:sp>
      <p:sp>
        <p:nvSpPr>
          <p:cNvPr id="41997" name="Text Box 13">
            <a:extLst>
              <a:ext uri="{FF2B5EF4-FFF2-40B4-BE49-F238E27FC236}">
                <a16:creationId xmlns:a16="http://schemas.microsoft.com/office/drawing/2014/main" id="{5217DC61-EA54-4CA1-815F-D2CC0B71F11F}"/>
              </a:ext>
            </a:extLst>
          </p:cNvPr>
          <p:cNvSpPr txBox="1">
            <a:spLocks noChangeArrowheads="1"/>
          </p:cNvSpPr>
          <p:nvPr/>
        </p:nvSpPr>
        <p:spPr bwMode="auto">
          <a:xfrm>
            <a:off x="8328944" y="4989689"/>
            <a:ext cx="1350563" cy="7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Maximale</a:t>
            </a:r>
          </a:p>
          <a:p>
            <a:pPr algn="l" defTabSz="650230" fontAlgn="base" hangingPunct="1">
              <a:spcBef>
                <a:spcPct val="0"/>
              </a:spcBef>
              <a:spcAft>
                <a:spcPct val="0"/>
              </a:spcAft>
            </a:pPr>
            <a:r>
              <a:rPr lang="en-US" altLang="de-DE" sz="2276" b="0" kern="1200">
                <a:solidFill>
                  <a:prstClr val="black"/>
                </a:solidFill>
                <a:latin typeface="Calibri" panose="020F0502020204030204" pitchFamily="34" charset="0"/>
                <a:ea typeface="ヒラギノ角ゴ Pro W3" pitchFamily="123" charset="-128"/>
                <a:cs typeface="+mn-cs"/>
              </a:rPr>
              <a:t>Dauer</a:t>
            </a:r>
          </a:p>
        </p:txBody>
      </p:sp>
      <p:sp>
        <p:nvSpPr>
          <p:cNvPr id="41998" name="Text Box 14">
            <a:extLst>
              <a:ext uri="{FF2B5EF4-FFF2-40B4-BE49-F238E27FC236}">
                <a16:creationId xmlns:a16="http://schemas.microsoft.com/office/drawing/2014/main" id="{CAECC224-587F-45A3-82D4-8E57B94AEB17}"/>
              </a:ext>
            </a:extLst>
          </p:cNvPr>
          <p:cNvSpPr txBox="1">
            <a:spLocks noChangeArrowheads="1"/>
          </p:cNvSpPr>
          <p:nvPr/>
        </p:nvSpPr>
        <p:spPr bwMode="auto">
          <a:xfrm>
            <a:off x="10302241" y="4775202"/>
            <a:ext cx="695832"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Calibri" panose="020F0502020204030204" pitchFamily="34" charset="0"/>
                <a:ea typeface="ヒラギノ角ゴ Pro W3" pitchFamily="123" charset="-128"/>
                <a:cs typeface="+mn-cs"/>
              </a:rPr>
              <a:t>Zeit</a:t>
            </a:r>
            <a:endParaRPr lang="de-DE" altLang="de-DE" sz="2560" b="0" kern="1200">
              <a:solidFill>
                <a:prstClr val="black"/>
              </a:solidFill>
              <a:latin typeface="Calibri" panose="020F0502020204030204" pitchFamily="34" charset="0"/>
              <a:ea typeface="ヒラギノ角ゴ Pro W3" pitchFamily="123" charset="-128"/>
              <a:cs typeface="+mn-cs"/>
            </a:endParaRPr>
          </a:p>
        </p:txBody>
      </p:sp>
      <p:sp>
        <p:nvSpPr>
          <p:cNvPr id="41999" name="Text Box 15">
            <a:extLst>
              <a:ext uri="{FF2B5EF4-FFF2-40B4-BE49-F238E27FC236}">
                <a16:creationId xmlns:a16="http://schemas.microsoft.com/office/drawing/2014/main" id="{C02399DC-2E67-4F73-85CA-FD31255B0980}"/>
              </a:ext>
            </a:extLst>
          </p:cNvPr>
          <p:cNvSpPr txBox="1">
            <a:spLocks noChangeArrowheads="1"/>
          </p:cNvSpPr>
          <p:nvPr/>
        </p:nvSpPr>
        <p:spPr bwMode="auto">
          <a:xfrm>
            <a:off x="9530081" y="2930596"/>
            <a:ext cx="1054776"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Kunde</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42000" name="Text Box 16">
            <a:extLst>
              <a:ext uri="{FF2B5EF4-FFF2-40B4-BE49-F238E27FC236}">
                <a16:creationId xmlns:a16="http://schemas.microsoft.com/office/drawing/2014/main" id="{70090808-F96C-4251-8190-61CE72BDA017}"/>
              </a:ext>
            </a:extLst>
          </p:cNvPr>
          <p:cNvSpPr txBox="1">
            <a:spLocks noChangeArrowheads="1"/>
          </p:cNvSpPr>
          <p:nvPr/>
        </p:nvSpPr>
        <p:spPr bwMode="auto">
          <a:xfrm>
            <a:off x="9164321" y="3750170"/>
            <a:ext cx="1389226"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Lieferant</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42002" name="Freeform 18">
            <a:extLst>
              <a:ext uri="{FF2B5EF4-FFF2-40B4-BE49-F238E27FC236}">
                <a16:creationId xmlns:a16="http://schemas.microsoft.com/office/drawing/2014/main" id="{708D89E7-0DE8-4765-A1BA-6A03E6FAE0B1}"/>
              </a:ext>
            </a:extLst>
          </p:cNvPr>
          <p:cNvSpPr>
            <a:spLocks/>
          </p:cNvSpPr>
          <p:nvPr/>
        </p:nvSpPr>
        <p:spPr bwMode="auto">
          <a:xfrm>
            <a:off x="3327965" y="2623539"/>
            <a:ext cx="7373902" cy="1740747"/>
          </a:xfrm>
          <a:custGeom>
            <a:avLst/>
            <a:gdLst>
              <a:gd name="T0" fmla="*/ 0 w 3266"/>
              <a:gd name="T1" fmla="*/ 0 h 998"/>
              <a:gd name="T2" fmla="*/ 408 w 3266"/>
              <a:gd name="T3" fmla="*/ 454 h 998"/>
              <a:gd name="T4" fmla="*/ 998 w 3266"/>
              <a:gd name="T5" fmla="*/ 726 h 998"/>
              <a:gd name="T6" fmla="*/ 1860 w 3266"/>
              <a:gd name="T7" fmla="*/ 907 h 998"/>
              <a:gd name="T8" fmla="*/ 3266 w 3266"/>
              <a:gd name="T9" fmla="*/ 998 h 998"/>
            </a:gdLst>
            <a:ahLst/>
            <a:cxnLst>
              <a:cxn ang="0">
                <a:pos x="T0" y="T1"/>
              </a:cxn>
              <a:cxn ang="0">
                <a:pos x="T2" y="T3"/>
              </a:cxn>
              <a:cxn ang="0">
                <a:pos x="T4" y="T5"/>
              </a:cxn>
              <a:cxn ang="0">
                <a:pos x="T6" y="T7"/>
              </a:cxn>
              <a:cxn ang="0">
                <a:pos x="T8" y="T9"/>
              </a:cxn>
            </a:cxnLst>
            <a:rect l="0" t="0" r="r" b="b"/>
            <a:pathLst>
              <a:path w="3266" h="998">
                <a:moveTo>
                  <a:pt x="0" y="0"/>
                </a:moveTo>
                <a:cubicBezTo>
                  <a:pt x="121" y="166"/>
                  <a:pt x="242" y="333"/>
                  <a:pt x="408" y="454"/>
                </a:cubicBezTo>
                <a:cubicBezTo>
                  <a:pt x="574" y="575"/>
                  <a:pt x="756" y="651"/>
                  <a:pt x="998" y="726"/>
                </a:cubicBezTo>
                <a:cubicBezTo>
                  <a:pt x="1240" y="801"/>
                  <a:pt x="1482" y="862"/>
                  <a:pt x="1860" y="907"/>
                </a:cubicBezTo>
                <a:cubicBezTo>
                  <a:pt x="2238" y="952"/>
                  <a:pt x="2752" y="975"/>
                  <a:pt x="3266" y="998"/>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2003" name="Freeform 19">
            <a:extLst>
              <a:ext uri="{FF2B5EF4-FFF2-40B4-BE49-F238E27FC236}">
                <a16:creationId xmlns:a16="http://schemas.microsoft.com/office/drawing/2014/main" id="{4A2DF218-62C6-4DC9-86BA-5AB438BD1ABF}"/>
              </a:ext>
            </a:extLst>
          </p:cNvPr>
          <p:cNvSpPr>
            <a:spLocks/>
          </p:cNvSpPr>
          <p:nvPr/>
        </p:nvSpPr>
        <p:spPr bwMode="auto">
          <a:xfrm>
            <a:off x="3327965" y="2214881"/>
            <a:ext cx="7270044" cy="1262097"/>
          </a:xfrm>
          <a:custGeom>
            <a:avLst/>
            <a:gdLst>
              <a:gd name="T0" fmla="*/ 0 w 3220"/>
              <a:gd name="T1" fmla="*/ 91 h 786"/>
              <a:gd name="T2" fmla="*/ 227 w 3220"/>
              <a:gd name="T3" fmla="*/ 363 h 786"/>
              <a:gd name="T4" fmla="*/ 590 w 3220"/>
              <a:gd name="T5" fmla="*/ 590 h 786"/>
              <a:gd name="T6" fmla="*/ 952 w 3220"/>
              <a:gd name="T7" fmla="*/ 726 h 786"/>
              <a:gd name="T8" fmla="*/ 1225 w 3220"/>
              <a:gd name="T9" fmla="*/ 771 h 786"/>
              <a:gd name="T10" fmla="*/ 1542 w 3220"/>
              <a:gd name="T11" fmla="*/ 771 h 786"/>
              <a:gd name="T12" fmla="*/ 1950 w 3220"/>
              <a:gd name="T13" fmla="*/ 681 h 786"/>
              <a:gd name="T14" fmla="*/ 2449 w 3220"/>
              <a:gd name="T15" fmla="*/ 454 h 786"/>
              <a:gd name="T16" fmla="*/ 2948 w 3220"/>
              <a:gd name="T17" fmla="*/ 182 h 786"/>
              <a:gd name="T18" fmla="*/ 3220 w 3220"/>
              <a:gd name="T19"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0" h="786">
                <a:moveTo>
                  <a:pt x="0" y="91"/>
                </a:moveTo>
                <a:cubicBezTo>
                  <a:pt x="64" y="185"/>
                  <a:pt x="129" y="280"/>
                  <a:pt x="227" y="363"/>
                </a:cubicBezTo>
                <a:cubicBezTo>
                  <a:pt x="325" y="446"/>
                  <a:pt x="469" y="530"/>
                  <a:pt x="590" y="590"/>
                </a:cubicBezTo>
                <a:cubicBezTo>
                  <a:pt x="711" y="650"/>
                  <a:pt x="846" y="696"/>
                  <a:pt x="952" y="726"/>
                </a:cubicBezTo>
                <a:cubicBezTo>
                  <a:pt x="1058" y="756"/>
                  <a:pt x="1127" y="764"/>
                  <a:pt x="1225" y="771"/>
                </a:cubicBezTo>
                <a:cubicBezTo>
                  <a:pt x="1323" y="778"/>
                  <a:pt x="1421" y="786"/>
                  <a:pt x="1542" y="771"/>
                </a:cubicBezTo>
                <a:cubicBezTo>
                  <a:pt x="1663" y="756"/>
                  <a:pt x="1799" y="734"/>
                  <a:pt x="1950" y="681"/>
                </a:cubicBezTo>
                <a:cubicBezTo>
                  <a:pt x="2101" y="628"/>
                  <a:pt x="2283" y="537"/>
                  <a:pt x="2449" y="454"/>
                </a:cubicBezTo>
                <a:cubicBezTo>
                  <a:pt x="2615" y="371"/>
                  <a:pt x="2820" y="258"/>
                  <a:pt x="2948" y="182"/>
                </a:cubicBezTo>
                <a:cubicBezTo>
                  <a:pt x="3076" y="106"/>
                  <a:pt x="3148" y="53"/>
                  <a:pt x="3220" y="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 calcmode="lin" valueType="num">
                                      <p:cBhvr additive="base">
                                        <p:cTn id="11"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 calcmode="lin" valueType="num">
                                      <p:cBhvr additive="base">
                                        <p:cTn id="15"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anim calcmode="lin" valueType="num">
                                      <p:cBhvr additive="base">
                                        <p:cTn id="19"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 calcmode="lin" valueType="num">
                                      <p:cBhvr additive="base">
                                        <p:cTn id="23"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987">
                                            <p:txEl>
                                              <p:pRg st="5" end="5"/>
                                            </p:txEl>
                                          </p:spTgt>
                                        </p:tgtEl>
                                        <p:attrNameLst>
                                          <p:attrName>style.visibility</p:attrName>
                                        </p:attrNameLst>
                                      </p:cBhvr>
                                      <p:to>
                                        <p:strVal val="visible"/>
                                      </p:to>
                                    </p:set>
                                    <p:anim calcmode="lin" valueType="num">
                                      <p:cBhvr additive="base">
                                        <p:cTn id="29"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6192808-95FD-4C24-AD73-4AF4CEE96360}"/>
              </a:ext>
            </a:extLst>
          </p:cNvPr>
          <p:cNvSpPr>
            <a:spLocks noGrp="1"/>
          </p:cNvSpPr>
          <p:nvPr>
            <p:ph type="sldNum" sz="quarter" idx="10"/>
          </p:nvPr>
        </p:nvSpPr>
        <p:spPr/>
        <p:txBody>
          <a:bodyPr/>
          <a:lstStyle/>
          <a:p>
            <a:pPr algn="l" defTabSz="650230" fontAlgn="base" hangingPunct="1">
              <a:spcBef>
                <a:spcPct val="0"/>
              </a:spcBef>
              <a:spcAft>
                <a:spcPct val="0"/>
              </a:spcAft>
            </a:pPr>
            <a:fld id="{85A01EAC-DAF0-4D34-8F63-EC36BBEC1F6E}"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42</a:t>
            </a:fld>
            <a:endParaRPr lang="de-DE" altLang="de-DE" sz="2560" b="0" kern="1200">
              <a:solidFill>
                <a:prstClr val="black"/>
              </a:solidFill>
              <a:ea typeface="ヒラギノ角ゴ Pro W3" pitchFamily="123" charset="-128"/>
            </a:endParaRPr>
          </a:p>
        </p:txBody>
      </p:sp>
      <p:sp>
        <p:nvSpPr>
          <p:cNvPr id="44034" name="Rectangle 2">
            <a:extLst>
              <a:ext uri="{FF2B5EF4-FFF2-40B4-BE49-F238E27FC236}">
                <a16:creationId xmlns:a16="http://schemas.microsoft.com/office/drawing/2014/main" id="{5C408CD0-98EA-4E65-ADD9-C2D97F318AA1}"/>
              </a:ext>
            </a:extLst>
          </p:cNvPr>
          <p:cNvSpPr>
            <a:spLocks noGrp="1" noChangeArrowheads="1"/>
          </p:cNvSpPr>
          <p:nvPr>
            <p:ph type="title"/>
          </p:nvPr>
        </p:nvSpPr>
        <p:spPr/>
        <p:txBody>
          <a:bodyPr/>
          <a:lstStyle/>
          <a:p>
            <a:r>
              <a:rPr lang="de-DE" altLang="de-DE" dirty="0"/>
              <a:t>2.1.7	 Kostenplan: Golden Rules</a:t>
            </a:r>
          </a:p>
        </p:txBody>
      </p:sp>
      <p:sp>
        <p:nvSpPr>
          <p:cNvPr id="44035" name="Rectangle 3">
            <a:extLst>
              <a:ext uri="{FF2B5EF4-FFF2-40B4-BE49-F238E27FC236}">
                <a16:creationId xmlns:a16="http://schemas.microsoft.com/office/drawing/2014/main" id="{BD30AD57-6FB2-45B9-A2C3-CE3686851398}"/>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BB13FFCF-26DB-47FF-9846-1E00015F0BD0}"/>
              </a:ext>
            </a:extLst>
          </p:cNvPr>
          <p:cNvSpPr/>
          <p:nvPr/>
        </p:nvSpPr>
        <p:spPr>
          <a:xfrm>
            <a:off x="1170432" y="3008530"/>
            <a:ext cx="11973086" cy="5016758"/>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Phasenorientiert vorgehen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Änderungen berücksichtigen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Mehrere Personen beteiligen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Vorsichtig bewerten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Genauigkeit nicht übertreiben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Folgekosten (z.B. Wartungskosten) berücksichtigen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Sonstige Kosten (Administration, Meetings, Wartezeiten, etc.) berücksichtigen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Risikozuschlag berücksichtigen (15%)</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Gewinnzuschlag berücksichtigen (15%)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a:extLst>
              <a:ext uri="{FF2B5EF4-FFF2-40B4-BE49-F238E27FC236}">
                <a16:creationId xmlns:a16="http://schemas.microsoft.com/office/drawing/2014/main" id="{1CD34BF5-2C80-4327-BC97-32E18DAD6198}"/>
              </a:ext>
            </a:extLst>
          </p:cNvPr>
          <p:cNvSpPr>
            <a:spLocks noGrp="1"/>
          </p:cNvSpPr>
          <p:nvPr>
            <p:ph type="sldNum" sz="quarter" idx="10"/>
          </p:nvPr>
        </p:nvSpPr>
        <p:spPr/>
        <p:txBody>
          <a:bodyPr/>
          <a:lstStyle/>
          <a:p>
            <a:pPr algn="l" defTabSz="650230" fontAlgn="base" hangingPunct="1">
              <a:spcBef>
                <a:spcPct val="0"/>
              </a:spcBef>
              <a:spcAft>
                <a:spcPct val="0"/>
              </a:spcAft>
            </a:pPr>
            <a:fld id="{622F3AD2-FE02-40B7-82A9-D42F70DDD63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43</a:t>
            </a:fld>
            <a:endParaRPr lang="de-DE" altLang="de-DE" sz="2560" b="0" kern="1200">
              <a:solidFill>
                <a:prstClr val="black"/>
              </a:solidFill>
              <a:ea typeface="ヒラギノ角ゴ Pro W3" pitchFamily="123" charset="-128"/>
            </a:endParaRPr>
          </a:p>
        </p:txBody>
      </p:sp>
      <p:sp>
        <p:nvSpPr>
          <p:cNvPr id="668674" name="Rectangle 2">
            <a:extLst>
              <a:ext uri="{FF2B5EF4-FFF2-40B4-BE49-F238E27FC236}">
                <a16:creationId xmlns:a16="http://schemas.microsoft.com/office/drawing/2014/main" id="{7DACFF85-988C-47C8-8184-9D16401F5806}"/>
              </a:ext>
            </a:extLst>
          </p:cNvPr>
          <p:cNvSpPr>
            <a:spLocks noGrp="1" noChangeArrowheads="1"/>
          </p:cNvSpPr>
          <p:nvPr>
            <p:ph type="title"/>
          </p:nvPr>
        </p:nvSpPr>
        <p:spPr/>
        <p:txBody>
          <a:bodyPr/>
          <a:lstStyle/>
          <a:p>
            <a:r>
              <a:rPr lang="de-DE" altLang="de-DE" dirty="0"/>
              <a:t>2.1.7	 Kostenplanung: Vorsicht !</a:t>
            </a:r>
          </a:p>
        </p:txBody>
      </p:sp>
      <p:sp>
        <p:nvSpPr>
          <p:cNvPr id="668675" name="Rectangle 3">
            <a:extLst>
              <a:ext uri="{FF2B5EF4-FFF2-40B4-BE49-F238E27FC236}">
                <a16:creationId xmlns:a16="http://schemas.microsoft.com/office/drawing/2014/main" id="{55CF9404-0D0E-4685-915C-FEB464998AA3}"/>
              </a:ext>
            </a:extLst>
          </p:cNvPr>
          <p:cNvSpPr>
            <a:spLocks noGrp="1" noChangeArrowheads="1"/>
          </p:cNvSpPr>
          <p:nvPr>
            <p:ph type="body" idx="1"/>
          </p:nvPr>
        </p:nvSpPr>
        <p:spPr>
          <a:xfrm>
            <a:off x="325120" y="6303716"/>
            <a:ext cx="12354560" cy="2287128"/>
          </a:xfrm>
        </p:spPr>
        <p:txBody>
          <a:bodyPr>
            <a:normAutofit fontScale="77500" lnSpcReduction="20000"/>
          </a:bodyPr>
          <a:lstStyle/>
          <a:p>
            <a:r>
              <a:rPr lang="de-DE" altLang="de-DE" dirty="0"/>
              <a:t>Kosten lassen sich in frühen Projektphasen noch ganz gut beeinflussen, später jedoch immer weniger </a:t>
            </a:r>
            <a:r>
              <a:rPr lang="de-DE" altLang="de-DE" dirty="0">
                <a:sym typeface="Wingdings" panose="05000000000000000000" pitchFamily="2" charset="2"/>
              </a:rPr>
              <a:t></a:t>
            </a:r>
          </a:p>
          <a:p>
            <a:pPr lvl="1"/>
            <a:r>
              <a:rPr lang="de-DE" altLang="de-DE" dirty="0">
                <a:sym typeface="Wingdings" panose="05000000000000000000" pitchFamily="2" charset="2"/>
              </a:rPr>
              <a:t>frühzeitig planen</a:t>
            </a:r>
          </a:p>
          <a:p>
            <a:pPr lvl="1"/>
            <a:r>
              <a:rPr lang="de-DE" altLang="de-DE" dirty="0">
                <a:sym typeface="Wingdings" panose="05000000000000000000" pitchFamily="2" charset="2"/>
              </a:rPr>
              <a:t>frühzeitig auf Probleme reagieren</a:t>
            </a:r>
          </a:p>
          <a:p>
            <a:pPr lvl="1"/>
            <a:r>
              <a:rPr lang="de-DE" altLang="de-DE" dirty="0">
                <a:sym typeface="Wingdings" panose="05000000000000000000" pitchFamily="2" charset="2"/>
              </a:rPr>
              <a:t>nicht hoffen, in späten Projektphasen noch Kosten einsparen zu können</a:t>
            </a:r>
          </a:p>
        </p:txBody>
      </p:sp>
      <p:sp>
        <p:nvSpPr>
          <p:cNvPr id="668676" name="Line 4">
            <a:extLst>
              <a:ext uri="{FF2B5EF4-FFF2-40B4-BE49-F238E27FC236}">
                <a16:creationId xmlns:a16="http://schemas.microsoft.com/office/drawing/2014/main" id="{924727EF-B83A-445F-997B-69E3E477C158}"/>
              </a:ext>
            </a:extLst>
          </p:cNvPr>
          <p:cNvSpPr>
            <a:spLocks noChangeShapeType="1"/>
          </p:cNvSpPr>
          <p:nvPr/>
        </p:nvSpPr>
        <p:spPr bwMode="auto">
          <a:xfrm flipH="1" flipV="1">
            <a:off x="1948463" y="2009423"/>
            <a:ext cx="0" cy="419721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68677" name="Line 5">
            <a:extLst>
              <a:ext uri="{FF2B5EF4-FFF2-40B4-BE49-F238E27FC236}">
                <a16:creationId xmlns:a16="http://schemas.microsoft.com/office/drawing/2014/main" id="{CE0E10A6-4AC5-443A-8FD1-90A75BDA46C6}"/>
              </a:ext>
            </a:extLst>
          </p:cNvPr>
          <p:cNvSpPr>
            <a:spLocks noChangeShapeType="1"/>
          </p:cNvSpPr>
          <p:nvPr/>
        </p:nvSpPr>
        <p:spPr bwMode="auto">
          <a:xfrm>
            <a:off x="1435947" y="5797973"/>
            <a:ext cx="901304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68678" name="Text Box 6">
            <a:extLst>
              <a:ext uri="{FF2B5EF4-FFF2-40B4-BE49-F238E27FC236}">
                <a16:creationId xmlns:a16="http://schemas.microsoft.com/office/drawing/2014/main" id="{17C708C9-99E0-4CEE-B23E-6C551D6F1A85}"/>
              </a:ext>
            </a:extLst>
          </p:cNvPr>
          <p:cNvSpPr txBox="1">
            <a:spLocks noChangeArrowheads="1"/>
          </p:cNvSpPr>
          <p:nvPr/>
        </p:nvSpPr>
        <p:spPr bwMode="auto">
          <a:xfrm>
            <a:off x="9369778" y="5901832"/>
            <a:ext cx="695832"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Zeit</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668679" name="Freeform 7">
            <a:extLst>
              <a:ext uri="{FF2B5EF4-FFF2-40B4-BE49-F238E27FC236}">
                <a16:creationId xmlns:a16="http://schemas.microsoft.com/office/drawing/2014/main" id="{C8723507-3273-440D-89DB-1212EAC9B6E5}"/>
              </a:ext>
            </a:extLst>
          </p:cNvPr>
          <p:cNvSpPr>
            <a:spLocks/>
          </p:cNvSpPr>
          <p:nvPr/>
        </p:nvSpPr>
        <p:spPr bwMode="auto">
          <a:xfrm>
            <a:off x="1948464" y="3136055"/>
            <a:ext cx="7988018" cy="1962008"/>
          </a:xfrm>
          <a:custGeom>
            <a:avLst/>
            <a:gdLst>
              <a:gd name="T0" fmla="*/ 0 w 3984"/>
              <a:gd name="T1" fmla="*/ 0 h 2208"/>
              <a:gd name="T2" fmla="*/ 816 w 3984"/>
              <a:gd name="T3" fmla="*/ 1584 h 2208"/>
              <a:gd name="T4" fmla="*/ 3456 w 3984"/>
              <a:gd name="T5" fmla="*/ 2112 h 2208"/>
              <a:gd name="T6" fmla="*/ 3984 w 3984"/>
              <a:gd name="T7" fmla="*/ 2160 h 2208"/>
            </a:gdLst>
            <a:ahLst/>
            <a:cxnLst>
              <a:cxn ang="0">
                <a:pos x="T0" y="T1"/>
              </a:cxn>
              <a:cxn ang="0">
                <a:pos x="T2" y="T3"/>
              </a:cxn>
              <a:cxn ang="0">
                <a:pos x="T4" y="T5"/>
              </a:cxn>
              <a:cxn ang="0">
                <a:pos x="T6" y="T7"/>
              </a:cxn>
            </a:cxnLst>
            <a:rect l="0" t="0" r="r" b="b"/>
            <a:pathLst>
              <a:path w="3984" h="2208">
                <a:moveTo>
                  <a:pt x="0" y="0"/>
                </a:moveTo>
                <a:cubicBezTo>
                  <a:pt x="120" y="616"/>
                  <a:pt x="240" y="1232"/>
                  <a:pt x="816" y="1584"/>
                </a:cubicBezTo>
                <a:cubicBezTo>
                  <a:pt x="1392" y="1936"/>
                  <a:pt x="2928" y="2016"/>
                  <a:pt x="3456" y="2112"/>
                </a:cubicBezTo>
                <a:cubicBezTo>
                  <a:pt x="3984" y="2208"/>
                  <a:pt x="3984" y="2184"/>
                  <a:pt x="3984" y="216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68684" name="Freeform 12">
            <a:extLst>
              <a:ext uri="{FF2B5EF4-FFF2-40B4-BE49-F238E27FC236}">
                <a16:creationId xmlns:a16="http://schemas.microsoft.com/office/drawing/2014/main" id="{DC1774B4-07B8-48FB-B2C2-10DA6DB0882A}"/>
              </a:ext>
            </a:extLst>
          </p:cNvPr>
          <p:cNvSpPr>
            <a:spLocks/>
          </p:cNvSpPr>
          <p:nvPr/>
        </p:nvSpPr>
        <p:spPr bwMode="auto">
          <a:xfrm>
            <a:off x="1948463" y="2521938"/>
            <a:ext cx="8091876" cy="3070578"/>
          </a:xfrm>
          <a:custGeom>
            <a:avLst/>
            <a:gdLst>
              <a:gd name="T0" fmla="*/ 0 w 2405"/>
              <a:gd name="T1" fmla="*/ 1360 h 1360"/>
              <a:gd name="T2" fmla="*/ 454 w 2405"/>
              <a:gd name="T3" fmla="*/ 1315 h 1360"/>
              <a:gd name="T4" fmla="*/ 726 w 2405"/>
              <a:gd name="T5" fmla="*/ 1088 h 1360"/>
              <a:gd name="T6" fmla="*/ 953 w 2405"/>
              <a:gd name="T7" fmla="*/ 589 h 1360"/>
              <a:gd name="T8" fmla="*/ 1225 w 2405"/>
              <a:gd name="T9" fmla="*/ 226 h 1360"/>
              <a:gd name="T10" fmla="*/ 1815 w 2405"/>
              <a:gd name="T11" fmla="*/ 45 h 1360"/>
              <a:gd name="T12" fmla="*/ 2405 w 2405"/>
              <a:gd name="T13" fmla="*/ 0 h 1360"/>
            </a:gdLst>
            <a:ahLst/>
            <a:cxnLst>
              <a:cxn ang="0">
                <a:pos x="T0" y="T1"/>
              </a:cxn>
              <a:cxn ang="0">
                <a:pos x="T2" y="T3"/>
              </a:cxn>
              <a:cxn ang="0">
                <a:pos x="T4" y="T5"/>
              </a:cxn>
              <a:cxn ang="0">
                <a:pos x="T6" y="T7"/>
              </a:cxn>
              <a:cxn ang="0">
                <a:pos x="T8" y="T9"/>
              </a:cxn>
              <a:cxn ang="0">
                <a:pos x="T10" y="T11"/>
              </a:cxn>
              <a:cxn ang="0">
                <a:pos x="T12" y="T13"/>
              </a:cxn>
            </a:cxnLst>
            <a:rect l="0" t="0" r="r" b="b"/>
            <a:pathLst>
              <a:path w="2405" h="1360">
                <a:moveTo>
                  <a:pt x="0" y="1360"/>
                </a:moveTo>
                <a:cubicBezTo>
                  <a:pt x="166" y="1360"/>
                  <a:pt x="333" y="1360"/>
                  <a:pt x="454" y="1315"/>
                </a:cubicBezTo>
                <a:cubicBezTo>
                  <a:pt x="575" y="1270"/>
                  <a:pt x="643" y="1209"/>
                  <a:pt x="726" y="1088"/>
                </a:cubicBezTo>
                <a:cubicBezTo>
                  <a:pt x="809" y="967"/>
                  <a:pt x="870" y="733"/>
                  <a:pt x="953" y="589"/>
                </a:cubicBezTo>
                <a:cubicBezTo>
                  <a:pt x="1036" y="445"/>
                  <a:pt x="1081" y="317"/>
                  <a:pt x="1225" y="226"/>
                </a:cubicBezTo>
                <a:cubicBezTo>
                  <a:pt x="1369" y="135"/>
                  <a:pt x="1618" y="83"/>
                  <a:pt x="1815" y="45"/>
                </a:cubicBezTo>
                <a:cubicBezTo>
                  <a:pt x="2012" y="7"/>
                  <a:pt x="2208" y="3"/>
                  <a:pt x="2405" y="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68685" name="Text Box 13">
            <a:extLst>
              <a:ext uri="{FF2B5EF4-FFF2-40B4-BE49-F238E27FC236}">
                <a16:creationId xmlns:a16="http://schemas.microsoft.com/office/drawing/2014/main" id="{E2A9D40D-59D2-4F51-B8EE-54017E104CC7}"/>
              </a:ext>
            </a:extLst>
          </p:cNvPr>
          <p:cNvSpPr txBox="1">
            <a:spLocks noChangeArrowheads="1"/>
          </p:cNvSpPr>
          <p:nvPr/>
        </p:nvSpPr>
        <p:spPr bwMode="auto">
          <a:xfrm>
            <a:off x="8755663" y="2521939"/>
            <a:ext cx="111415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Kosten</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668687" name="Text Box 15">
            <a:extLst>
              <a:ext uri="{FF2B5EF4-FFF2-40B4-BE49-F238E27FC236}">
                <a16:creationId xmlns:a16="http://schemas.microsoft.com/office/drawing/2014/main" id="{4687D4E6-4755-49B2-8A63-347D39FB1786}"/>
              </a:ext>
            </a:extLst>
          </p:cNvPr>
          <p:cNvSpPr txBox="1">
            <a:spLocks noChangeArrowheads="1"/>
          </p:cNvSpPr>
          <p:nvPr/>
        </p:nvSpPr>
        <p:spPr bwMode="auto">
          <a:xfrm>
            <a:off x="7014916" y="5082259"/>
            <a:ext cx="2539926"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Beeinflussbarkeit</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EAD657B-596F-496C-8F6B-B73AE7946A1F}"/>
              </a:ext>
            </a:extLst>
          </p:cNvPr>
          <p:cNvSpPr>
            <a:spLocks noGrp="1"/>
          </p:cNvSpPr>
          <p:nvPr>
            <p:ph type="sldNum" sz="quarter" idx="10"/>
          </p:nvPr>
        </p:nvSpPr>
        <p:spPr/>
        <p:txBody>
          <a:bodyPr/>
          <a:lstStyle/>
          <a:p>
            <a:pPr algn="l" defTabSz="650230" fontAlgn="base" hangingPunct="1">
              <a:spcBef>
                <a:spcPct val="0"/>
              </a:spcBef>
              <a:spcAft>
                <a:spcPct val="0"/>
              </a:spcAft>
            </a:pPr>
            <a:fld id="{7B101465-4609-4863-A368-BA7CCA90B44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44</a:t>
            </a:fld>
            <a:endParaRPr lang="de-DE" altLang="de-DE" sz="2560" b="0" kern="1200">
              <a:solidFill>
                <a:prstClr val="black"/>
              </a:solidFill>
              <a:ea typeface="ヒラギノ角ゴ Pro W3" pitchFamily="123" charset="-128"/>
            </a:endParaRPr>
          </a:p>
        </p:txBody>
      </p:sp>
      <p:sp>
        <p:nvSpPr>
          <p:cNvPr id="669698" name="Rectangle 2">
            <a:extLst>
              <a:ext uri="{FF2B5EF4-FFF2-40B4-BE49-F238E27FC236}">
                <a16:creationId xmlns:a16="http://schemas.microsoft.com/office/drawing/2014/main" id="{4827E43D-1CEC-442F-9819-122007E16232}"/>
              </a:ext>
            </a:extLst>
          </p:cNvPr>
          <p:cNvSpPr>
            <a:spLocks noGrp="1" noChangeArrowheads="1"/>
          </p:cNvSpPr>
          <p:nvPr>
            <p:ph type="title"/>
          </p:nvPr>
        </p:nvSpPr>
        <p:spPr/>
        <p:txBody>
          <a:bodyPr/>
          <a:lstStyle/>
          <a:p>
            <a:r>
              <a:rPr lang="de-DE" altLang="de-DE" dirty="0"/>
              <a:t>2.1.7 	Kostenplanung: Kostenarten</a:t>
            </a:r>
          </a:p>
        </p:txBody>
      </p:sp>
      <p:sp>
        <p:nvSpPr>
          <p:cNvPr id="669699" name="Rectangle 3">
            <a:extLst>
              <a:ext uri="{FF2B5EF4-FFF2-40B4-BE49-F238E27FC236}">
                <a16:creationId xmlns:a16="http://schemas.microsoft.com/office/drawing/2014/main" id="{FFBA8C84-98D4-42A6-9FB4-9BF095D57CA1}"/>
              </a:ext>
            </a:extLst>
          </p:cNvPr>
          <p:cNvSpPr>
            <a:spLocks noGrp="1" noChangeArrowheads="1"/>
          </p:cNvSpPr>
          <p:nvPr>
            <p:ph type="body" idx="1"/>
          </p:nvPr>
        </p:nvSpPr>
        <p:spPr/>
        <p:txBody>
          <a:bodyPr>
            <a:normAutofit fontScale="25000" lnSpcReduction="20000"/>
          </a:bodyPr>
          <a:lstStyle/>
          <a:p>
            <a:pPr>
              <a:lnSpc>
                <a:spcPct val="90000"/>
              </a:lnSpc>
            </a:pPr>
            <a:endParaRPr lang="de-DE" altLang="de-DE" sz="1991" dirty="0"/>
          </a:p>
        </p:txBody>
      </p:sp>
      <p:sp>
        <p:nvSpPr>
          <p:cNvPr id="2" name="Rechteck 1">
            <a:extLst>
              <a:ext uri="{FF2B5EF4-FFF2-40B4-BE49-F238E27FC236}">
                <a16:creationId xmlns:a16="http://schemas.microsoft.com/office/drawing/2014/main" id="{62299FFC-933F-468D-8C05-FD235CD9222C}"/>
              </a:ext>
            </a:extLst>
          </p:cNvPr>
          <p:cNvSpPr/>
          <p:nvPr/>
        </p:nvSpPr>
        <p:spPr>
          <a:xfrm>
            <a:off x="1352499" y="1738300"/>
            <a:ext cx="9686405" cy="7515904"/>
          </a:xfrm>
          <a:prstGeom prst="rect">
            <a:avLst/>
          </a:prstGeom>
        </p:spPr>
        <p:txBody>
          <a:bodyPr wrap="square">
            <a:spAutoFit/>
          </a:bodyPr>
          <a:lstStyle/>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Kostenarten I:</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Gemeinkosten</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Fixkosten</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Variable Kosten</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Kostenarten II:</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Personalkosten: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Ingenieurstunden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err="1">
                <a:solidFill>
                  <a:prstClr val="black"/>
                </a:solidFill>
                <a:latin typeface="Calibri" panose="020F0502020204030204" pitchFamily="34" charset="0"/>
                <a:ea typeface="ヒラギノ角ゴ Pro W3" pitchFamily="123" charset="-128"/>
                <a:cs typeface="+mn-cs"/>
              </a:rPr>
              <a:t>Sachbearbeiterstunden</a:t>
            </a:r>
            <a:endParaRPr lang="de-DE" altLang="de-DE" b="0" kern="1200" dirty="0">
              <a:solidFill>
                <a:prstClr val="black"/>
              </a:solidFill>
              <a:latin typeface="Calibri" panose="020F0502020204030204" pitchFamily="34" charset="0"/>
              <a:ea typeface="ヒラギノ角ゴ Pro W3" pitchFamily="123" charset="-128"/>
              <a:cs typeface="+mn-cs"/>
            </a:endParaRP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Fremdpersonal</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Zeiten: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Maschinenkosten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Montagekosten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Vorhaltezeiten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a:t>
            </a:r>
          </a:p>
          <a:p>
            <a:pPr marL="993130" lvl="1"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Weitere Kostenarten:	</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Materialkosten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Lizenzkosten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Werkzeugkosten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Gemeinkosten: IT, Verwaltung,</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Reisekosten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Vertriebskosten</a:t>
            </a:r>
          </a:p>
          <a:p>
            <a:pPr marL="1643360" lvl="2" indent="-342900" algn="l" defTabSz="650230" fontAlgn="base" hangingPunct="1">
              <a:lnSpc>
                <a:spcPct val="90000"/>
              </a:lnSpc>
              <a:spcBef>
                <a:spcPct val="0"/>
              </a:spcBef>
              <a:spcAft>
                <a:spcPct val="0"/>
              </a:spcAft>
              <a:buFont typeface="Arial" panose="020B0604020202020204" pitchFamily="34" charset="0"/>
              <a:buChar char="•"/>
            </a:pPr>
            <a:r>
              <a:rPr lang="de-DE" altLang="de-DE" b="0" kern="1200" dirty="0">
                <a:solidFill>
                  <a:prstClr val="black"/>
                </a:solidFill>
                <a:latin typeface="Calibri" panose="020F0502020204030204" pitchFamily="34" charset="0"/>
                <a:ea typeface="ヒラギノ角ゴ Pro W3" pitchFamily="123" charset="-128"/>
                <a:cs typeface="+mn-cs"/>
              </a:rPr>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24">
            <a:extLst>
              <a:ext uri="{FF2B5EF4-FFF2-40B4-BE49-F238E27FC236}">
                <a16:creationId xmlns:a16="http://schemas.microsoft.com/office/drawing/2014/main" id="{C38C4B9C-E0C1-49C5-969F-82963426B9EB}"/>
              </a:ext>
            </a:extLst>
          </p:cNvPr>
          <p:cNvSpPr>
            <a:spLocks noGrp="1"/>
          </p:cNvSpPr>
          <p:nvPr>
            <p:ph type="sldNum" sz="quarter" idx="10"/>
          </p:nvPr>
        </p:nvSpPr>
        <p:spPr/>
        <p:txBody>
          <a:bodyPr/>
          <a:lstStyle/>
          <a:p>
            <a:pPr algn="l" defTabSz="650230" fontAlgn="base" hangingPunct="1">
              <a:spcBef>
                <a:spcPct val="0"/>
              </a:spcBef>
              <a:spcAft>
                <a:spcPct val="0"/>
              </a:spcAft>
            </a:pPr>
            <a:fld id="{C249A58B-1BC6-43E9-99C5-68960A79704D}"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45</a:t>
            </a:fld>
            <a:endParaRPr lang="de-DE" altLang="de-DE" sz="2560" b="0" kern="1200">
              <a:solidFill>
                <a:prstClr val="black"/>
              </a:solidFill>
              <a:ea typeface="ヒラギノ角ゴ Pro W3" pitchFamily="123" charset="-128"/>
            </a:endParaRPr>
          </a:p>
        </p:txBody>
      </p:sp>
      <p:sp>
        <p:nvSpPr>
          <p:cNvPr id="676866" name="Rectangle 2">
            <a:extLst>
              <a:ext uri="{FF2B5EF4-FFF2-40B4-BE49-F238E27FC236}">
                <a16:creationId xmlns:a16="http://schemas.microsoft.com/office/drawing/2014/main" id="{75C92E68-8944-4F65-810C-28D55D6D92E3}"/>
              </a:ext>
            </a:extLst>
          </p:cNvPr>
          <p:cNvSpPr>
            <a:spLocks noGrp="1" noChangeArrowheads="1"/>
          </p:cNvSpPr>
          <p:nvPr>
            <p:ph type="title"/>
          </p:nvPr>
        </p:nvSpPr>
        <p:spPr/>
        <p:txBody>
          <a:bodyPr/>
          <a:lstStyle/>
          <a:p>
            <a:r>
              <a:rPr lang="de-DE" altLang="de-DE" dirty="0"/>
              <a:t>2.1.7 	Kostenplan: Finanzplanung</a:t>
            </a:r>
          </a:p>
        </p:txBody>
      </p:sp>
      <p:sp>
        <p:nvSpPr>
          <p:cNvPr id="676867" name="Rectangle 3">
            <a:extLst>
              <a:ext uri="{FF2B5EF4-FFF2-40B4-BE49-F238E27FC236}">
                <a16:creationId xmlns:a16="http://schemas.microsoft.com/office/drawing/2014/main" id="{5E574C59-9D20-4EA6-B16D-658EFDCB54EE}"/>
              </a:ext>
            </a:extLst>
          </p:cNvPr>
          <p:cNvSpPr>
            <a:spLocks noGrp="1" noChangeArrowheads="1"/>
          </p:cNvSpPr>
          <p:nvPr>
            <p:ph type="body" idx="1"/>
          </p:nvPr>
        </p:nvSpPr>
        <p:spPr>
          <a:xfrm>
            <a:off x="325120" y="5797973"/>
            <a:ext cx="12354560" cy="3955627"/>
          </a:xfrm>
        </p:spPr>
        <p:txBody>
          <a:bodyPr>
            <a:normAutofit/>
          </a:bodyPr>
          <a:lstStyle/>
          <a:p>
            <a:r>
              <a:rPr lang="de-DE" altLang="de-DE" sz="1991" dirty="0"/>
              <a:t>Die Kosten eines Projektes sollten durch den Auftraggeber (intern oder extern) vollständig getragen werden. Ein positiver Ertrag ist (meist) ein zusätzliches Ziele</a:t>
            </a:r>
          </a:p>
          <a:p>
            <a:r>
              <a:rPr lang="de-DE" altLang="de-DE" sz="1991" dirty="0"/>
              <a:t>Die Kostenentwicklung wird begleitet durch Finanzzugänge</a:t>
            </a:r>
          </a:p>
          <a:p>
            <a:pPr lvl="1"/>
            <a:r>
              <a:rPr lang="de-DE" altLang="de-DE" sz="1707" dirty="0"/>
              <a:t>Vorauszahlung:</a:t>
            </a:r>
            <a:br>
              <a:rPr lang="de-DE" altLang="de-DE" sz="1707" dirty="0"/>
            </a:br>
            <a:r>
              <a:rPr lang="de-DE" altLang="de-DE" sz="1707" dirty="0"/>
              <a:t>der Kunde stellt zu Projektbeginn die vollständigen Mittel zur Verfügung</a:t>
            </a:r>
          </a:p>
          <a:p>
            <a:pPr lvl="1"/>
            <a:r>
              <a:rPr lang="de-DE" altLang="de-DE" sz="1707" dirty="0"/>
              <a:t>Vorausgehende phasenbezogene Zahlungen:</a:t>
            </a:r>
            <a:br>
              <a:rPr lang="de-DE" altLang="de-DE" sz="1707" dirty="0"/>
            </a:br>
            <a:r>
              <a:rPr lang="de-DE" altLang="de-DE" sz="1707" dirty="0"/>
              <a:t>der Kunde stellt phasenbezogen Finanzmittel so zur Verfügung, dass die Kosten zu jedem Zeitpunkt gedeckt sind</a:t>
            </a:r>
          </a:p>
          <a:p>
            <a:pPr lvl="1"/>
            <a:r>
              <a:rPr lang="de-DE" altLang="de-DE" sz="1707" dirty="0"/>
              <a:t>Phasenbezogene gemischte Finanzierung:</a:t>
            </a:r>
            <a:br>
              <a:rPr lang="de-DE" altLang="de-DE" sz="1707" dirty="0"/>
            </a:br>
            <a:r>
              <a:rPr lang="de-DE" altLang="de-DE" sz="1707" dirty="0"/>
              <a:t>Der Kunde stellt phasenbezogen Finanzmittel so zur Verfügung, dass die Kosten zu "vielen" Zeiten des Projektes gedeckt sind.</a:t>
            </a:r>
          </a:p>
        </p:txBody>
      </p:sp>
      <p:sp>
        <p:nvSpPr>
          <p:cNvPr id="676868" name="Line 4">
            <a:extLst>
              <a:ext uri="{FF2B5EF4-FFF2-40B4-BE49-F238E27FC236}">
                <a16:creationId xmlns:a16="http://schemas.microsoft.com/office/drawing/2014/main" id="{1B576B0F-D6D3-43D9-B86F-5D6DA554E67E}"/>
              </a:ext>
            </a:extLst>
          </p:cNvPr>
          <p:cNvSpPr>
            <a:spLocks noChangeShapeType="1"/>
          </p:cNvSpPr>
          <p:nvPr/>
        </p:nvSpPr>
        <p:spPr bwMode="auto">
          <a:xfrm flipH="1" flipV="1">
            <a:off x="1948463" y="1395307"/>
            <a:ext cx="0" cy="419721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69" name="Line 5">
            <a:extLst>
              <a:ext uri="{FF2B5EF4-FFF2-40B4-BE49-F238E27FC236}">
                <a16:creationId xmlns:a16="http://schemas.microsoft.com/office/drawing/2014/main" id="{727652F8-E440-402D-B5B5-ADDA6E0617FE}"/>
              </a:ext>
            </a:extLst>
          </p:cNvPr>
          <p:cNvSpPr>
            <a:spLocks noChangeShapeType="1"/>
          </p:cNvSpPr>
          <p:nvPr/>
        </p:nvSpPr>
        <p:spPr bwMode="auto">
          <a:xfrm>
            <a:off x="1435947" y="5183858"/>
            <a:ext cx="901304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70" name="Text Box 6">
            <a:extLst>
              <a:ext uri="{FF2B5EF4-FFF2-40B4-BE49-F238E27FC236}">
                <a16:creationId xmlns:a16="http://schemas.microsoft.com/office/drawing/2014/main" id="{27814C5C-2916-4D31-9CCE-B6E8ED9F1719}"/>
              </a:ext>
            </a:extLst>
          </p:cNvPr>
          <p:cNvSpPr txBox="1">
            <a:spLocks noChangeArrowheads="1"/>
          </p:cNvSpPr>
          <p:nvPr/>
        </p:nvSpPr>
        <p:spPr bwMode="auto">
          <a:xfrm>
            <a:off x="9369778" y="5287716"/>
            <a:ext cx="695832"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Zeit</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676872" name="Freeform 8">
            <a:extLst>
              <a:ext uri="{FF2B5EF4-FFF2-40B4-BE49-F238E27FC236}">
                <a16:creationId xmlns:a16="http://schemas.microsoft.com/office/drawing/2014/main" id="{2E69F915-3717-4CDC-93F1-A5CE976750FD}"/>
              </a:ext>
            </a:extLst>
          </p:cNvPr>
          <p:cNvSpPr>
            <a:spLocks/>
          </p:cNvSpPr>
          <p:nvPr/>
        </p:nvSpPr>
        <p:spPr bwMode="auto">
          <a:xfrm>
            <a:off x="1948463" y="3034454"/>
            <a:ext cx="8091876" cy="1943947"/>
          </a:xfrm>
          <a:custGeom>
            <a:avLst/>
            <a:gdLst>
              <a:gd name="T0" fmla="*/ 0 w 2405"/>
              <a:gd name="T1" fmla="*/ 1360 h 1360"/>
              <a:gd name="T2" fmla="*/ 454 w 2405"/>
              <a:gd name="T3" fmla="*/ 1315 h 1360"/>
              <a:gd name="T4" fmla="*/ 726 w 2405"/>
              <a:gd name="T5" fmla="*/ 1088 h 1360"/>
              <a:gd name="T6" fmla="*/ 953 w 2405"/>
              <a:gd name="T7" fmla="*/ 589 h 1360"/>
              <a:gd name="T8" fmla="*/ 1225 w 2405"/>
              <a:gd name="T9" fmla="*/ 226 h 1360"/>
              <a:gd name="T10" fmla="*/ 1815 w 2405"/>
              <a:gd name="T11" fmla="*/ 45 h 1360"/>
              <a:gd name="T12" fmla="*/ 2405 w 2405"/>
              <a:gd name="T13" fmla="*/ 0 h 1360"/>
            </a:gdLst>
            <a:ahLst/>
            <a:cxnLst>
              <a:cxn ang="0">
                <a:pos x="T0" y="T1"/>
              </a:cxn>
              <a:cxn ang="0">
                <a:pos x="T2" y="T3"/>
              </a:cxn>
              <a:cxn ang="0">
                <a:pos x="T4" y="T5"/>
              </a:cxn>
              <a:cxn ang="0">
                <a:pos x="T6" y="T7"/>
              </a:cxn>
              <a:cxn ang="0">
                <a:pos x="T8" y="T9"/>
              </a:cxn>
              <a:cxn ang="0">
                <a:pos x="T10" y="T11"/>
              </a:cxn>
              <a:cxn ang="0">
                <a:pos x="T12" y="T13"/>
              </a:cxn>
            </a:cxnLst>
            <a:rect l="0" t="0" r="r" b="b"/>
            <a:pathLst>
              <a:path w="2405" h="1360">
                <a:moveTo>
                  <a:pt x="0" y="1360"/>
                </a:moveTo>
                <a:cubicBezTo>
                  <a:pt x="166" y="1360"/>
                  <a:pt x="333" y="1360"/>
                  <a:pt x="454" y="1315"/>
                </a:cubicBezTo>
                <a:cubicBezTo>
                  <a:pt x="575" y="1270"/>
                  <a:pt x="643" y="1209"/>
                  <a:pt x="726" y="1088"/>
                </a:cubicBezTo>
                <a:cubicBezTo>
                  <a:pt x="809" y="967"/>
                  <a:pt x="870" y="733"/>
                  <a:pt x="953" y="589"/>
                </a:cubicBezTo>
                <a:cubicBezTo>
                  <a:pt x="1036" y="445"/>
                  <a:pt x="1081" y="317"/>
                  <a:pt x="1225" y="226"/>
                </a:cubicBezTo>
                <a:cubicBezTo>
                  <a:pt x="1369" y="135"/>
                  <a:pt x="1618" y="83"/>
                  <a:pt x="1815" y="45"/>
                </a:cubicBezTo>
                <a:cubicBezTo>
                  <a:pt x="2012" y="7"/>
                  <a:pt x="2208" y="3"/>
                  <a:pt x="2405" y="0"/>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73" name="Text Box 9">
            <a:extLst>
              <a:ext uri="{FF2B5EF4-FFF2-40B4-BE49-F238E27FC236}">
                <a16:creationId xmlns:a16="http://schemas.microsoft.com/office/drawing/2014/main" id="{7A0F50DF-3BBB-4A65-A06C-61D4DAF6770E}"/>
              </a:ext>
            </a:extLst>
          </p:cNvPr>
          <p:cNvSpPr txBox="1">
            <a:spLocks noChangeArrowheads="1"/>
          </p:cNvSpPr>
          <p:nvPr/>
        </p:nvSpPr>
        <p:spPr bwMode="auto">
          <a:xfrm>
            <a:off x="8755663" y="3034454"/>
            <a:ext cx="111415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Kosten</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676879" name="Text Box 15">
            <a:extLst>
              <a:ext uri="{FF2B5EF4-FFF2-40B4-BE49-F238E27FC236}">
                <a16:creationId xmlns:a16="http://schemas.microsoft.com/office/drawing/2014/main" id="{BEBBAB43-EC58-42B6-A0EF-E89E6B368E22}"/>
              </a:ext>
            </a:extLst>
          </p:cNvPr>
          <p:cNvSpPr txBox="1">
            <a:spLocks noChangeArrowheads="1"/>
          </p:cNvSpPr>
          <p:nvPr/>
        </p:nvSpPr>
        <p:spPr bwMode="auto">
          <a:xfrm>
            <a:off x="10394810" y="2316481"/>
            <a:ext cx="1002967"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2560" kern="1200">
                <a:solidFill>
                  <a:prstClr val="black"/>
                </a:solidFill>
                <a:latin typeface="TheSansSemiLight" pitchFamily="34" charset="0"/>
                <a:ea typeface="ヒラギノ角ゴ Pro W3" pitchFamily="123" charset="-128"/>
                <a:cs typeface="+mn-cs"/>
              </a:rPr>
              <a:t>Ertrag</a:t>
            </a:r>
            <a:endParaRPr lang="de-DE" altLang="de-DE" sz="3413" b="0" kern="1200">
              <a:solidFill>
                <a:prstClr val="black"/>
              </a:solidFill>
              <a:latin typeface="Times New Roman" panose="02020603050405020304" pitchFamily="18" charset="0"/>
              <a:ea typeface="ヒラギノ角ゴ Pro W3" pitchFamily="123" charset="-128"/>
              <a:cs typeface="+mn-cs"/>
            </a:endParaRPr>
          </a:p>
        </p:txBody>
      </p:sp>
      <p:sp>
        <p:nvSpPr>
          <p:cNvPr id="676880" name="Line 16">
            <a:extLst>
              <a:ext uri="{FF2B5EF4-FFF2-40B4-BE49-F238E27FC236}">
                <a16:creationId xmlns:a16="http://schemas.microsoft.com/office/drawing/2014/main" id="{2559BE04-CA4D-4B26-8B1F-9BACBBA92B1C}"/>
              </a:ext>
            </a:extLst>
          </p:cNvPr>
          <p:cNvSpPr>
            <a:spLocks noChangeShapeType="1"/>
          </p:cNvSpPr>
          <p:nvPr/>
        </p:nvSpPr>
        <p:spPr bwMode="auto">
          <a:xfrm>
            <a:off x="10394809" y="2113280"/>
            <a:ext cx="0" cy="92117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nvGrpSpPr>
          <p:cNvPr id="676897" name="Group 33">
            <a:extLst>
              <a:ext uri="{FF2B5EF4-FFF2-40B4-BE49-F238E27FC236}">
                <a16:creationId xmlns:a16="http://schemas.microsoft.com/office/drawing/2014/main" id="{8B05F3DE-3A5C-496F-A232-E4C1CEC69865}"/>
              </a:ext>
            </a:extLst>
          </p:cNvPr>
          <p:cNvGrpSpPr>
            <a:grpSpLocks/>
          </p:cNvGrpSpPr>
          <p:nvPr/>
        </p:nvGrpSpPr>
        <p:grpSpPr bwMode="auto">
          <a:xfrm>
            <a:off x="1894276" y="2113281"/>
            <a:ext cx="8089617" cy="2661921"/>
            <a:chOff x="839" y="981"/>
            <a:chExt cx="3583" cy="1179"/>
          </a:xfrm>
        </p:grpSpPr>
        <p:grpSp>
          <p:nvGrpSpPr>
            <p:cNvPr id="676886" name="Group 22">
              <a:extLst>
                <a:ext uri="{FF2B5EF4-FFF2-40B4-BE49-F238E27FC236}">
                  <a16:creationId xmlns:a16="http://schemas.microsoft.com/office/drawing/2014/main" id="{C21623A6-8751-43AE-BFEC-53768623CBF1}"/>
                </a:ext>
              </a:extLst>
            </p:cNvPr>
            <p:cNvGrpSpPr>
              <a:grpSpLocks/>
            </p:cNvGrpSpPr>
            <p:nvPr/>
          </p:nvGrpSpPr>
          <p:grpSpPr bwMode="auto">
            <a:xfrm>
              <a:off x="839" y="981"/>
              <a:ext cx="1315" cy="1179"/>
              <a:chOff x="839" y="981"/>
              <a:chExt cx="1315" cy="1179"/>
            </a:xfrm>
          </p:grpSpPr>
          <p:sp>
            <p:nvSpPr>
              <p:cNvPr id="676882" name="Line 18">
                <a:extLst>
                  <a:ext uri="{FF2B5EF4-FFF2-40B4-BE49-F238E27FC236}">
                    <a16:creationId xmlns:a16="http://schemas.microsoft.com/office/drawing/2014/main" id="{2DEE139C-D069-44E8-A372-29E05552CA65}"/>
                  </a:ext>
                </a:extLst>
              </p:cNvPr>
              <p:cNvSpPr>
                <a:spLocks noChangeShapeType="1"/>
              </p:cNvSpPr>
              <p:nvPr/>
            </p:nvSpPr>
            <p:spPr bwMode="auto">
              <a:xfrm>
                <a:off x="839" y="2160"/>
                <a:ext cx="68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83" name="Line 19">
                <a:extLst>
                  <a:ext uri="{FF2B5EF4-FFF2-40B4-BE49-F238E27FC236}">
                    <a16:creationId xmlns:a16="http://schemas.microsoft.com/office/drawing/2014/main" id="{B7797E55-0DF3-4915-ADF3-5079560C87F2}"/>
                  </a:ext>
                </a:extLst>
              </p:cNvPr>
              <p:cNvSpPr>
                <a:spLocks noChangeShapeType="1"/>
              </p:cNvSpPr>
              <p:nvPr/>
            </p:nvSpPr>
            <p:spPr bwMode="auto">
              <a:xfrm flipV="1">
                <a:off x="1519" y="1752"/>
                <a:ext cx="0" cy="408"/>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84" name="Line 20">
                <a:extLst>
                  <a:ext uri="{FF2B5EF4-FFF2-40B4-BE49-F238E27FC236}">
                    <a16:creationId xmlns:a16="http://schemas.microsoft.com/office/drawing/2014/main" id="{7A4C444B-3DA4-4DC9-B32F-898C0EDD76FD}"/>
                  </a:ext>
                </a:extLst>
              </p:cNvPr>
              <p:cNvSpPr>
                <a:spLocks noChangeShapeType="1"/>
              </p:cNvSpPr>
              <p:nvPr/>
            </p:nvSpPr>
            <p:spPr bwMode="auto">
              <a:xfrm flipH="1">
                <a:off x="1519" y="1752"/>
                <a:ext cx="635"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85" name="Line 21">
                <a:extLst>
                  <a:ext uri="{FF2B5EF4-FFF2-40B4-BE49-F238E27FC236}">
                    <a16:creationId xmlns:a16="http://schemas.microsoft.com/office/drawing/2014/main" id="{5BFCBC29-42BC-4598-86B9-14681DB89D01}"/>
                  </a:ext>
                </a:extLst>
              </p:cNvPr>
              <p:cNvSpPr>
                <a:spLocks noChangeShapeType="1"/>
              </p:cNvSpPr>
              <p:nvPr/>
            </p:nvSpPr>
            <p:spPr bwMode="auto">
              <a:xfrm>
                <a:off x="2154" y="981"/>
                <a:ext cx="0" cy="771"/>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
          <p:nvSpPr>
            <p:cNvPr id="676888" name="Line 24">
              <a:extLst>
                <a:ext uri="{FF2B5EF4-FFF2-40B4-BE49-F238E27FC236}">
                  <a16:creationId xmlns:a16="http://schemas.microsoft.com/office/drawing/2014/main" id="{7730C636-972C-4D87-885C-7B02ABFA1308}"/>
                </a:ext>
              </a:extLst>
            </p:cNvPr>
            <p:cNvSpPr>
              <a:spLocks noChangeShapeType="1"/>
            </p:cNvSpPr>
            <p:nvPr/>
          </p:nvSpPr>
          <p:spPr bwMode="auto">
            <a:xfrm>
              <a:off x="2154" y="1002"/>
              <a:ext cx="2268"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grpSp>
        <p:nvGrpSpPr>
          <p:cNvPr id="676896" name="Group 32">
            <a:extLst>
              <a:ext uri="{FF2B5EF4-FFF2-40B4-BE49-F238E27FC236}">
                <a16:creationId xmlns:a16="http://schemas.microsoft.com/office/drawing/2014/main" id="{1566FA0A-5259-42E0-AC21-394C9DD6D922}"/>
              </a:ext>
            </a:extLst>
          </p:cNvPr>
          <p:cNvGrpSpPr>
            <a:grpSpLocks/>
          </p:cNvGrpSpPr>
          <p:nvPr/>
        </p:nvGrpSpPr>
        <p:grpSpPr bwMode="auto">
          <a:xfrm>
            <a:off x="1894276" y="2214882"/>
            <a:ext cx="8089617" cy="2458719"/>
            <a:chOff x="839" y="1026"/>
            <a:chExt cx="3583" cy="1089"/>
          </a:xfrm>
        </p:grpSpPr>
        <p:sp>
          <p:nvSpPr>
            <p:cNvPr id="676890" name="Line 26">
              <a:extLst>
                <a:ext uri="{FF2B5EF4-FFF2-40B4-BE49-F238E27FC236}">
                  <a16:creationId xmlns:a16="http://schemas.microsoft.com/office/drawing/2014/main" id="{26277A86-B530-446E-941D-4891B16CB0D8}"/>
                </a:ext>
              </a:extLst>
            </p:cNvPr>
            <p:cNvSpPr>
              <a:spLocks noChangeShapeType="1"/>
            </p:cNvSpPr>
            <p:nvPr/>
          </p:nvSpPr>
          <p:spPr bwMode="auto">
            <a:xfrm>
              <a:off x="839" y="2115"/>
              <a:ext cx="1542" cy="0"/>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92" name="Line 28">
              <a:extLst>
                <a:ext uri="{FF2B5EF4-FFF2-40B4-BE49-F238E27FC236}">
                  <a16:creationId xmlns:a16="http://schemas.microsoft.com/office/drawing/2014/main" id="{736AE76A-35A4-42BC-A1BF-4C5CB79D7E1E}"/>
                </a:ext>
              </a:extLst>
            </p:cNvPr>
            <p:cNvSpPr>
              <a:spLocks noChangeShapeType="1"/>
            </p:cNvSpPr>
            <p:nvPr/>
          </p:nvSpPr>
          <p:spPr bwMode="auto">
            <a:xfrm>
              <a:off x="2381" y="1570"/>
              <a:ext cx="0" cy="545"/>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93" name="Line 29">
              <a:extLst>
                <a:ext uri="{FF2B5EF4-FFF2-40B4-BE49-F238E27FC236}">
                  <a16:creationId xmlns:a16="http://schemas.microsoft.com/office/drawing/2014/main" id="{171795A9-FDBA-4E31-BA4C-814B254DE83B}"/>
                </a:ext>
              </a:extLst>
            </p:cNvPr>
            <p:cNvSpPr>
              <a:spLocks noChangeShapeType="1"/>
            </p:cNvSpPr>
            <p:nvPr/>
          </p:nvSpPr>
          <p:spPr bwMode="auto">
            <a:xfrm flipH="1">
              <a:off x="2381" y="1570"/>
              <a:ext cx="1905" cy="0"/>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94" name="Line 30">
              <a:extLst>
                <a:ext uri="{FF2B5EF4-FFF2-40B4-BE49-F238E27FC236}">
                  <a16:creationId xmlns:a16="http://schemas.microsoft.com/office/drawing/2014/main" id="{4B29E4B2-A58D-42F9-A1EF-E9C15B5734D7}"/>
                </a:ext>
              </a:extLst>
            </p:cNvPr>
            <p:cNvSpPr>
              <a:spLocks noChangeShapeType="1"/>
            </p:cNvSpPr>
            <p:nvPr/>
          </p:nvSpPr>
          <p:spPr bwMode="auto">
            <a:xfrm>
              <a:off x="4286" y="1026"/>
              <a:ext cx="0" cy="544"/>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76895" name="Line 31">
              <a:extLst>
                <a:ext uri="{FF2B5EF4-FFF2-40B4-BE49-F238E27FC236}">
                  <a16:creationId xmlns:a16="http://schemas.microsoft.com/office/drawing/2014/main" id="{94B2D1C2-2A92-4143-BC8B-4ED4319DBB1C}"/>
                </a:ext>
              </a:extLst>
            </p:cNvPr>
            <p:cNvSpPr>
              <a:spLocks noChangeShapeType="1"/>
            </p:cNvSpPr>
            <p:nvPr/>
          </p:nvSpPr>
          <p:spPr bwMode="auto">
            <a:xfrm flipH="1">
              <a:off x="4286" y="1026"/>
              <a:ext cx="136" cy="0"/>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
        <p:nvSpPr>
          <p:cNvPr id="676877" name="Line 13">
            <a:extLst>
              <a:ext uri="{FF2B5EF4-FFF2-40B4-BE49-F238E27FC236}">
                <a16:creationId xmlns:a16="http://schemas.microsoft.com/office/drawing/2014/main" id="{C6988356-6C73-4EF8-B7FE-50F308CE63BE}"/>
              </a:ext>
            </a:extLst>
          </p:cNvPr>
          <p:cNvSpPr>
            <a:spLocks noChangeShapeType="1"/>
          </p:cNvSpPr>
          <p:nvPr/>
        </p:nvSpPr>
        <p:spPr bwMode="auto">
          <a:xfrm flipH="1">
            <a:off x="1894276" y="2113280"/>
            <a:ext cx="8089617" cy="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12195BF8-5366-44B6-8515-1349A7634712}"/>
              </a:ext>
            </a:extLst>
          </p:cNvPr>
          <p:cNvSpPr>
            <a:spLocks noGrp="1"/>
          </p:cNvSpPr>
          <p:nvPr>
            <p:ph type="sldNum" sz="quarter" idx="10"/>
          </p:nvPr>
        </p:nvSpPr>
        <p:spPr/>
        <p:txBody>
          <a:bodyPr/>
          <a:lstStyle/>
          <a:p>
            <a:pPr algn="l" defTabSz="650230" fontAlgn="base" hangingPunct="1">
              <a:spcBef>
                <a:spcPct val="0"/>
              </a:spcBef>
              <a:spcAft>
                <a:spcPct val="0"/>
              </a:spcAft>
            </a:pPr>
            <a:fld id="{27AF2C56-3C0F-41A4-A425-074F117C89DA}"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46</a:t>
            </a:fld>
            <a:endParaRPr lang="de-DE" altLang="de-DE" sz="2560" b="0" kern="1200">
              <a:solidFill>
                <a:prstClr val="black"/>
              </a:solidFill>
              <a:ea typeface="ヒラギノ角ゴ Pro W3" pitchFamily="123" charset="-128"/>
            </a:endParaRPr>
          </a:p>
        </p:txBody>
      </p:sp>
      <p:sp>
        <p:nvSpPr>
          <p:cNvPr id="678914" name="Rectangle 2">
            <a:extLst>
              <a:ext uri="{FF2B5EF4-FFF2-40B4-BE49-F238E27FC236}">
                <a16:creationId xmlns:a16="http://schemas.microsoft.com/office/drawing/2014/main" id="{B2977D38-9F49-4A08-B2D1-D6D513AD3C4D}"/>
              </a:ext>
            </a:extLst>
          </p:cNvPr>
          <p:cNvSpPr>
            <a:spLocks noGrp="1" noChangeArrowheads="1"/>
          </p:cNvSpPr>
          <p:nvPr>
            <p:ph type="title"/>
          </p:nvPr>
        </p:nvSpPr>
        <p:spPr/>
        <p:txBody>
          <a:bodyPr/>
          <a:lstStyle/>
          <a:p>
            <a:r>
              <a:rPr lang="de-DE" altLang="de-DE" dirty="0"/>
              <a:t>2.1.7	 Kostenplan: Rahmen</a:t>
            </a:r>
          </a:p>
        </p:txBody>
      </p:sp>
      <p:sp>
        <p:nvSpPr>
          <p:cNvPr id="678916" name="Text Box 4">
            <a:extLst>
              <a:ext uri="{FF2B5EF4-FFF2-40B4-BE49-F238E27FC236}">
                <a16:creationId xmlns:a16="http://schemas.microsoft.com/office/drawing/2014/main" id="{57A331FC-C12A-4B1C-8287-56A6AA63C932}"/>
              </a:ext>
            </a:extLst>
          </p:cNvPr>
          <p:cNvSpPr txBox="1">
            <a:spLocks noChangeArrowheads="1"/>
          </p:cNvSpPr>
          <p:nvPr/>
        </p:nvSpPr>
        <p:spPr bwMode="auto">
          <a:xfrm>
            <a:off x="973102" y="1937174"/>
            <a:ext cx="1121792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defTabSz="650230" fontAlgn="base" hangingPunct="1">
              <a:spcBef>
                <a:spcPct val="0"/>
              </a:spcBef>
              <a:spcAft>
                <a:spcPct val="0"/>
              </a:spcAft>
            </a:pPr>
            <a:r>
              <a:rPr lang="de-DE" altLang="de-DE" sz="4400" kern="1200" dirty="0">
                <a:solidFill>
                  <a:prstClr val="black"/>
                </a:solidFill>
                <a:latin typeface="Calibri" panose="020F0502020204030204" pitchFamily="34" charset="0"/>
                <a:ea typeface="ヒラギノ角ゴ Pro W3" pitchFamily="123" charset="-128"/>
                <a:cs typeface="+mn-cs"/>
              </a:rPr>
              <a:t>Die Finanzzugänge müssen firmenweit jederzeit über den Kosten liegen.</a:t>
            </a:r>
          </a:p>
        </p:txBody>
      </p:sp>
      <p:sp>
        <p:nvSpPr>
          <p:cNvPr id="678917" name="Text Box 5">
            <a:extLst>
              <a:ext uri="{FF2B5EF4-FFF2-40B4-BE49-F238E27FC236}">
                <a16:creationId xmlns:a16="http://schemas.microsoft.com/office/drawing/2014/main" id="{81BBBDF2-E666-4C0C-84B0-41A5BFD2D584}"/>
              </a:ext>
            </a:extLst>
          </p:cNvPr>
          <p:cNvSpPr txBox="1">
            <a:spLocks noChangeArrowheads="1"/>
          </p:cNvSpPr>
          <p:nvPr/>
        </p:nvSpPr>
        <p:spPr bwMode="auto">
          <a:xfrm>
            <a:off x="2098605" y="3833720"/>
            <a:ext cx="8807590" cy="21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0"/>
              </a:spcBef>
              <a:spcAft>
                <a:spcPct val="0"/>
              </a:spcAft>
            </a:pPr>
            <a:r>
              <a:rPr lang="de-DE" altLang="de-DE" sz="3413" b="0" kern="1200" dirty="0">
                <a:solidFill>
                  <a:prstClr val="black"/>
                </a:solidFill>
                <a:latin typeface="Calibri" panose="020F0502020204030204" pitchFamily="34" charset="0"/>
                <a:ea typeface="ヒラギノ角ゴ Pro W3" pitchFamily="123" charset="-128"/>
                <a:cs typeface="+mn-cs"/>
              </a:rPr>
              <a:t>und sei es durch Stundung von Verbindlichkeiten, Kreditaufnahmen, Kostensenkungen, Verkäufe, Kapitalerhöhungen, Gehaltsverzicht, ...</a:t>
            </a:r>
          </a:p>
        </p:txBody>
      </p:sp>
      <p:sp>
        <p:nvSpPr>
          <p:cNvPr id="678918" name="Text Box 6">
            <a:extLst>
              <a:ext uri="{FF2B5EF4-FFF2-40B4-BE49-F238E27FC236}">
                <a16:creationId xmlns:a16="http://schemas.microsoft.com/office/drawing/2014/main" id="{82AC7931-815C-4205-BC0D-805748FD080E}"/>
              </a:ext>
            </a:extLst>
          </p:cNvPr>
          <p:cNvSpPr txBox="1">
            <a:spLocks noChangeArrowheads="1"/>
          </p:cNvSpPr>
          <p:nvPr/>
        </p:nvSpPr>
        <p:spPr bwMode="auto">
          <a:xfrm>
            <a:off x="1074703" y="6832036"/>
            <a:ext cx="6993261"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5120" kern="1200">
                <a:solidFill>
                  <a:prstClr val="black"/>
                </a:solidFill>
                <a:latin typeface="Calibri" panose="020F0502020204030204" pitchFamily="34" charset="0"/>
                <a:ea typeface="ヒラギノ角ゴ Pro W3" pitchFamily="123" charset="-128"/>
                <a:cs typeface="+mn-cs"/>
              </a:rPr>
              <a:t>Ansonsten sind Sie pleite</a:t>
            </a:r>
            <a:endParaRPr lang="de-DE" altLang="de-DE" sz="5120" b="0" kern="120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6" grpId="0"/>
      <p:bldP spid="678917" grpId="0"/>
      <p:bldP spid="67891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0EBAF18-17DF-42DE-92DB-B3F27F86913E}"/>
              </a:ext>
            </a:extLst>
          </p:cNvPr>
          <p:cNvSpPr>
            <a:spLocks noGrp="1"/>
          </p:cNvSpPr>
          <p:nvPr>
            <p:ph type="sldNum" sz="quarter" idx="10"/>
          </p:nvPr>
        </p:nvSpPr>
        <p:spPr/>
        <p:txBody>
          <a:bodyPr/>
          <a:lstStyle/>
          <a:p>
            <a:pPr algn="l" defTabSz="650230" fontAlgn="base" hangingPunct="1">
              <a:spcBef>
                <a:spcPct val="0"/>
              </a:spcBef>
              <a:spcAft>
                <a:spcPct val="0"/>
              </a:spcAft>
            </a:pPr>
            <a:fld id="{BE8A671E-3277-4EA5-8F91-CB44AE813B80}"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47</a:t>
            </a:fld>
            <a:endParaRPr lang="de-DE" altLang="de-DE" sz="2560" b="0" kern="1200">
              <a:solidFill>
                <a:prstClr val="black"/>
              </a:solidFill>
              <a:ea typeface="ヒラギノ角ゴ Pro W3" pitchFamily="123" charset="-128"/>
            </a:endParaRPr>
          </a:p>
        </p:txBody>
      </p:sp>
      <p:sp>
        <p:nvSpPr>
          <p:cNvPr id="43010" name="Rectangle 2">
            <a:extLst>
              <a:ext uri="{FF2B5EF4-FFF2-40B4-BE49-F238E27FC236}">
                <a16:creationId xmlns:a16="http://schemas.microsoft.com/office/drawing/2014/main" id="{27CCDF3E-6922-43A4-BED3-502C968EA59A}"/>
              </a:ext>
            </a:extLst>
          </p:cNvPr>
          <p:cNvSpPr>
            <a:spLocks noGrp="1" noChangeArrowheads="1"/>
          </p:cNvSpPr>
          <p:nvPr>
            <p:ph type="title"/>
          </p:nvPr>
        </p:nvSpPr>
        <p:spPr/>
        <p:txBody>
          <a:bodyPr/>
          <a:lstStyle/>
          <a:p>
            <a:r>
              <a:rPr lang="de-DE" altLang="de-DE" dirty="0"/>
              <a:t>2.1.7 	Kostenplan: Weitere Rechnungen</a:t>
            </a:r>
          </a:p>
        </p:txBody>
      </p:sp>
      <p:sp>
        <p:nvSpPr>
          <p:cNvPr id="43011" name="Rectangle 3">
            <a:extLst>
              <a:ext uri="{FF2B5EF4-FFF2-40B4-BE49-F238E27FC236}">
                <a16:creationId xmlns:a16="http://schemas.microsoft.com/office/drawing/2014/main" id="{8B32D23A-04F2-489D-AD89-9F47C2B17E16}"/>
              </a:ext>
            </a:extLst>
          </p:cNvPr>
          <p:cNvSpPr>
            <a:spLocks noGrp="1" noChangeArrowheads="1"/>
          </p:cNvSpPr>
          <p:nvPr>
            <p:ph type="body" idx="1"/>
          </p:nvPr>
        </p:nvSpPr>
        <p:spPr/>
        <p:txBody>
          <a:bodyPr>
            <a:normAutofit fontScale="25000" lnSpcReduction="20000"/>
          </a:bodyPr>
          <a:lstStyle/>
          <a:p>
            <a:pPr>
              <a:buFont typeface="Wingdings" panose="05000000000000000000" pitchFamily="2" charset="2"/>
              <a:buNone/>
            </a:pPr>
            <a:endParaRPr lang="de-DE" altLang="de-DE" dirty="0"/>
          </a:p>
        </p:txBody>
      </p:sp>
      <p:sp>
        <p:nvSpPr>
          <p:cNvPr id="2" name="Rechteck 1">
            <a:extLst>
              <a:ext uri="{FF2B5EF4-FFF2-40B4-BE49-F238E27FC236}">
                <a16:creationId xmlns:a16="http://schemas.microsoft.com/office/drawing/2014/main" id="{2C04DF0E-C1FB-4E66-830D-A48E84A19DAF}"/>
              </a:ext>
            </a:extLst>
          </p:cNvPr>
          <p:cNvSpPr/>
          <p:nvPr/>
        </p:nvSpPr>
        <p:spPr>
          <a:xfrm>
            <a:off x="849647" y="2447417"/>
            <a:ext cx="8903953" cy="6001643"/>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Nur zur Vollständigkeit</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Statische  Investitionsrechnung: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Kostenvergleichsrechnung, Gewinnvergleichsrechnung, Rentabilitätsrechnung, Amortisationsvergleichsrechnung</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Dynamische Investitionsrechnungen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Kapitalwertmethode, Interne Zinsfluss-Methode, Annuitätenmethode</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Kosten-Nutzen-Analyse</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Nutzwertanalyse</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0-#ppt_w/2"/>
                                          </p:val>
                                        </p:tav>
                                        <p:tav tm="100000">
                                          <p:val>
                                            <p:strVal val="#ppt_x"/>
                                          </p:val>
                                        </p:tav>
                                      </p:tavLst>
                                    </p:anim>
                                    <p:anim calcmode="lin" valueType="num">
                                      <p:cBhvr additive="base">
                                        <p:cTn id="8"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13B32C3-995B-414A-9ED3-3A6CB4542153}"/>
              </a:ext>
            </a:extLst>
          </p:cNvPr>
          <p:cNvSpPr>
            <a:spLocks noGrp="1"/>
          </p:cNvSpPr>
          <p:nvPr>
            <p:ph type="sldNum" sz="quarter" idx="10"/>
          </p:nvPr>
        </p:nvSpPr>
        <p:spPr/>
        <p:txBody>
          <a:bodyPr/>
          <a:lstStyle/>
          <a:p>
            <a:pPr algn="l" defTabSz="650230" fontAlgn="base" hangingPunct="1">
              <a:spcBef>
                <a:spcPct val="0"/>
              </a:spcBef>
              <a:spcAft>
                <a:spcPct val="0"/>
              </a:spcAft>
            </a:pPr>
            <a:fld id="{E854B9D6-1EF1-4696-9E38-BE05F781B550}"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48</a:t>
            </a:fld>
            <a:endParaRPr lang="de-DE" altLang="de-DE" sz="2560" b="0" kern="1200">
              <a:solidFill>
                <a:prstClr val="black"/>
              </a:solidFill>
              <a:ea typeface="ヒラギノ角ゴ Pro W3" pitchFamily="123" charset="-128"/>
            </a:endParaRPr>
          </a:p>
        </p:txBody>
      </p:sp>
      <p:sp>
        <p:nvSpPr>
          <p:cNvPr id="45058" name="Rectangle 2">
            <a:extLst>
              <a:ext uri="{FF2B5EF4-FFF2-40B4-BE49-F238E27FC236}">
                <a16:creationId xmlns:a16="http://schemas.microsoft.com/office/drawing/2014/main" id="{79BE5BCB-3751-4749-A8EE-9D64CE748890}"/>
              </a:ext>
            </a:extLst>
          </p:cNvPr>
          <p:cNvSpPr>
            <a:spLocks noGrp="1" noChangeArrowheads="1"/>
          </p:cNvSpPr>
          <p:nvPr>
            <p:ph type="title"/>
          </p:nvPr>
        </p:nvSpPr>
        <p:spPr/>
        <p:txBody>
          <a:bodyPr/>
          <a:lstStyle/>
          <a:p>
            <a:r>
              <a:rPr lang="de-DE" altLang="de-DE" dirty="0"/>
              <a:t>2.1.8	 Sonstige Pläne</a:t>
            </a:r>
          </a:p>
        </p:txBody>
      </p:sp>
      <p:sp>
        <p:nvSpPr>
          <p:cNvPr id="45059" name="Rectangle 3">
            <a:extLst>
              <a:ext uri="{FF2B5EF4-FFF2-40B4-BE49-F238E27FC236}">
                <a16:creationId xmlns:a16="http://schemas.microsoft.com/office/drawing/2014/main" id="{CE619914-9C40-471E-9FB4-A62C314E9FB9}"/>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398BE0DF-1549-4732-AE17-417450C7795B}"/>
              </a:ext>
            </a:extLst>
          </p:cNvPr>
          <p:cNvSpPr/>
          <p:nvPr/>
        </p:nvSpPr>
        <p:spPr>
          <a:xfrm>
            <a:off x="1208599" y="2250441"/>
            <a:ext cx="9753600" cy="6494085"/>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Personalplanung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Ermittlung der Kapazitäten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Beauftragen der Mitarbeiter</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Aus- und Weiterbildungsplanung</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Qualitätsplanung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Methoden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Prüfungen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 (-&gt; später)</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Risikoanalyse</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Bestimmung von organisatorischen, technischen, terminlichen, kapazitiven, psychologischen, finanziellen Risiken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C8B422B-9182-4BA4-A98E-F9DCF1FB2CAD}"/>
              </a:ext>
            </a:extLst>
          </p:cNvPr>
          <p:cNvSpPr>
            <a:spLocks noGrp="1"/>
          </p:cNvSpPr>
          <p:nvPr>
            <p:ph type="sldNum" sz="quarter" idx="10"/>
          </p:nvPr>
        </p:nvSpPr>
        <p:spPr/>
        <p:txBody>
          <a:bodyPr/>
          <a:lstStyle/>
          <a:p>
            <a:pPr algn="l" defTabSz="650230" fontAlgn="base" hangingPunct="1">
              <a:spcBef>
                <a:spcPct val="0"/>
              </a:spcBef>
              <a:spcAft>
                <a:spcPct val="0"/>
              </a:spcAft>
            </a:pPr>
            <a:fld id="{AF62FC20-D29B-4675-ABB2-4896B8185579}"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49</a:t>
            </a:fld>
            <a:endParaRPr lang="de-DE" altLang="de-DE" sz="2560" b="0" kern="1200">
              <a:solidFill>
                <a:prstClr val="black"/>
              </a:solidFill>
              <a:ea typeface="ヒラギノ角ゴ Pro W3" pitchFamily="123" charset="-128"/>
            </a:endParaRPr>
          </a:p>
        </p:txBody>
      </p:sp>
      <p:sp>
        <p:nvSpPr>
          <p:cNvPr id="46085" name="Rectangle 5">
            <a:extLst>
              <a:ext uri="{FF2B5EF4-FFF2-40B4-BE49-F238E27FC236}">
                <a16:creationId xmlns:a16="http://schemas.microsoft.com/office/drawing/2014/main" id="{20248CF4-EE5C-497D-A96B-F4A560D1E80B}"/>
              </a:ext>
            </a:extLst>
          </p:cNvPr>
          <p:cNvSpPr>
            <a:spLocks noGrp="1" noChangeArrowheads="1"/>
          </p:cNvSpPr>
          <p:nvPr>
            <p:ph type="title"/>
          </p:nvPr>
        </p:nvSpPr>
        <p:spPr/>
        <p:txBody>
          <a:bodyPr/>
          <a:lstStyle/>
          <a:p>
            <a:r>
              <a:rPr lang="de-DE" altLang="de-DE" dirty="0"/>
              <a:t>2.1.9 	Planungstools: Anforderungen</a:t>
            </a:r>
          </a:p>
        </p:txBody>
      </p:sp>
      <p:sp>
        <p:nvSpPr>
          <p:cNvPr id="46086" name="Rectangle 6">
            <a:extLst>
              <a:ext uri="{FF2B5EF4-FFF2-40B4-BE49-F238E27FC236}">
                <a16:creationId xmlns:a16="http://schemas.microsoft.com/office/drawing/2014/main" id="{39529562-C2FD-4173-8673-095EBE992804}"/>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46082" name="AutoShape 2">
            <a:extLst>
              <a:ext uri="{FF2B5EF4-FFF2-40B4-BE49-F238E27FC236}">
                <a16:creationId xmlns:a16="http://schemas.microsoft.com/office/drawing/2014/main" id="{2A51B834-A4D6-493B-BE1C-C1B31C58AC5C}"/>
              </a:ext>
            </a:extLst>
          </p:cNvPr>
          <p:cNvSpPr>
            <a:spLocks noChangeArrowheads="1"/>
          </p:cNvSpPr>
          <p:nvPr/>
        </p:nvSpPr>
        <p:spPr bwMode="auto">
          <a:xfrm>
            <a:off x="8097655" y="1772988"/>
            <a:ext cx="5418667" cy="4985173"/>
          </a:xfrm>
          <a:prstGeom prst="irregularSeal2">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kern="1200" dirty="0">
                <a:solidFill>
                  <a:prstClr val="white"/>
                </a:solidFill>
                <a:latin typeface="Calibri" panose="020F0502020204030204" pitchFamily="34" charset="0"/>
                <a:ea typeface="ヒラギノ角ゴ Pro W3" pitchFamily="123" charset="-128"/>
                <a:cs typeface="+mn-cs"/>
              </a:rPr>
              <a:t>MS-Project</a:t>
            </a:r>
          </a:p>
          <a:p>
            <a:pPr defTabSz="650230" fontAlgn="base" hangingPunct="1">
              <a:spcBef>
                <a:spcPct val="0"/>
              </a:spcBef>
              <a:spcAft>
                <a:spcPct val="0"/>
              </a:spcAft>
            </a:pPr>
            <a:r>
              <a:rPr lang="en-US" altLang="de-DE" sz="3413" kern="1200" dirty="0">
                <a:solidFill>
                  <a:prstClr val="white"/>
                </a:solidFill>
                <a:latin typeface="Calibri" panose="020F0502020204030204" pitchFamily="34" charset="0"/>
                <a:ea typeface="ヒラギノ角ゴ Pro W3" pitchFamily="123" charset="-128"/>
                <a:cs typeface="+mn-cs"/>
              </a:rPr>
              <a:t>SAP PS</a:t>
            </a:r>
            <a:br>
              <a:rPr lang="en-US" altLang="de-DE" sz="3413" kern="1200" dirty="0">
                <a:solidFill>
                  <a:prstClr val="white"/>
                </a:solidFill>
                <a:latin typeface="Calibri" panose="020F0502020204030204" pitchFamily="34" charset="0"/>
                <a:ea typeface="ヒラギノ角ゴ Pro W3" pitchFamily="123" charset="-128"/>
                <a:cs typeface="+mn-cs"/>
              </a:rPr>
            </a:br>
            <a:r>
              <a:rPr lang="en-US" altLang="de-DE" sz="3413" kern="1200" dirty="0">
                <a:solidFill>
                  <a:prstClr val="white"/>
                </a:solidFill>
                <a:latin typeface="Calibri" panose="020F0502020204030204" pitchFamily="34" charset="0"/>
                <a:ea typeface="ヒラギノ角ゴ Pro W3" pitchFamily="123" charset="-128"/>
                <a:cs typeface="+mn-cs"/>
              </a:rPr>
              <a:t>(ab R/3 4.6)</a:t>
            </a:r>
          </a:p>
          <a:p>
            <a:pPr defTabSz="650230" fontAlgn="base" hangingPunct="1">
              <a:spcBef>
                <a:spcPct val="0"/>
              </a:spcBef>
              <a:spcAft>
                <a:spcPct val="0"/>
              </a:spcAft>
            </a:pPr>
            <a:r>
              <a:rPr lang="en-US" altLang="de-DE" sz="3413" kern="1200" dirty="0" err="1">
                <a:solidFill>
                  <a:prstClr val="white"/>
                </a:solidFill>
                <a:latin typeface="Calibri" panose="020F0502020204030204" pitchFamily="34" charset="0"/>
                <a:ea typeface="ヒラギノ角ゴ Pro W3" pitchFamily="123" charset="-128"/>
                <a:cs typeface="+mn-cs"/>
              </a:rPr>
              <a:t>cando</a:t>
            </a:r>
            <a:r>
              <a:rPr lang="en-US" altLang="de-DE" sz="3413" kern="1200" dirty="0">
                <a:solidFill>
                  <a:prstClr val="white"/>
                </a:solidFill>
                <a:latin typeface="Calibri" panose="020F0502020204030204" pitchFamily="34" charset="0"/>
                <a:ea typeface="ヒラギノ角ゴ Pro W3" pitchFamily="123" charset="-128"/>
                <a:cs typeface="+mn-cs"/>
              </a:rPr>
              <a:t>, ...</a:t>
            </a:r>
          </a:p>
        </p:txBody>
      </p:sp>
      <p:sp>
        <p:nvSpPr>
          <p:cNvPr id="2" name="Rechteck 1">
            <a:extLst>
              <a:ext uri="{FF2B5EF4-FFF2-40B4-BE49-F238E27FC236}">
                <a16:creationId xmlns:a16="http://schemas.microsoft.com/office/drawing/2014/main" id="{F3EE0B3E-3132-45A8-8A6C-514F322F658C}"/>
              </a:ext>
            </a:extLst>
          </p:cNvPr>
          <p:cNvSpPr/>
          <p:nvPr/>
        </p:nvSpPr>
        <p:spPr>
          <a:xfrm>
            <a:off x="511522" y="1437573"/>
            <a:ext cx="9103360" cy="7577459"/>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Stammdatenverwaltung</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Ressourcen</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Kalender</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t>
            </a:r>
          </a:p>
          <a:p>
            <a:pPr marL="457200"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Aufgabenliste, Meilensteine</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Hierarchische Strukturierung</a:t>
            </a:r>
          </a:p>
          <a:p>
            <a:pPr marL="457200"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Zuordnung Aufgabe &lt;-&gt; Zeit, Ressourcen</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lineare und nichtlineare Zuordnungsfunktion</a:t>
            </a:r>
          </a:p>
          <a:p>
            <a:pPr marL="457200"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Abhängigkeiten der Aufgaben</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Ende	  &lt;-&gt;	Anfang (ohne/mit Puffer)</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Anfang &lt;-&gt;	Anfang (ohne/mit Puffer)</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Ende	  &lt;-&gt;	Ende (ohne/mit Puffer)</a:t>
            </a:r>
          </a:p>
          <a:p>
            <a:pPr marL="457200"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Funktionen</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Manuelle, semiautomatische, automatisch Plananpassung/-optimierung</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Überwachung von Aufgaben</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Statusreports, Übersichten, kritischer Pfad, Auswertung</a:t>
            </a:r>
          </a:p>
          <a:p>
            <a:pPr marL="1107430" lvl="1" indent="-457200"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a:t>
            </a:r>
          </a:p>
          <a:p>
            <a:pPr marL="457200" indent="-457200" algn="l" defTabSz="650230" fontAlgn="base" hangingPunct="1">
              <a:spcBef>
                <a:spcPct val="0"/>
              </a:spcBef>
              <a:spcAft>
                <a:spcPct val="0"/>
              </a:spcAft>
              <a:buFont typeface="Arial" panose="020B0604020202020204" pitchFamily="34" charset="0"/>
              <a:buChar char="•"/>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6086">
                                            <p:txEl>
                                              <p:pRg st="0" end="0"/>
                                            </p:txEl>
                                          </p:spTgt>
                                        </p:tgtEl>
                                        <p:attrNameLst>
                                          <p:attrName>style.visibility</p:attrName>
                                        </p:attrNameLst>
                                      </p:cBhvr>
                                      <p:to>
                                        <p:strVal val="visible"/>
                                      </p:to>
                                    </p:set>
                                    <p:anim calcmode="lin" valueType="num">
                                      <p:cBhvr additive="base">
                                        <p:cTn id="7" dur="500" fill="hold"/>
                                        <p:tgtEl>
                                          <p:spTgt spid="460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build="p" autoUpdateAnimBg="0"/>
      <p:bldP spid="4608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49792-1AFA-5140-AA92-E5A8EEA34E3C}"/>
              </a:ext>
            </a:extLst>
          </p:cNvPr>
          <p:cNvSpPr>
            <a:spLocks noGrp="1"/>
          </p:cNvSpPr>
          <p:nvPr>
            <p:ph type="title"/>
          </p:nvPr>
        </p:nvSpPr>
        <p:spPr/>
        <p:txBody>
          <a:bodyPr/>
          <a:lstStyle/>
          <a:p>
            <a:r>
              <a:rPr lang="de-DE" sz="3600" dirty="0">
                <a:solidFill>
                  <a:srgbClr val="2FA0CA"/>
                </a:solidFill>
              </a:rPr>
              <a:t>Die 4 Phasen des Projektlebenszyklus </a:t>
            </a:r>
          </a:p>
        </p:txBody>
      </p:sp>
      <p:sp>
        <p:nvSpPr>
          <p:cNvPr id="3" name="Fußzeilenplatzhalter 2">
            <a:extLst>
              <a:ext uri="{FF2B5EF4-FFF2-40B4-BE49-F238E27FC236}">
                <a16:creationId xmlns:a16="http://schemas.microsoft.com/office/drawing/2014/main" id="{9201862F-52D5-F441-A139-D11857BEE407}"/>
              </a:ext>
            </a:extLst>
          </p:cNvPr>
          <p:cNvSpPr>
            <a:spLocks noGrp="1"/>
          </p:cNvSpPr>
          <p:nvPr>
            <p:ph type="ftr" sz="quarter" idx="10"/>
          </p:nvPr>
        </p:nvSpPr>
        <p:spPr/>
        <p:txBody>
          <a:bodyPr/>
          <a:lstStyle/>
          <a:p>
            <a:pPr defTabSz="975390" fontAlgn="base">
              <a:spcBef>
                <a:spcPct val="0"/>
              </a:spcBef>
              <a:spcAft>
                <a:spcPct val="0"/>
              </a:spcAft>
            </a:pPr>
            <a:r>
              <a:rPr lang="de-DE" dirty="0">
                <a:cs typeface="Arial" pitchFamily="-112" charset="0"/>
              </a:rPr>
              <a:t>Projektmanagement</a:t>
            </a:r>
          </a:p>
        </p:txBody>
      </p:sp>
      <p:sp>
        <p:nvSpPr>
          <p:cNvPr id="4" name="Foliennummernplatzhalter 3">
            <a:extLst>
              <a:ext uri="{FF2B5EF4-FFF2-40B4-BE49-F238E27FC236}">
                <a16:creationId xmlns:a16="http://schemas.microsoft.com/office/drawing/2014/main" id="{F1AC828C-7545-694A-AD6D-82AC0A58941F}"/>
              </a:ext>
            </a:extLst>
          </p:cNvPr>
          <p:cNvSpPr>
            <a:spLocks noGrp="1"/>
          </p:cNvSpPr>
          <p:nvPr>
            <p:ph type="sldNum" sz="quarter" idx="11"/>
          </p:nvPr>
        </p:nvSpPr>
        <p:spPr/>
        <p:txBody>
          <a:bodyPr/>
          <a:lstStyle/>
          <a:p>
            <a:pPr defTabSz="975390" fontAlgn="base">
              <a:spcBef>
                <a:spcPct val="0"/>
              </a:spcBef>
              <a:spcAft>
                <a:spcPct val="0"/>
              </a:spcAft>
            </a:pPr>
            <a:fld id="{C8976064-494B-0649-AC23-00779E8AE254}" type="slidenum">
              <a:rPr lang="de-DE">
                <a:cs typeface="Arial" pitchFamily="-112" charset="0"/>
              </a:rPr>
              <a:pPr defTabSz="975390" fontAlgn="base">
                <a:spcBef>
                  <a:spcPct val="0"/>
                </a:spcBef>
                <a:spcAft>
                  <a:spcPct val="0"/>
                </a:spcAft>
              </a:pPr>
              <a:t>5</a:t>
            </a:fld>
            <a:endParaRPr lang="de-DE">
              <a:cs typeface="Arial" pitchFamily="-112" charset="0"/>
            </a:endParaRPr>
          </a:p>
        </p:txBody>
      </p:sp>
      <p:pic>
        <p:nvPicPr>
          <p:cNvPr id="5" name="Grafik 4">
            <a:extLst>
              <a:ext uri="{FF2B5EF4-FFF2-40B4-BE49-F238E27FC236}">
                <a16:creationId xmlns:a16="http://schemas.microsoft.com/office/drawing/2014/main" id="{0EF5BB73-DA8B-AB45-89F8-E73A748551AA}"/>
              </a:ext>
            </a:extLst>
          </p:cNvPr>
          <p:cNvPicPr>
            <a:picLocks noChangeAspect="1"/>
          </p:cNvPicPr>
          <p:nvPr/>
        </p:nvPicPr>
        <p:blipFill>
          <a:blip r:embed="rId3"/>
          <a:stretch>
            <a:fillRect/>
          </a:stretch>
        </p:blipFill>
        <p:spPr>
          <a:xfrm>
            <a:off x="2181920" y="1335473"/>
            <a:ext cx="8424936" cy="8293855"/>
          </a:xfrm>
          <a:prstGeom prst="rect">
            <a:avLst/>
          </a:prstGeom>
        </p:spPr>
      </p:pic>
    </p:spTree>
    <p:extLst>
      <p:ext uri="{BB962C8B-B14F-4D97-AF65-F5344CB8AC3E}">
        <p14:creationId xmlns:p14="http://schemas.microsoft.com/office/powerpoint/2010/main" val="3369169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73A25E1B-9DF9-49F2-A9FB-BAD67D3FF8F5}"/>
              </a:ext>
            </a:extLst>
          </p:cNvPr>
          <p:cNvSpPr>
            <a:spLocks noGrp="1"/>
          </p:cNvSpPr>
          <p:nvPr>
            <p:ph type="sldNum" sz="quarter" idx="10"/>
          </p:nvPr>
        </p:nvSpPr>
        <p:spPr/>
        <p:txBody>
          <a:bodyPr/>
          <a:lstStyle/>
          <a:p>
            <a:pPr defTabSz="650230" fontAlgn="base" hangingPunct="1">
              <a:spcBef>
                <a:spcPct val="0"/>
              </a:spcBef>
              <a:spcAft>
                <a:spcPct val="0"/>
              </a:spcAft>
            </a:pPr>
            <a:fld id="{22B8C974-291E-4E57-9F28-D164E18CF01A}" type="slidenum">
              <a:rPr lang="de-DE" altLang="de-DE" b="0" kern="1200">
                <a:solidFill>
                  <a:srgbClr val="02288E"/>
                </a:solidFill>
                <a:latin typeface="Calibri" panose="020F0502020204030204" pitchFamily="34" charset="0"/>
                <a:ea typeface="ヒラギノ角ゴ Pro W3" pitchFamily="123" charset="-128"/>
                <a:cs typeface="+mn-cs"/>
              </a:rPr>
              <a:pPr defTabSz="650230" fontAlgn="base" hangingPunct="1">
                <a:spcBef>
                  <a:spcPct val="0"/>
                </a:spcBef>
                <a:spcAft>
                  <a:spcPct val="0"/>
                </a:spcAft>
              </a:pPr>
              <a:t>50</a:t>
            </a:fld>
            <a:endParaRPr lang="de-DE" altLang="de-DE" b="0" kern="1200">
              <a:solidFill>
                <a:srgbClr val="02288E"/>
              </a:solidFill>
              <a:latin typeface="Calibri" panose="020F0502020204030204" pitchFamily="34" charset="0"/>
              <a:ea typeface="ヒラギノ角ゴ Pro W3" pitchFamily="123" charset="-128"/>
              <a:cs typeface="+mn-cs"/>
            </a:endParaRPr>
          </a:p>
        </p:txBody>
      </p:sp>
      <p:sp>
        <p:nvSpPr>
          <p:cNvPr id="47106" name="Rectangle 2">
            <a:extLst>
              <a:ext uri="{FF2B5EF4-FFF2-40B4-BE49-F238E27FC236}">
                <a16:creationId xmlns:a16="http://schemas.microsoft.com/office/drawing/2014/main" id="{D4B255D6-BC01-47B1-A3BE-43077355F1CD}"/>
              </a:ext>
            </a:extLst>
          </p:cNvPr>
          <p:cNvSpPr>
            <a:spLocks noGrp="1" noChangeArrowheads="1"/>
          </p:cNvSpPr>
          <p:nvPr>
            <p:ph type="title"/>
          </p:nvPr>
        </p:nvSpPr>
        <p:spPr/>
        <p:txBody>
          <a:bodyPr/>
          <a:lstStyle/>
          <a:p>
            <a:endParaRPr lang="de-DE" altLang="de-DE" dirty="0"/>
          </a:p>
        </p:txBody>
      </p:sp>
      <p:pic>
        <p:nvPicPr>
          <p:cNvPr id="47107" name="Picture 3">
            <a:extLst>
              <a:ext uri="{FF2B5EF4-FFF2-40B4-BE49-F238E27FC236}">
                <a16:creationId xmlns:a16="http://schemas.microsoft.com/office/drawing/2014/main" id="{FCAFED8F-B7C0-4D8D-8A59-B8D8CEDCA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14" y="2167467"/>
            <a:ext cx="8222827" cy="68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AutoShape 4">
            <a:extLst>
              <a:ext uri="{FF2B5EF4-FFF2-40B4-BE49-F238E27FC236}">
                <a16:creationId xmlns:a16="http://schemas.microsoft.com/office/drawing/2014/main" id="{7593D2BD-F19B-44DD-938A-FA8E97D5F3E1}"/>
              </a:ext>
            </a:extLst>
          </p:cNvPr>
          <p:cNvSpPr>
            <a:spLocks noChangeArrowheads="1"/>
          </p:cNvSpPr>
          <p:nvPr/>
        </p:nvSpPr>
        <p:spPr bwMode="auto">
          <a:xfrm>
            <a:off x="1083733" y="3576320"/>
            <a:ext cx="1625600" cy="975360"/>
          </a:xfrm>
          <a:prstGeom prst="wedgeRectCallout">
            <a:avLst>
              <a:gd name="adj1" fmla="val 146528"/>
              <a:gd name="adj2" fmla="val 65278"/>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Vorgangs-</a:t>
            </a:r>
          </a:p>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liste</a:t>
            </a:r>
          </a:p>
        </p:txBody>
      </p:sp>
      <p:sp>
        <p:nvSpPr>
          <p:cNvPr id="47109" name="AutoShape 5">
            <a:extLst>
              <a:ext uri="{FF2B5EF4-FFF2-40B4-BE49-F238E27FC236}">
                <a16:creationId xmlns:a16="http://schemas.microsoft.com/office/drawing/2014/main" id="{D46D8F3E-48DE-45DA-9737-E87D65963886}"/>
              </a:ext>
            </a:extLst>
          </p:cNvPr>
          <p:cNvSpPr>
            <a:spLocks noChangeArrowheads="1"/>
          </p:cNvSpPr>
          <p:nvPr/>
        </p:nvSpPr>
        <p:spPr bwMode="auto">
          <a:xfrm>
            <a:off x="10837333" y="6610773"/>
            <a:ext cx="1300480" cy="866987"/>
          </a:xfrm>
          <a:prstGeom prst="wedgeRectCallout">
            <a:avLst>
              <a:gd name="adj1" fmla="val -154343"/>
              <a:gd name="adj2" fmla="val 5052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Netz</a:t>
            </a:r>
          </a:p>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plan</a:t>
            </a:r>
          </a:p>
        </p:txBody>
      </p:sp>
      <p:grpSp>
        <p:nvGrpSpPr>
          <p:cNvPr id="47110" name="Group 6">
            <a:extLst>
              <a:ext uri="{FF2B5EF4-FFF2-40B4-BE49-F238E27FC236}">
                <a16:creationId xmlns:a16="http://schemas.microsoft.com/office/drawing/2014/main" id="{B1E16626-4102-4114-8B18-9AE2DFF686FE}"/>
              </a:ext>
            </a:extLst>
          </p:cNvPr>
          <p:cNvGrpSpPr>
            <a:grpSpLocks/>
          </p:cNvGrpSpPr>
          <p:nvPr/>
        </p:nvGrpSpPr>
        <p:grpSpPr bwMode="auto">
          <a:xfrm>
            <a:off x="975360" y="6394027"/>
            <a:ext cx="7044267" cy="2709333"/>
            <a:chOff x="384" y="2880"/>
            <a:chExt cx="3120" cy="1200"/>
          </a:xfrm>
        </p:grpSpPr>
        <p:pic>
          <p:nvPicPr>
            <p:cNvPr id="47111" name="Picture 7">
              <a:extLst>
                <a:ext uri="{FF2B5EF4-FFF2-40B4-BE49-F238E27FC236}">
                  <a16:creationId xmlns:a16="http://schemas.microsoft.com/office/drawing/2014/main" id="{847AA19F-200A-4793-B6D3-6EE7CE69D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3312"/>
              <a:ext cx="258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Rectangle 8">
              <a:extLst>
                <a:ext uri="{FF2B5EF4-FFF2-40B4-BE49-F238E27FC236}">
                  <a16:creationId xmlns:a16="http://schemas.microsoft.com/office/drawing/2014/main" id="{958FEE9A-D006-4639-AB96-EBBD907F3143}"/>
                </a:ext>
              </a:extLst>
            </p:cNvPr>
            <p:cNvSpPr>
              <a:spLocks noChangeArrowheads="1"/>
            </p:cNvSpPr>
            <p:nvPr/>
          </p:nvSpPr>
          <p:spPr bwMode="auto">
            <a:xfrm>
              <a:off x="912" y="3296"/>
              <a:ext cx="2592" cy="784"/>
            </a:xfrm>
            <a:prstGeom prst="rect">
              <a:avLst/>
            </a:prstGeom>
            <a:noFill/>
            <a:ln w="381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7113" name="AutoShape 9">
              <a:extLst>
                <a:ext uri="{FF2B5EF4-FFF2-40B4-BE49-F238E27FC236}">
                  <a16:creationId xmlns:a16="http://schemas.microsoft.com/office/drawing/2014/main" id="{63B1DDCF-857D-43FA-8351-1131AF66D531}"/>
                </a:ext>
              </a:extLst>
            </p:cNvPr>
            <p:cNvSpPr>
              <a:spLocks noChangeArrowheads="1"/>
            </p:cNvSpPr>
            <p:nvPr/>
          </p:nvSpPr>
          <p:spPr bwMode="auto">
            <a:xfrm>
              <a:off x="384" y="2880"/>
              <a:ext cx="576" cy="336"/>
            </a:xfrm>
            <a:prstGeom prst="wedgeRectCallout">
              <a:avLst>
                <a:gd name="adj1" fmla="val 147051"/>
                <a:gd name="adj2" fmla="val 10297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PERT</a:t>
              </a:r>
            </a:p>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-View</a:t>
              </a:r>
            </a:p>
          </p:txBody>
        </p:sp>
      </p:grpSp>
      <p:sp>
        <p:nvSpPr>
          <p:cNvPr id="47114" name="AutoShape 10">
            <a:extLst>
              <a:ext uri="{FF2B5EF4-FFF2-40B4-BE49-F238E27FC236}">
                <a16:creationId xmlns:a16="http://schemas.microsoft.com/office/drawing/2014/main" id="{161C4A59-BCCD-4F22-9C84-679C783C46BC}"/>
              </a:ext>
            </a:extLst>
          </p:cNvPr>
          <p:cNvSpPr>
            <a:spLocks noChangeArrowheads="1"/>
          </p:cNvSpPr>
          <p:nvPr/>
        </p:nvSpPr>
        <p:spPr bwMode="auto">
          <a:xfrm>
            <a:off x="6177280" y="6827520"/>
            <a:ext cx="1300480" cy="866987"/>
          </a:xfrm>
          <a:prstGeom prst="wedgeRectCallout">
            <a:avLst>
              <a:gd name="adj1" fmla="val 81773"/>
              <a:gd name="adj2" fmla="val -118231"/>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Critical</a:t>
            </a:r>
          </a:p>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Path</a:t>
            </a:r>
          </a:p>
        </p:txBody>
      </p:sp>
      <p:sp>
        <p:nvSpPr>
          <p:cNvPr id="47115" name="AutoShape 11">
            <a:extLst>
              <a:ext uri="{FF2B5EF4-FFF2-40B4-BE49-F238E27FC236}">
                <a16:creationId xmlns:a16="http://schemas.microsoft.com/office/drawing/2014/main" id="{567FD9B7-44CE-4F6D-A989-3A978E14D91F}"/>
              </a:ext>
            </a:extLst>
          </p:cNvPr>
          <p:cNvSpPr>
            <a:spLocks noChangeArrowheads="1"/>
          </p:cNvSpPr>
          <p:nvPr/>
        </p:nvSpPr>
        <p:spPr bwMode="auto">
          <a:xfrm>
            <a:off x="10728960" y="3359574"/>
            <a:ext cx="1300480" cy="758613"/>
          </a:xfrm>
          <a:prstGeom prst="wedgeRectCallout">
            <a:avLst>
              <a:gd name="adj1" fmla="val -136287"/>
              <a:gd name="adj2" fmla="val 10059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GANTT</a:t>
            </a:r>
          </a:p>
          <a:p>
            <a:pPr defTabSz="650230" fontAlgn="base" hangingPunct="1">
              <a:spcBef>
                <a:spcPct val="0"/>
              </a:spcBef>
              <a:spcAft>
                <a:spcPct val="0"/>
              </a:spcAft>
            </a:pPr>
            <a:r>
              <a:rPr lang="en-US" altLang="de-DE" sz="2560" b="0" kern="1200">
                <a:solidFill>
                  <a:prstClr val="white"/>
                </a:solidFill>
                <a:latin typeface="Calibri" panose="020F0502020204030204" pitchFamily="34" charset="0"/>
                <a:ea typeface="ヒラギノ角ゴ Pro W3" pitchFamily="123" charset="-128"/>
                <a:cs typeface="+mn-cs"/>
              </a:rPr>
              <a:t>-View</a:t>
            </a:r>
          </a:p>
        </p:txBody>
      </p:sp>
      <p:sp>
        <p:nvSpPr>
          <p:cNvPr id="2" name="Rechteck 1">
            <a:extLst>
              <a:ext uri="{FF2B5EF4-FFF2-40B4-BE49-F238E27FC236}">
                <a16:creationId xmlns:a16="http://schemas.microsoft.com/office/drawing/2014/main" id="{0055EC01-914A-4671-9045-06ECCA9007AB}"/>
              </a:ext>
            </a:extLst>
          </p:cNvPr>
          <p:cNvSpPr/>
          <p:nvPr/>
        </p:nvSpPr>
        <p:spPr>
          <a:xfrm>
            <a:off x="662702" y="303136"/>
            <a:ext cx="11960623" cy="1055354"/>
          </a:xfrm>
          <a:prstGeom prst="rect">
            <a:avLst/>
          </a:prstGeom>
        </p:spPr>
        <p:txBody>
          <a:bodyPr wrap="square">
            <a:spAutoFit/>
          </a:bodyPr>
          <a:lstStyle/>
          <a:p>
            <a:pPr algn="l" defTabSz="650230" fontAlgn="base" hangingPunct="1">
              <a:spcBef>
                <a:spcPct val="0"/>
              </a:spcBef>
              <a:spcAft>
                <a:spcPct val="0"/>
              </a:spcAft>
            </a:pPr>
            <a:r>
              <a:rPr lang="de-DE" altLang="de-DE" sz="6258" b="0" kern="1200" dirty="0">
                <a:solidFill>
                  <a:prstClr val="black"/>
                </a:solidFill>
                <a:latin typeface="Arial"/>
                <a:ea typeface="ヒラギノ角ゴ Pro W3" charset="0"/>
                <a:cs typeface="+mn-cs"/>
              </a:rPr>
              <a:t>2.1.9	 Planungstools: Beispiel</a:t>
            </a:r>
            <a:endParaRPr 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71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71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710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71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autoUpdateAnimBg="0"/>
      <p:bldP spid="47109" grpId="0" animBg="1" autoUpdateAnimBg="0"/>
      <p:bldP spid="47114" grpId="0" animBg="1" autoUpdateAnimBg="0"/>
      <p:bldP spid="47115"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CEDD37C-A7C2-450B-996C-E7CC7132AF13}"/>
              </a:ext>
            </a:extLst>
          </p:cNvPr>
          <p:cNvSpPr>
            <a:spLocks noGrp="1"/>
          </p:cNvSpPr>
          <p:nvPr>
            <p:ph type="sldNum" sz="quarter" idx="10"/>
          </p:nvPr>
        </p:nvSpPr>
        <p:spPr/>
        <p:txBody>
          <a:bodyPr/>
          <a:lstStyle/>
          <a:p>
            <a:pPr algn="l" defTabSz="650230" fontAlgn="base" hangingPunct="1">
              <a:spcBef>
                <a:spcPct val="0"/>
              </a:spcBef>
              <a:spcAft>
                <a:spcPct val="0"/>
              </a:spcAft>
            </a:pPr>
            <a:fld id="{AD262FF9-65AD-447F-BE11-7B8551B46E50}"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51</a:t>
            </a:fld>
            <a:endParaRPr lang="de-DE" altLang="de-DE" sz="2560" b="0" kern="1200">
              <a:solidFill>
                <a:prstClr val="black"/>
              </a:solidFill>
              <a:ea typeface="ヒラギノ角ゴ Pro W3" pitchFamily="123" charset="-128"/>
            </a:endParaRPr>
          </a:p>
        </p:txBody>
      </p:sp>
      <p:sp>
        <p:nvSpPr>
          <p:cNvPr id="635906" name="Rectangle 2">
            <a:extLst>
              <a:ext uri="{FF2B5EF4-FFF2-40B4-BE49-F238E27FC236}">
                <a16:creationId xmlns:a16="http://schemas.microsoft.com/office/drawing/2014/main" id="{79F05443-B591-4AA3-B869-BB60FBFC9C14}"/>
              </a:ext>
            </a:extLst>
          </p:cNvPr>
          <p:cNvSpPr>
            <a:spLocks noGrp="1" noChangeArrowheads="1"/>
          </p:cNvSpPr>
          <p:nvPr>
            <p:ph type="title"/>
          </p:nvPr>
        </p:nvSpPr>
        <p:spPr/>
        <p:txBody>
          <a:bodyPr/>
          <a:lstStyle/>
          <a:p>
            <a:r>
              <a:rPr lang="de-DE" altLang="de-DE"/>
              <a:t>2.1.10	...	</a:t>
            </a:r>
          </a:p>
        </p:txBody>
      </p:sp>
      <p:sp>
        <p:nvSpPr>
          <p:cNvPr id="635910" name="Text Box 6">
            <a:extLst>
              <a:ext uri="{FF2B5EF4-FFF2-40B4-BE49-F238E27FC236}">
                <a16:creationId xmlns:a16="http://schemas.microsoft.com/office/drawing/2014/main" id="{3F753A19-7CD7-4DCF-9A7A-13966238A3F8}"/>
              </a:ext>
            </a:extLst>
          </p:cNvPr>
          <p:cNvSpPr txBox="1">
            <a:spLocks noChangeArrowheads="1"/>
          </p:cNvSpPr>
          <p:nvPr/>
        </p:nvSpPr>
        <p:spPr bwMode="auto">
          <a:xfrm>
            <a:off x="1894276" y="2828997"/>
            <a:ext cx="9320107" cy="2456057"/>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20000"/>
              </a:spcBef>
              <a:spcAft>
                <a:spcPct val="0"/>
              </a:spcAft>
              <a:buClr>
                <a:srgbClr val="D2E6F0"/>
              </a:buClr>
            </a:pPr>
            <a:r>
              <a:rPr lang="de-DE" altLang="de-DE" sz="5120" kern="1200">
                <a:solidFill>
                  <a:prstClr val="black"/>
                </a:solidFill>
                <a:latin typeface="Calibri" panose="020F0502020204030204" pitchFamily="34" charset="0"/>
                <a:ea typeface="ヒラギノ角ゴ Pro W3" pitchFamily="123" charset="-128"/>
                <a:cs typeface="Times New Roman" panose="02020603050405020304" pitchFamily="18" charset="0"/>
              </a:rPr>
              <a:t>Mit Beginn der Schlacht ist die wichtigste Arbeit des Managers bereits getan</a:t>
            </a:r>
            <a:r>
              <a:rPr lang="de-DE" altLang="de-DE" sz="5120" kern="1200">
                <a:solidFill>
                  <a:prstClr val="black"/>
                </a:solidFill>
                <a:latin typeface="Calibri" panose="020F0502020204030204" pitchFamily="34" charset="0"/>
                <a:ea typeface="ヒラギノ角ゴ Pro W3" pitchFamily="123" charset="-128"/>
                <a:cs typeface="+mn-cs"/>
              </a:rPr>
              <a:t> </a:t>
            </a:r>
          </a:p>
        </p:txBody>
      </p:sp>
      <p:sp>
        <p:nvSpPr>
          <p:cNvPr id="635911" name="Text Box 7">
            <a:extLst>
              <a:ext uri="{FF2B5EF4-FFF2-40B4-BE49-F238E27FC236}">
                <a16:creationId xmlns:a16="http://schemas.microsoft.com/office/drawing/2014/main" id="{3EF96E80-F060-4BC8-AE9B-A9BF055812B5}"/>
              </a:ext>
            </a:extLst>
          </p:cNvPr>
          <p:cNvSpPr txBox="1">
            <a:spLocks noChangeArrowheads="1"/>
          </p:cNvSpPr>
          <p:nvPr/>
        </p:nvSpPr>
        <p:spPr bwMode="auto">
          <a:xfrm>
            <a:off x="1995876" y="5389317"/>
            <a:ext cx="87330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0"/>
              </a:spcBef>
              <a:spcAft>
                <a:spcPct val="0"/>
              </a:spcAft>
            </a:pPr>
            <a:r>
              <a:rPr lang="de-DE" altLang="de-DE" sz="3200" b="0" kern="1200" dirty="0">
                <a:solidFill>
                  <a:prstClr val="black"/>
                </a:solidFill>
                <a:latin typeface="Calibri" panose="020F0502020204030204" pitchFamily="34" charset="0"/>
                <a:ea typeface="ヒラギノ角ゴ Pro W3" pitchFamily="123" charset="-128"/>
                <a:cs typeface="+mn-cs"/>
              </a:rPr>
              <a:t>... aber:  nach der Planung ist die erste Schlacht zwar geschlagen, der Krieg aber noch nicht gewonnen.</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807FE973-7795-4991-9A7E-1400A0431364}"/>
              </a:ext>
            </a:extLst>
          </p:cNvPr>
          <p:cNvSpPr>
            <a:spLocks noGrp="1"/>
          </p:cNvSpPr>
          <p:nvPr>
            <p:ph type="sldNum" sz="quarter" idx="10"/>
          </p:nvPr>
        </p:nvSpPr>
        <p:spPr/>
        <p:txBody>
          <a:bodyPr/>
          <a:lstStyle/>
          <a:p>
            <a:pPr algn="l" defTabSz="650230" fontAlgn="base" hangingPunct="1">
              <a:spcBef>
                <a:spcPct val="0"/>
              </a:spcBef>
              <a:spcAft>
                <a:spcPct val="0"/>
              </a:spcAft>
            </a:pPr>
            <a:fld id="{DD376BFA-4B79-44F3-81F1-FF724D89CF9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52</a:t>
            </a:fld>
            <a:endParaRPr lang="de-DE" altLang="de-DE" sz="2560" b="0" kern="1200">
              <a:solidFill>
                <a:prstClr val="black"/>
              </a:solidFill>
              <a:ea typeface="ヒラギノ角ゴ Pro W3" pitchFamily="123" charset="-128"/>
            </a:endParaRPr>
          </a:p>
        </p:txBody>
      </p:sp>
      <p:sp>
        <p:nvSpPr>
          <p:cNvPr id="48178" name="Rectangle 50">
            <a:extLst>
              <a:ext uri="{FF2B5EF4-FFF2-40B4-BE49-F238E27FC236}">
                <a16:creationId xmlns:a16="http://schemas.microsoft.com/office/drawing/2014/main" id="{D823D60D-A8DB-4222-A341-DA39FEAEC380}"/>
              </a:ext>
            </a:extLst>
          </p:cNvPr>
          <p:cNvSpPr>
            <a:spLocks noGrp="1" noChangeArrowheads="1"/>
          </p:cNvSpPr>
          <p:nvPr>
            <p:ph type="title"/>
          </p:nvPr>
        </p:nvSpPr>
        <p:spPr/>
        <p:txBody>
          <a:bodyPr/>
          <a:lstStyle/>
          <a:p>
            <a:r>
              <a:rPr lang="de-DE" altLang="de-DE"/>
              <a:t>2.2	Projektüberwachung</a:t>
            </a:r>
          </a:p>
        </p:txBody>
      </p:sp>
      <p:sp>
        <p:nvSpPr>
          <p:cNvPr id="48179" name="Rectangle 51">
            <a:extLst>
              <a:ext uri="{FF2B5EF4-FFF2-40B4-BE49-F238E27FC236}">
                <a16:creationId xmlns:a16="http://schemas.microsoft.com/office/drawing/2014/main" id="{330F5EA5-4810-43C2-833D-7903B88FC3CB}"/>
              </a:ext>
            </a:extLst>
          </p:cNvPr>
          <p:cNvSpPr>
            <a:spLocks noGrp="1" noChangeArrowheads="1"/>
          </p:cNvSpPr>
          <p:nvPr>
            <p:ph type="body" idx="1"/>
          </p:nvPr>
        </p:nvSpPr>
        <p:spPr>
          <a:xfrm>
            <a:off x="356730" y="4637476"/>
            <a:ext cx="12786789" cy="4641991"/>
          </a:xfrm>
        </p:spPr>
        <p:txBody>
          <a:bodyPr>
            <a:normAutofit fontScale="85000" lnSpcReduction="20000"/>
          </a:bodyPr>
          <a:lstStyle/>
          <a:p>
            <a:r>
              <a:rPr lang="de-DE" altLang="de-DE" dirty="0"/>
              <a:t>Planung fließt als Stellgröße initial in die Projektdurchführung ein. Die Projektdurchführung verläuft allerdings selten wie geplant, so dass der Projektfortschritt überwacht werden muss. </a:t>
            </a:r>
          </a:p>
          <a:p>
            <a:r>
              <a:rPr lang="de-DE" altLang="de-DE" dirty="0"/>
              <a:t>Inhalt</a:t>
            </a:r>
          </a:p>
          <a:p>
            <a:pPr marL="1246274" lvl="1" indent="-433487">
              <a:buFont typeface="Wingdings" panose="05000000000000000000" pitchFamily="2" charset="2"/>
              <a:buAutoNum type="arabicPeriod"/>
            </a:pPr>
            <a:r>
              <a:rPr lang="de-DE" altLang="de-DE" dirty="0"/>
              <a:t>Definition und Voraussetzungen</a:t>
            </a:r>
          </a:p>
          <a:p>
            <a:pPr marL="1246274" lvl="1" indent="-433487">
              <a:buFont typeface="Wingdings" panose="05000000000000000000" pitchFamily="2" charset="2"/>
              <a:buAutoNum type="arabicPeriod"/>
            </a:pPr>
            <a:r>
              <a:rPr lang="de-DE" altLang="de-DE" dirty="0"/>
              <a:t>Phasen und Abweichungen</a:t>
            </a:r>
          </a:p>
          <a:p>
            <a:pPr marL="1246274" lvl="1" indent="-433487">
              <a:buFont typeface="Wingdings" panose="05000000000000000000" pitchFamily="2" charset="2"/>
              <a:buAutoNum type="arabicPeriod"/>
            </a:pPr>
            <a:r>
              <a:rPr lang="de-DE" altLang="de-DE" dirty="0"/>
              <a:t>Terminüberwachung</a:t>
            </a:r>
          </a:p>
          <a:p>
            <a:pPr marL="1246274" lvl="1" indent="-433487">
              <a:buFont typeface="Wingdings" panose="05000000000000000000" pitchFamily="2" charset="2"/>
              <a:buAutoNum type="arabicPeriod"/>
            </a:pPr>
            <a:r>
              <a:rPr lang="de-DE" altLang="de-DE" dirty="0"/>
              <a:t>Kostenüberwachung</a:t>
            </a:r>
          </a:p>
          <a:p>
            <a:pPr marL="1246274" lvl="1" indent="-433487">
              <a:buFont typeface="Wingdings" panose="05000000000000000000" pitchFamily="2" charset="2"/>
              <a:buAutoNum type="arabicPeriod"/>
            </a:pPr>
            <a:r>
              <a:rPr lang="de-DE" altLang="de-DE" dirty="0"/>
              <a:t>Kapazitätsüberwachung</a:t>
            </a:r>
          </a:p>
          <a:p>
            <a:pPr marL="1246274" lvl="1" indent="-433487">
              <a:buFont typeface="Wingdings" panose="05000000000000000000" pitchFamily="2" charset="2"/>
              <a:buAutoNum type="arabicPeriod"/>
            </a:pPr>
            <a:r>
              <a:rPr lang="de-DE" altLang="de-DE" dirty="0"/>
              <a:t>Leistungsüberwachung</a:t>
            </a:r>
          </a:p>
        </p:txBody>
      </p:sp>
      <p:grpSp>
        <p:nvGrpSpPr>
          <p:cNvPr id="48182" name="Group 54">
            <a:extLst>
              <a:ext uri="{FF2B5EF4-FFF2-40B4-BE49-F238E27FC236}">
                <a16:creationId xmlns:a16="http://schemas.microsoft.com/office/drawing/2014/main" id="{FDEED05D-D434-4BA9-999E-133E78AE0A0F}"/>
              </a:ext>
            </a:extLst>
          </p:cNvPr>
          <p:cNvGrpSpPr>
            <a:grpSpLocks/>
          </p:cNvGrpSpPr>
          <p:nvPr/>
        </p:nvGrpSpPr>
        <p:grpSpPr bwMode="auto">
          <a:xfrm>
            <a:off x="973104" y="1600763"/>
            <a:ext cx="7771271" cy="2797385"/>
            <a:chOff x="1085" y="2640"/>
            <a:chExt cx="3442" cy="1239"/>
          </a:xfrm>
        </p:grpSpPr>
        <p:sp>
          <p:nvSpPr>
            <p:cNvPr id="48133" name="Rectangle 5">
              <a:extLst>
                <a:ext uri="{FF2B5EF4-FFF2-40B4-BE49-F238E27FC236}">
                  <a16:creationId xmlns:a16="http://schemas.microsoft.com/office/drawing/2014/main" id="{FEA6B9CB-B298-410A-93F1-29205D528824}"/>
                </a:ext>
              </a:extLst>
            </p:cNvPr>
            <p:cNvSpPr>
              <a:spLocks noChangeArrowheads="1"/>
            </p:cNvSpPr>
            <p:nvPr/>
          </p:nvSpPr>
          <p:spPr bwMode="auto">
            <a:xfrm>
              <a:off x="3262"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Überwachung</a:t>
              </a:r>
            </a:p>
          </p:txBody>
        </p:sp>
        <p:sp>
          <p:nvSpPr>
            <p:cNvPr id="48135" name="AutoShape 7">
              <a:extLst>
                <a:ext uri="{FF2B5EF4-FFF2-40B4-BE49-F238E27FC236}">
                  <a16:creationId xmlns:a16="http://schemas.microsoft.com/office/drawing/2014/main" id="{479EFB90-C2F2-43E9-80D1-DDEEC89BB580}"/>
                </a:ext>
              </a:extLst>
            </p:cNvPr>
            <p:cNvSpPr>
              <a:spLocks noChangeArrowheads="1"/>
            </p:cNvSpPr>
            <p:nvPr/>
          </p:nvSpPr>
          <p:spPr bwMode="auto">
            <a:xfrm rot="16200000">
              <a:off x="3629" y="3191"/>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36" name="Rectangle 8">
              <a:extLst>
                <a:ext uri="{FF2B5EF4-FFF2-40B4-BE49-F238E27FC236}">
                  <a16:creationId xmlns:a16="http://schemas.microsoft.com/office/drawing/2014/main" id="{11FB21B7-E8F0-4010-AA29-8C26DFB14BB4}"/>
                </a:ext>
              </a:extLst>
            </p:cNvPr>
            <p:cNvSpPr>
              <a:spLocks noChangeArrowheads="1"/>
            </p:cNvSpPr>
            <p:nvPr/>
          </p:nvSpPr>
          <p:spPr bwMode="auto">
            <a:xfrm rot="21600000">
              <a:off x="3662" y="3275"/>
              <a:ext cx="101" cy="33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37" name="Text Box 9">
              <a:extLst>
                <a:ext uri="{FF2B5EF4-FFF2-40B4-BE49-F238E27FC236}">
                  <a16:creationId xmlns:a16="http://schemas.microsoft.com/office/drawing/2014/main" id="{4FF750F2-025E-47D6-A08A-033B3D7763AC}"/>
                </a:ext>
              </a:extLst>
            </p:cNvPr>
            <p:cNvSpPr txBox="1">
              <a:spLocks noChangeArrowheads="1"/>
            </p:cNvSpPr>
            <p:nvPr/>
          </p:nvSpPr>
          <p:spPr bwMode="auto">
            <a:xfrm rot="16200000">
              <a:off x="3618" y="3313"/>
              <a:ext cx="19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IST</a:t>
              </a:r>
            </a:p>
          </p:txBody>
        </p:sp>
        <p:sp>
          <p:nvSpPr>
            <p:cNvPr id="48139" name="AutoShape 11">
              <a:extLst>
                <a:ext uri="{FF2B5EF4-FFF2-40B4-BE49-F238E27FC236}">
                  <a16:creationId xmlns:a16="http://schemas.microsoft.com/office/drawing/2014/main" id="{7D03256D-668D-4D51-AF2A-7963DE0AB356}"/>
                </a:ext>
              </a:extLst>
            </p:cNvPr>
            <p:cNvSpPr>
              <a:spLocks noChangeArrowheads="1"/>
            </p:cNvSpPr>
            <p:nvPr/>
          </p:nvSpPr>
          <p:spPr bwMode="auto">
            <a:xfrm rot="10800000">
              <a:off x="1989" y="2992"/>
              <a:ext cx="168" cy="200"/>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0" name="Rectangle 12">
              <a:extLst>
                <a:ext uri="{FF2B5EF4-FFF2-40B4-BE49-F238E27FC236}">
                  <a16:creationId xmlns:a16="http://schemas.microsoft.com/office/drawing/2014/main" id="{92D41780-DCE9-42F1-90FA-24094573F833}"/>
                </a:ext>
              </a:extLst>
            </p:cNvPr>
            <p:cNvSpPr>
              <a:spLocks noChangeArrowheads="1"/>
            </p:cNvSpPr>
            <p:nvPr/>
          </p:nvSpPr>
          <p:spPr bwMode="auto">
            <a:xfrm rot="5400000">
              <a:off x="2300" y="2882"/>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1" name="Rectangle 13">
              <a:extLst>
                <a:ext uri="{FF2B5EF4-FFF2-40B4-BE49-F238E27FC236}">
                  <a16:creationId xmlns:a16="http://schemas.microsoft.com/office/drawing/2014/main" id="{B5460B2A-A320-4C20-BC2E-6A638B6FEF31}"/>
                </a:ext>
              </a:extLst>
            </p:cNvPr>
            <p:cNvSpPr>
              <a:spLocks noChangeArrowheads="1"/>
            </p:cNvSpPr>
            <p:nvPr/>
          </p:nvSpPr>
          <p:spPr bwMode="auto">
            <a:xfrm rot="10800000">
              <a:off x="2458" y="3042"/>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2" name="Text Box 14">
              <a:extLst>
                <a:ext uri="{FF2B5EF4-FFF2-40B4-BE49-F238E27FC236}">
                  <a16:creationId xmlns:a16="http://schemas.microsoft.com/office/drawing/2014/main" id="{C07C7A13-9FA7-408E-8568-9E3A27FA2E6F}"/>
                </a:ext>
              </a:extLst>
            </p:cNvPr>
            <p:cNvSpPr txBox="1">
              <a:spLocks noChangeArrowheads="1"/>
            </p:cNvSpPr>
            <p:nvPr/>
          </p:nvSpPr>
          <p:spPr bwMode="auto">
            <a:xfrm>
              <a:off x="2048" y="3002"/>
              <a:ext cx="47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Änderung</a:t>
              </a:r>
            </a:p>
          </p:txBody>
        </p:sp>
        <p:sp>
          <p:nvSpPr>
            <p:cNvPr id="48144" name="AutoShape 16">
              <a:extLst>
                <a:ext uri="{FF2B5EF4-FFF2-40B4-BE49-F238E27FC236}">
                  <a16:creationId xmlns:a16="http://schemas.microsoft.com/office/drawing/2014/main" id="{7DB397A9-2C0A-4A93-BD52-FB472F21E67C}"/>
                </a:ext>
              </a:extLst>
            </p:cNvPr>
            <p:cNvSpPr>
              <a:spLocks noChangeArrowheads="1"/>
            </p:cNvSpPr>
            <p:nvPr/>
          </p:nvSpPr>
          <p:spPr bwMode="auto">
            <a:xfrm rot="16200000">
              <a:off x="1227" y="2844"/>
              <a:ext cx="139" cy="100"/>
            </a:xfrm>
            <a:prstGeom prst="rightArrow">
              <a:avLst>
                <a:gd name="adj1" fmla="val 50000"/>
                <a:gd name="adj2" fmla="val 3475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5" name="Rectangle 17">
              <a:extLst>
                <a:ext uri="{FF2B5EF4-FFF2-40B4-BE49-F238E27FC236}">
                  <a16:creationId xmlns:a16="http://schemas.microsoft.com/office/drawing/2014/main" id="{04446B60-11BB-441B-962A-6D3216D7897D}"/>
                </a:ext>
              </a:extLst>
            </p:cNvPr>
            <p:cNvSpPr>
              <a:spLocks noChangeArrowheads="1"/>
            </p:cNvSpPr>
            <p:nvPr/>
          </p:nvSpPr>
          <p:spPr bwMode="auto">
            <a:xfrm rot="21600000">
              <a:off x="1272" y="2880"/>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7" name="AutoShape 19">
              <a:extLst>
                <a:ext uri="{FF2B5EF4-FFF2-40B4-BE49-F238E27FC236}">
                  <a16:creationId xmlns:a16="http://schemas.microsoft.com/office/drawing/2014/main" id="{7CCD7D87-4E01-4F8E-B6E4-7EBC9E60F00C}"/>
                </a:ext>
              </a:extLst>
            </p:cNvPr>
            <p:cNvSpPr>
              <a:spLocks noChangeArrowheads="1"/>
            </p:cNvSpPr>
            <p:nvPr/>
          </p:nvSpPr>
          <p:spPr bwMode="auto">
            <a:xfrm rot="27000000">
              <a:off x="1132" y="2876"/>
              <a:ext cx="139" cy="101"/>
            </a:xfrm>
            <a:prstGeom prst="rightArrow">
              <a:avLst>
                <a:gd name="adj1" fmla="val 50000"/>
                <a:gd name="adj2" fmla="val 34406"/>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49" name="Rectangle 21">
              <a:extLst>
                <a:ext uri="{FF2B5EF4-FFF2-40B4-BE49-F238E27FC236}">
                  <a16:creationId xmlns:a16="http://schemas.microsoft.com/office/drawing/2014/main" id="{BA2A4078-40B2-4E08-A75A-12E7A6A523B4}"/>
                </a:ext>
              </a:extLst>
            </p:cNvPr>
            <p:cNvSpPr>
              <a:spLocks noChangeArrowheads="1"/>
            </p:cNvSpPr>
            <p:nvPr/>
          </p:nvSpPr>
          <p:spPr bwMode="auto">
            <a:xfrm>
              <a:off x="1085" y="2640"/>
              <a:ext cx="335"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Ziele</a:t>
              </a:r>
            </a:p>
          </p:txBody>
        </p:sp>
        <p:sp>
          <p:nvSpPr>
            <p:cNvPr id="48150" name="Rectangle 22">
              <a:extLst>
                <a:ext uri="{FF2B5EF4-FFF2-40B4-BE49-F238E27FC236}">
                  <a16:creationId xmlns:a16="http://schemas.microsoft.com/office/drawing/2014/main" id="{12AA7185-98B7-40A1-9AD7-ADECEB0B3692}"/>
                </a:ext>
              </a:extLst>
            </p:cNvPr>
            <p:cNvSpPr>
              <a:spLocks noChangeArrowheads="1"/>
            </p:cNvSpPr>
            <p:nvPr/>
          </p:nvSpPr>
          <p:spPr bwMode="auto">
            <a:xfrm rot="32400000">
              <a:off x="1176" y="2829"/>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53" name="Rectangle 25">
              <a:extLst>
                <a:ext uri="{FF2B5EF4-FFF2-40B4-BE49-F238E27FC236}">
                  <a16:creationId xmlns:a16="http://schemas.microsoft.com/office/drawing/2014/main" id="{4CE7B72A-A3CA-4226-99D7-239E6050A60D}"/>
                </a:ext>
              </a:extLst>
            </p:cNvPr>
            <p:cNvSpPr>
              <a:spLocks noChangeArrowheads="1"/>
            </p:cNvSpPr>
            <p:nvPr/>
          </p:nvSpPr>
          <p:spPr bwMode="auto">
            <a:xfrm rot="5400000">
              <a:off x="2902" y="2793"/>
              <a:ext cx="101" cy="553"/>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48154" name="AutoShape 26">
              <a:extLst>
                <a:ext uri="{FF2B5EF4-FFF2-40B4-BE49-F238E27FC236}">
                  <a16:creationId xmlns:a16="http://schemas.microsoft.com/office/drawing/2014/main" id="{A96A817F-7CBA-4186-813E-799E38C68AA2}"/>
                </a:ext>
              </a:extLst>
            </p:cNvPr>
            <p:cNvSpPr>
              <a:spLocks noChangeArrowheads="1"/>
            </p:cNvSpPr>
            <p:nvPr/>
          </p:nvSpPr>
          <p:spPr bwMode="auto">
            <a:xfrm rot="5400000">
              <a:off x="2643" y="302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55" name="Text Box 27">
              <a:extLst>
                <a:ext uri="{FF2B5EF4-FFF2-40B4-BE49-F238E27FC236}">
                  <a16:creationId xmlns:a16="http://schemas.microsoft.com/office/drawing/2014/main" id="{0851B000-AB76-4507-9395-E15B9374E1AC}"/>
                </a:ext>
              </a:extLst>
            </p:cNvPr>
            <p:cNvSpPr txBox="1">
              <a:spLocks noChangeArrowheads="1"/>
            </p:cNvSpPr>
            <p:nvPr/>
          </p:nvSpPr>
          <p:spPr bwMode="auto">
            <a:xfrm>
              <a:off x="2648" y="2978"/>
              <a:ext cx="56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Abweichung</a:t>
              </a:r>
            </a:p>
          </p:txBody>
        </p:sp>
        <p:sp>
          <p:nvSpPr>
            <p:cNvPr id="48157" name="Rectangle 29">
              <a:extLst>
                <a:ext uri="{FF2B5EF4-FFF2-40B4-BE49-F238E27FC236}">
                  <a16:creationId xmlns:a16="http://schemas.microsoft.com/office/drawing/2014/main" id="{F9808E88-3586-4AE1-A27B-BE8B6BEA3775}"/>
                </a:ext>
              </a:extLst>
            </p:cNvPr>
            <p:cNvSpPr>
              <a:spLocks noChangeArrowheads="1"/>
            </p:cNvSpPr>
            <p:nvPr/>
          </p:nvSpPr>
          <p:spPr bwMode="auto">
            <a:xfrm rot="10800000">
              <a:off x="1688" y="2785"/>
              <a:ext cx="100" cy="201"/>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58" name="AutoShape 30">
              <a:extLst>
                <a:ext uri="{FF2B5EF4-FFF2-40B4-BE49-F238E27FC236}">
                  <a16:creationId xmlns:a16="http://schemas.microsoft.com/office/drawing/2014/main" id="{2E2F7953-6844-4040-AE87-AD7C5BF83C2F}"/>
                </a:ext>
              </a:extLst>
            </p:cNvPr>
            <p:cNvSpPr>
              <a:spLocks noChangeArrowheads="1"/>
            </p:cNvSpPr>
            <p:nvPr/>
          </p:nvSpPr>
          <p:spPr bwMode="auto">
            <a:xfrm rot="5400000">
              <a:off x="3631" y="2813"/>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59" name="Rectangle 31">
              <a:extLst>
                <a:ext uri="{FF2B5EF4-FFF2-40B4-BE49-F238E27FC236}">
                  <a16:creationId xmlns:a16="http://schemas.microsoft.com/office/drawing/2014/main" id="{ED974DAA-F2C1-4B35-86D0-586F61C935FA}"/>
                </a:ext>
              </a:extLst>
            </p:cNvPr>
            <p:cNvSpPr>
              <a:spLocks noChangeArrowheads="1"/>
            </p:cNvSpPr>
            <p:nvPr/>
          </p:nvSpPr>
          <p:spPr bwMode="auto">
            <a:xfrm rot="5400000">
              <a:off x="2677" y="1763"/>
              <a:ext cx="100" cy="207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48160" name="Text Box 32">
              <a:extLst>
                <a:ext uri="{FF2B5EF4-FFF2-40B4-BE49-F238E27FC236}">
                  <a16:creationId xmlns:a16="http://schemas.microsoft.com/office/drawing/2014/main" id="{ED1C91DF-AB2A-4AD7-9F4E-2D7E274EB05C}"/>
                </a:ext>
              </a:extLst>
            </p:cNvPr>
            <p:cNvSpPr txBox="1">
              <a:spLocks noChangeArrowheads="1"/>
            </p:cNvSpPr>
            <p:nvPr/>
          </p:nvSpPr>
          <p:spPr bwMode="auto">
            <a:xfrm>
              <a:off x="2474" y="2716"/>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48162" name="Rectangle 34">
              <a:extLst>
                <a:ext uri="{FF2B5EF4-FFF2-40B4-BE49-F238E27FC236}">
                  <a16:creationId xmlns:a16="http://schemas.microsoft.com/office/drawing/2014/main" id="{41541F62-5EE3-403C-A0C4-2343D382BD47}"/>
                </a:ext>
              </a:extLst>
            </p:cNvPr>
            <p:cNvSpPr>
              <a:spLocks noChangeArrowheads="1"/>
            </p:cNvSpPr>
            <p:nvPr/>
          </p:nvSpPr>
          <p:spPr bwMode="auto">
            <a:xfrm>
              <a:off x="1085"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Planung</a:t>
              </a:r>
            </a:p>
          </p:txBody>
        </p:sp>
        <p:sp>
          <p:nvSpPr>
            <p:cNvPr id="48163" name="AutoShape 35">
              <a:extLst>
                <a:ext uri="{FF2B5EF4-FFF2-40B4-BE49-F238E27FC236}">
                  <a16:creationId xmlns:a16="http://schemas.microsoft.com/office/drawing/2014/main" id="{679D662A-67F8-4BDF-976B-B83FCA789754}"/>
                </a:ext>
              </a:extLst>
            </p:cNvPr>
            <p:cNvSpPr>
              <a:spLocks noChangeArrowheads="1"/>
            </p:cNvSpPr>
            <p:nvPr/>
          </p:nvSpPr>
          <p:spPr bwMode="auto">
            <a:xfrm rot="5400000">
              <a:off x="1169" y="345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64" name="Rectangle 36">
              <a:extLst>
                <a:ext uri="{FF2B5EF4-FFF2-40B4-BE49-F238E27FC236}">
                  <a16:creationId xmlns:a16="http://schemas.microsoft.com/office/drawing/2014/main" id="{6F59A4F1-58C1-400F-92ED-9EB3F4C5F0F7}"/>
                </a:ext>
              </a:extLst>
            </p:cNvPr>
            <p:cNvSpPr>
              <a:spLocks noChangeArrowheads="1"/>
            </p:cNvSpPr>
            <p:nvPr/>
          </p:nvSpPr>
          <p:spPr bwMode="auto">
            <a:xfrm rot="10800000">
              <a:off x="1202" y="3209"/>
              <a:ext cx="101" cy="26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65" name="Text Box 37">
              <a:extLst>
                <a:ext uri="{FF2B5EF4-FFF2-40B4-BE49-F238E27FC236}">
                  <a16:creationId xmlns:a16="http://schemas.microsoft.com/office/drawing/2014/main" id="{75D37F35-3159-479E-BC90-F34311B58A16}"/>
                </a:ext>
              </a:extLst>
            </p:cNvPr>
            <p:cNvSpPr txBox="1">
              <a:spLocks noChangeArrowheads="1"/>
            </p:cNvSpPr>
            <p:nvPr/>
          </p:nvSpPr>
          <p:spPr bwMode="auto">
            <a:xfrm rot="16200000">
              <a:off x="1116" y="3293"/>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48167" name="AutoShape 39">
              <a:extLst>
                <a:ext uri="{FF2B5EF4-FFF2-40B4-BE49-F238E27FC236}">
                  <a16:creationId xmlns:a16="http://schemas.microsoft.com/office/drawing/2014/main" id="{6C9E251D-CA2C-4247-B8B5-49010DAC5483}"/>
                </a:ext>
              </a:extLst>
            </p:cNvPr>
            <p:cNvSpPr>
              <a:spLocks noChangeArrowheads="1"/>
            </p:cNvSpPr>
            <p:nvPr/>
          </p:nvSpPr>
          <p:spPr bwMode="auto">
            <a:xfrm>
              <a:off x="3798" y="3577"/>
              <a:ext cx="670" cy="302"/>
            </a:xfrm>
            <a:prstGeom prst="rightArrow">
              <a:avLst>
                <a:gd name="adj1" fmla="val 50000"/>
                <a:gd name="adj2" fmla="val 55464"/>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endParaRPr lang="en-US" altLang="de-DE" sz="3413" b="0" kern="1200">
                <a:solidFill>
                  <a:prstClr val="white"/>
                </a:solidFill>
                <a:latin typeface="Calibri" panose="020F0502020204030204" pitchFamily="34" charset="0"/>
                <a:ea typeface="ヒラギノ角ゴ Pro W3" pitchFamily="123" charset="-128"/>
                <a:cs typeface="+mn-cs"/>
              </a:endParaRPr>
            </a:p>
          </p:txBody>
        </p:sp>
        <p:sp>
          <p:nvSpPr>
            <p:cNvPr id="48168" name="Rectangle 40">
              <a:extLst>
                <a:ext uri="{FF2B5EF4-FFF2-40B4-BE49-F238E27FC236}">
                  <a16:creationId xmlns:a16="http://schemas.microsoft.com/office/drawing/2014/main" id="{F8BFB430-E43F-471C-B674-298B684446BA}"/>
                </a:ext>
              </a:extLst>
            </p:cNvPr>
            <p:cNvSpPr>
              <a:spLocks noChangeArrowheads="1"/>
            </p:cNvSpPr>
            <p:nvPr/>
          </p:nvSpPr>
          <p:spPr bwMode="auto">
            <a:xfrm>
              <a:off x="1085" y="3653"/>
              <a:ext cx="2749" cy="15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Projektdurchführung</a:t>
              </a:r>
            </a:p>
          </p:txBody>
        </p:sp>
        <p:sp>
          <p:nvSpPr>
            <p:cNvPr id="48170" name="Rectangle 42">
              <a:extLst>
                <a:ext uri="{FF2B5EF4-FFF2-40B4-BE49-F238E27FC236}">
                  <a16:creationId xmlns:a16="http://schemas.microsoft.com/office/drawing/2014/main" id="{DC7F4018-454F-4956-9BA9-513349585FC1}"/>
                </a:ext>
              </a:extLst>
            </p:cNvPr>
            <p:cNvSpPr>
              <a:spLocks noChangeArrowheads="1"/>
            </p:cNvSpPr>
            <p:nvPr/>
          </p:nvSpPr>
          <p:spPr bwMode="auto">
            <a:xfrm>
              <a:off x="2190" y="3243"/>
              <a:ext cx="871"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Steuerung</a:t>
              </a:r>
            </a:p>
          </p:txBody>
        </p:sp>
        <p:sp>
          <p:nvSpPr>
            <p:cNvPr id="48172" name="AutoShape 44">
              <a:extLst>
                <a:ext uri="{FF2B5EF4-FFF2-40B4-BE49-F238E27FC236}">
                  <a16:creationId xmlns:a16="http://schemas.microsoft.com/office/drawing/2014/main" id="{8A8695EC-A4E6-4722-BDC9-0E8D31A2F637}"/>
                </a:ext>
              </a:extLst>
            </p:cNvPr>
            <p:cNvSpPr>
              <a:spLocks noChangeArrowheads="1"/>
            </p:cNvSpPr>
            <p:nvPr/>
          </p:nvSpPr>
          <p:spPr bwMode="auto">
            <a:xfrm>
              <a:off x="1989" y="3226"/>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73" name="Rectangle 45">
              <a:extLst>
                <a:ext uri="{FF2B5EF4-FFF2-40B4-BE49-F238E27FC236}">
                  <a16:creationId xmlns:a16="http://schemas.microsoft.com/office/drawing/2014/main" id="{622A20B0-8F16-4362-945E-FE8CBAFE8F32}"/>
                </a:ext>
              </a:extLst>
            </p:cNvPr>
            <p:cNvSpPr>
              <a:spLocks noChangeArrowheads="1"/>
            </p:cNvSpPr>
            <p:nvPr/>
          </p:nvSpPr>
          <p:spPr bwMode="auto">
            <a:xfrm rot="-5400000">
              <a:off x="1747" y="3116"/>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74" name="Rectangle 46">
              <a:extLst>
                <a:ext uri="{FF2B5EF4-FFF2-40B4-BE49-F238E27FC236}">
                  <a16:creationId xmlns:a16="http://schemas.microsoft.com/office/drawing/2014/main" id="{78AC27E8-644D-41B2-9A9E-201CC5497247}"/>
                </a:ext>
              </a:extLst>
            </p:cNvPr>
            <p:cNvSpPr>
              <a:spLocks noChangeArrowheads="1"/>
            </p:cNvSpPr>
            <p:nvPr/>
          </p:nvSpPr>
          <p:spPr bwMode="auto">
            <a:xfrm>
              <a:off x="1587" y="3209"/>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75" name="Text Box 47">
              <a:extLst>
                <a:ext uri="{FF2B5EF4-FFF2-40B4-BE49-F238E27FC236}">
                  <a16:creationId xmlns:a16="http://schemas.microsoft.com/office/drawing/2014/main" id="{FF991209-AEB1-466C-8924-6908089F8F88}"/>
                </a:ext>
              </a:extLst>
            </p:cNvPr>
            <p:cNvSpPr txBox="1">
              <a:spLocks noChangeArrowheads="1"/>
            </p:cNvSpPr>
            <p:nvPr/>
          </p:nvSpPr>
          <p:spPr bwMode="auto">
            <a:xfrm>
              <a:off x="1756" y="3240"/>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48176" name="AutoShape 48">
              <a:extLst>
                <a:ext uri="{FF2B5EF4-FFF2-40B4-BE49-F238E27FC236}">
                  <a16:creationId xmlns:a16="http://schemas.microsoft.com/office/drawing/2014/main" id="{F1827BD0-32FA-4EB2-8DFB-6D8E8665089C}"/>
                </a:ext>
              </a:extLst>
            </p:cNvPr>
            <p:cNvSpPr>
              <a:spLocks noChangeArrowheads="1"/>
            </p:cNvSpPr>
            <p:nvPr/>
          </p:nvSpPr>
          <p:spPr bwMode="auto">
            <a:xfrm>
              <a:off x="2425" y="3443"/>
              <a:ext cx="435" cy="168"/>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48177" name="Text Box 49">
              <a:extLst>
                <a:ext uri="{FF2B5EF4-FFF2-40B4-BE49-F238E27FC236}">
                  <a16:creationId xmlns:a16="http://schemas.microsoft.com/office/drawing/2014/main" id="{AC359589-BCA6-46CE-94C2-B981681F4F03}"/>
                </a:ext>
              </a:extLst>
            </p:cNvPr>
            <p:cNvSpPr txBox="1">
              <a:spLocks noChangeArrowheads="1"/>
            </p:cNvSpPr>
            <p:nvPr/>
          </p:nvSpPr>
          <p:spPr bwMode="auto">
            <a:xfrm>
              <a:off x="3631" y="3619"/>
              <a:ext cx="89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Abschluss</a:t>
              </a:r>
            </a:p>
          </p:txBody>
        </p:sp>
      </p:gr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B7C4641-B3D0-4D7F-AE34-E155FC9CB6E1}"/>
              </a:ext>
            </a:extLst>
          </p:cNvPr>
          <p:cNvSpPr>
            <a:spLocks noGrp="1"/>
          </p:cNvSpPr>
          <p:nvPr>
            <p:ph type="sldNum" sz="quarter" idx="10"/>
          </p:nvPr>
        </p:nvSpPr>
        <p:spPr/>
        <p:txBody>
          <a:bodyPr/>
          <a:lstStyle/>
          <a:p>
            <a:pPr algn="l" defTabSz="650230" fontAlgn="base" hangingPunct="1">
              <a:spcBef>
                <a:spcPct val="0"/>
              </a:spcBef>
              <a:spcAft>
                <a:spcPct val="0"/>
              </a:spcAft>
            </a:pPr>
            <a:fld id="{96F4A899-D83F-4E99-A00A-E74B56E64CF9}"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53</a:t>
            </a:fld>
            <a:endParaRPr lang="de-DE" altLang="de-DE" sz="2560" b="0" kern="1200">
              <a:solidFill>
                <a:prstClr val="black"/>
              </a:solidFill>
              <a:ea typeface="ヒラギノ角ゴ Pro W3" pitchFamily="123" charset="-128"/>
            </a:endParaRPr>
          </a:p>
        </p:txBody>
      </p:sp>
      <p:sp>
        <p:nvSpPr>
          <p:cNvPr id="49154" name="Rectangle 2">
            <a:extLst>
              <a:ext uri="{FF2B5EF4-FFF2-40B4-BE49-F238E27FC236}">
                <a16:creationId xmlns:a16="http://schemas.microsoft.com/office/drawing/2014/main" id="{9DD0269D-6DD5-407A-BC0F-F1E86DD77E9C}"/>
              </a:ext>
            </a:extLst>
          </p:cNvPr>
          <p:cNvSpPr>
            <a:spLocks noGrp="1" noChangeArrowheads="1"/>
          </p:cNvSpPr>
          <p:nvPr>
            <p:ph type="title"/>
          </p:nvPr>
        </p:nvSpPr>
        <p:spPr/>
        <p:txBody>
          <a:bodyPr/>
          <a:lstStyle/>
          <a:p>
            <a:r>
              <a:rPr lang="de-DE" altLang="de-DE" dirty="0"/>
              <a:t>2.2.1	 Definition und Voraussetzungen</a:t>
            </a:r>
          </a:p>
        </p:txBody>
      </p:sp>
      <p:sp>
        <p:nvSpPr>
          <p:cNvPr id="49155" name="Rectangle 3">
            <a:extLst>
              <a:ext uri="{FF2B5EF4-FFF2-40B4-BE49-F238E27FC236}">
                <a16:creationId xmlns:a16="http://schemas.microsoft.com/office/drawing/2014/main" id="{11D322A6-4F16-4B4D-9A5D-5E3DB6BA37F4}"/>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BB9FEF0E-1EA3-45D8-B97F-A24B4968C1D9}"/>
              </a:ext>
            </a:extLst>
          </p:cNvPr>
          <p:cNvSpPr/>
          <p:nvPr/>
        </p:nvSpPr>
        <p:spPr>
          <a:xfrm>
            <a:off x="277436" y="2447417"/>
            <a:ext cx="12057612" cy="4524315"/>
          </a:xfrm>
          <a:prstGeom prst="rect">
            <a:avLst/>
          </a:prstGeom>
        </p:spPr>
        <p:txBody>
          <a:bodyPr wrap="square">
            <a:spAutoFit/>
          </a:bodyPr>
          <a:lstStyle/>
          <a:p>
            <a:pPr algn="l" defTabSz="650230" fontAlgn="base" hangingPunct="1">
              <a:spcBef>
                <a:spcPct val="0"/>
              </a:spcBef>
              <a:spcAft>
                <a:spcPct val="0"/>
              </a:spcAft>
            </a:pPr>
            <a:r>
              <a:rPr lang="de-DE" altLang="de-DE" sz="3200" b="0" kern="1200" dirty="0">
                <a:solidFill>
                  <a:prstClr val="black"/>
                </a:solidFill>
                <a:latin typeface="Calibri" panose="020F0502020204030204" pitchFamily="34" charset="0"/>
                <a:ea typeface="ヒラギノ角ゴ Pro W3" pitchFamily="123" charset="-128"/>
                <a:cs typeface="+mn-cs"/>
              </a:rPr>
              <a:t>In  der Projektüberwachung werden die Sollvorgaben der System- und Projektplanung mit den im Projektablauf erreichten Ist-Werten verglichen und eventuelle Planabweichungen festgestellt.</a:t>
            </a:r>
            <a:br>
              <a:rPr lang="de-DE" altLang="de-DE" sz="3200" b="0" kern="1200" dirty="0">
                <a:solidFill>
                  <a:prstClr val="black"/>
                </a:solidFill>
                <a:latin typeface="Calibri" panose="020F0502020204030204" pitchFamily="34" charset="0"/>
                <a:ea typeface="ヒラギノ角ゴ Pro W3" pitchFamily="123" charset="-128"/>
                <a:cs typeface="+mn-cs"/>
              </a:rPr>
            </a:br>
            <a:r>
              <a:rPr lang="de-DE" altLang="de-DE" sz="3200" b="0" kern="1200" dirty="0">
                <a:solidFill>
                  <a:prstClr val="black"/>
                </a:solidFill>
                <a:latin typeface="Calibri" panose="020F0502020204030204" pitchFamily="34" charset="0"/>
                <a:ea typeface="ヒラギノ角ゴ Pro W3" pitchFamily="123" charset="-128"/>
                <a:cs typeface="+mn-cs"/>
              </a:rPr>
              <a:t>Die Überwachung bezieht sich einerseits auf den Projektgegenstand und andererseits auf den Projektablauf.</a:t>
            </a:r>
          </a:p>
          <a:p>
            <a:pPr algn="l" defTabSz="650230" fontAlgn="base" hangingPunct="1">
              <a:spcBef>
                <a:spcPct val="0"/>
              </a:spcBef>
              <a:spcAft>
                <a:spcPct val="0"/>
              </a:spcAft>
            </a:pPr>
            <a:endParaRPr lang="de-DE" altLang="de-DE" sz="3200" b="0" kern="1200" dirty="0">
              <a:solidFill>
                <a:prstClr val="black"/>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pPr>
            <a:r>
              <a:rPr lang="de-DE" altLang="de-DE" sz="3200" b="0" kern="1200" dirty="0">
                <a:solidFill>
                  <a:prstClr val="black"/>
                </a:solidFill>
                <a:latin typeface="Calibri" panose="020F0502020204030204" pitchFamily="34" charset="0"/>
                <a:ea typeface="ヒラギノ角ゴ Pro W3" pitchFamily="123" charset="-128"/>
                <a:cs typeface="+mn-cs"/>
              </a:rPr>
              <a:t>Voraussetzung: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Realitätsbezogene, vollständige und prüfbare Planvorgaben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aktuelle Ist-Daten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0-#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23C96C6-B6D1-4157-B50A-D379544E075E}"/>
              </a:ext>
            </a:extLst>
          </p:cNvPr>
          <p:cNvSpPr>
            <a:spLocks noGrp="1"/>
          </p:cNvSpPr>
          <p:nvPr>
            <p:ph type="sldNum" sz="quarter" idx="10"/>
          </p:nvPr>
        </p:nvSpPr>
        <p:spPr/>
        <p:txBody>
          <a:bodyPr/>
          <a:lstStyle/>
          <a:p>
            <a:pPr algn="l" defTabSz="650230" fontAlgn="base" hangingPunct="1">
              <a:spcBef>
                <a:spcPct val="0"/>
              </a:spcBef>
              <a:spcAft>
                <a:spcPct val="0"/>
              </a:spcAft>
            </a:pPr>
            <a:fld id="{6259CD67-B4E2-469A-9986-267BCE4F8C1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54</a:t>
            </a:fld>
            <a:endParaRPr lang="de-DE" altLang="de-DE" sz="2560" b="0" kern="1200">
              <a:solidFill>
                <a:prstClr val="black"/>
              </a:solidFill>
              <a:ea typeface="ヒラギノ角ゴ Pro W3" pitchFamily="123" charset="-128"/>
            </a:endParaRPr>
          </a:p>
        </p:txBody>
      </p:sp>
      <p:sp>
        <p:nvSpPr>
          <p:cNvPr id="50181" name="Rectangle 5">
            <a:extLst>
              <a:ext uri="{FF2B5EF4-FFF2-40B4-BE49-F238E27FC236}">
                <a16:creationId xmlns:a16="http://schemas.microsoft.com/office/drawing/2014/main" id="{656EDCB6-3B58-464A-B895-ED91D8920657}"/>
              </a:ext>
            </a:extLst>
          </p:cNvPr>
          <p:cNvSpPr>
            <a:spLocks noGrp="1" noChangeArrowheads="1"/>
          </p:cNvSpPr>
          <p:nvPr>
            <p:ph type="title"/>
          </p:nvPr>
        </p:nvSpPr>
        <p:spPr/>
        <p:txBody>
          <a:bodyPr/>
          <a:lstStyle/>
          <a:p>
            <a:r>
              <a:rPr lang="de-DE" altLang="de-DE" dirty="0"/>
              <a:t>2.2.2 	Phasen und Abweichungen</a:t>
            </a:r>
          </a:p>
        </p:txBody>
      </p:sp>
      <p:sp>
        <p:nvSpPr>
          <p:cNvPr id="50182" name="Rectangle 6">
            <a:extLst>
              <a:ext uri="{FF2B5EF4-FFF2-40B4-BE49-F238E27FC236}">
                <a16:creationId xmlns:a16="http://schemas.microsoft.com/office/drawing/2014/main" id="{ED5C21ED-CE55-40BF-98B5-8BA0189D5869}"/>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50180" name="Text Box 4">
            <a:extLst>
              <a:ext uri="{FF2B5EF4-FFF2-40B4-BE49-F238E27FC236}">
                <a16:creationId xmlns:a16="http://schemas.microsoft.com/office/drawing/2014/main" id="{6D8B8598-116E-42BC-9B0D-C7F2D1548604}"/>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A2689274-D065-4F35-9AEA-B5E051330890}"/>
              </a:ext>
            </a:extLst>
          </p:cNvPr>
          <p:cNvSpPr/>
          <p:nvPr/>
        </p:nvSpPr>
        <p:spPr>
          <a:xfrm>
            <a:off x="416152" y="1790609"/>
            <a:ext cx="12206927" cy="6986528"/>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Drei Phasen der Projektüberwachung</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Ermittlung von Daten, welche die aktuelle Situation im Projekt wiederspiegeln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Soll-/ist-Vergleich: Feststellung von Abweichungen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Bewertung: Feststellung von Gründen für Abweichungen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Ursachen für Abweichungen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Unrealistische Planung</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falsche Einschätzung der Komplexität</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unzureichende Planungserfahrung</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fehlende Werte aus der Vergangenheit</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Unvorhergesehene Änderungen im Projektablauf</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neue Erkenntnisse</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Verschiebung der Prioritäten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Fehler in der Arbeitsausführung</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schlechte Arbeitseffizienz</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ungenügende Arbeitsqualität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0-#ppt_w/2"/>
                                          </p:val>
                                        </p:tav>
                                        <p:tav tm="100000">
                                          <p:val>
                                            <p:strVal val="#ppt_x"/>
                                          </p:val>
                                        </p:tav>
                                      </p:tavLst>
                                    </p:anim>
                                    <p:anim calcmode="lin" valueType="num">
                                      <p:cBhvr additive="base">
                                        <p:cTn id="8"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AED30F4-E180-468D-84A7-ED0AFC91F332}"/>
              </a:ext>
            </a:extLst>
          </p:cNvPr>
          <p:cNvSpPr>
            <a:spLocks noGrp="1"/>
          </p:cNvSpPr>
          <p:nvPr>
            <p:ph type="sldNum" sz="quarter" idx="10"/>
          </p:nvPr>
        </p:nvSpPr>
        <p:spPr/>
        <p:txBody>
          <a:bodyPr/>
          <a:lstStyle/>
          <a:p>
            <a:pPr algn="l" defTabSz="650230" fontAlgn="base" hangingPunct="1">
              <a:spcBef>
                <a:spcPct val="0"/>
              </a:spcBef>
              <a:spcAft>
                <a:spcPct val="0"/>
              </a:spcAft>
            </a:pPr>
            <a:fld id="{2642F8F1-5D3E-4B86-B822-298F7F945E08}"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55</a:t>
            </a:fld>
            <a:endParaRPr lang="de-DE" altLang="de-DE" sz="2560" b="0" kern="1200">
              <a:solidFill>
                <a:prstClr val="black"/>
              </a:solidFill>
              <a:ea typeface="ヒラギノ角ゴ Pro W3" pitchFamily="123" charset="-128"/>
            </a:endParaRPr>
          </a:p>
        </p:txBody>
      </p:sp>
      <p:sp>
        <p:nvSpPr>
          <p:cNvPr id="51202" name="Rectangle 2">
            <a:extLst>
              <a:ext uri="{FF2B5EF4-FFF2-40B4-BE49-F238E27FC236}">
                <a16:creationId xmlns:a16="http://schemas.microsoft.com/office/drawing/2014/main" id="{01F95CD0-EA3B-453B-98DF-FF04F15E8E91}"/>
              </a:ext>
            </a:extLst>
          </p:cNvPr>
          <p:cNvSpPr>
            <a:spLocks noGrp="1" noChangeArrowheads="1"/>
          </p:cNvSpPr>
          <p:nvPr>
            <p:ph type="title"/>
          </p:nvPr>
        </p:nvSpPr>
        <p:spPr/>
        <p:txBody>
          <a:bodyPr/>
          <a:lstStyle/>
          <a:p>
            <a:r>
              <a:rPr lang="de-DE" altLang="de-DE" dirty="0"/>
              <a:t>2.2.3 	Terminüberwachung</a:t>
            </a:r>
          </a:p>
        </p:txBody>
      </p:sp>
      <p:sp>
        <p:nvSpPr>
          <p:cNvPr id="51203" name="Rectangle 3">
            <a:extLst>
              <a:ext uri="{FF2B5EF4-FFF2-40B4-BE49-F238E27FC236}">
                <a16:creationId xmlns:a16="http://schemas.microsoft.com/office/drawing/2014/main" id="{E264C1F6-FC0A-49C6-8F6B-1F4260078276}"/>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B749124B-55AF-4AAF-97C5-C6E655E1B206}"/>
              </a:ext>
            </a:extLst>
          </p:cNvPr>
          <p:cNvSpPr/>
          <p:nvPr/>
        </p:nvSpPr>
        <p:spPr>
          <a:xfrm>
            <a:off x="156058" y="2250441"/>
            <a:ext cx="11602926" cy="6001643"/>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Vergleich von geplanten Meilensteinen oder Aufgabenenden mit tatsächlichen Terminen</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Vergleich von prozentualer Fertigstellung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Vorsicht: Das 95%-Syndrom</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Definition für “Fertigstellung”</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Trendanalysen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Fallender, waagrechter, ansteigender Verlauf</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Zusätzliche Gründe</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Lieferzeiten von Zulieferern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Wartezeiten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Fehlende Beistellungen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FF08AF8-378B-4F5D-A43A-AA75880314F8}"/>
              </a:ext>
            </a:extLst>
          </p:cNvPr>
          <p:cNvSpPr>
            <a:spLocks noGrp="1"/>
          </p:cNvSpPr>
          <p:nvPr>
            <p:ph type="sldNum" sz="quarter" idx="10"/>
          </p:nvPr>
        </p:nvSpPr>
        <p:spPr/>
        <p:txBody>
          <a:bodyPr/>
          <a:lstStyle/>
          <a:p>
            <a:pPr algn="l" defTabSz="650230" fontAlgn="base" hangingPunct="1">
              <a:spcBef>
                <a:spcPct val="0"/>
              </a:spcBef>
              <a:spcAft>
                <a:spcPct val="0"/>
              </a:spcAft>
            </a:pPr>
            <a:fld id="{A1664FBD-E331-4A09-AE7E-848D20800A7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56</a:t>
            </a:fld>
            <a:endParaRPr lang="de-DE" altLang="de-DE" sz="2560" b="0" kern="1200">
              <a:solidFill>
                <a:prstClr val="black"/>
              </a:solidFill>
              <a:ea typeface="ヒラギノ角ゴ Pro W3" pitchFamily="123" charset="-128"/>
            </a:endParaRPr>
          </a:p>
        </p:txBody>
      </p:sp>
      <p:sp>
        <p:nvSpPr>
          <p:cNvPr id="52226" name="Rectangle 2">
            <a:extLst>
              <a:ext uri="{FF2B5EF4-FFF2-40B4-BE49-F238E27FC236}">
                <a16:creationId xmlns:a16="http://schemas.microsoft.com/office/drawing/2014/main" id="{A2C03689-34A2-4D21-B621-D1C5F527F4AE}"/>
              </a:ext>
            </a:extLst>
          </p:cNvPr>
          <p:cNvSpPr>
            <a:spLocks noGrp="1" noChangeArrowheads="1"/>
          </p:cNvSpPr>
          <p:nvPr>
            <p:ph type="title"/>
          </p:nvPr>
        </p:nvSpPr>
        <p:spPr/>
        <p:txBody>
          <a:bodyPr/>
          <a:lstStyle/>
          <a:p>
            <a:r>
              <a:rPr lang="de-DE" altLang="de-DE" dirty="0"/>
              <a:t>2.2.4 	Kostenüberwachung</a:t>
            </a:r>
          </a:p>
        </p:txBody>
      </p:sp>
      <p:sp>
        <p:nvSpPr>
          <p:cNvPr id="52227" name="Rectangle 3">
            <a:extLst>
              <a:ext uri="{FF2B5EF4-FFF2-40B4-BE49-F238E27FC236}">
                <a16:creationId xmlns:a16="http://schemas.microsoft.com/office/drawing/2014/main" id="{DEDA1733-4F92-4176-A089-0357FE95D40A}"/>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2F303DEA-5802-4F53-A1CE-C710B19AD57C}"/>
              </a:ext>
            </a:extLst>
          </p:cNvPr>
          <p:cNvSpPr/>
          <p:nvPr/>
        </p:nvSpPr>
        <p:spPr>
          <a:xfrm>
            <a:off x="650240" y="3018249"/>
            <a:ext cx="12432589" cy="3539430"/>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Vergleich der geplanten Kosten zu den tatsächlichen aktuellen Kosten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Ursachen für Kostenüberschreitungen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Ungenaue Abgrenzung des Projektes: Es werden unnötige Arbeiten gemacht</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Management-Entscheidung zu tief anzubieten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Unkontrollierte Änderungen: “nachträglich wird ein “Rolls-Royce” verlangt.</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Aufholen von zeitlichen Verzögerungen (Überstunden)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Unvorhersehbare technische Schwierigkeiten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Abrechnung projektfremder Kosten</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AB3ACA3-DB0B-47BE-B7C4-6A709DD22FA7}"/>
              </a:ext>
            </a:extLst>
          </p:cNvPr>
          <p:cNvSpPr>
            <a:spLocks noGrp="1"/>
          </p:cNvSpPr>
          <p:nvPr>
            <p:ph type="sldNum" sz="quarter" idx="10"/>
          </p:nvPr>
        </p:nvSpPr>
        <p:spPr/>
        <p:txBody>
          <a:bodyPr/>
          <a:lstStyle/>
          <a:p>
            <a:pPr algn="l" defTabSz="650230" fontAlgn="base" hangingPunct="1">
              <a:spcBef>
                <a:spcPct val="0"/>
              </a:spcBef>
              <a:spcAft>
                <a:spcPct val="0"/>
              </a:spcAft>
            </a:pPr>
            <a:fld id="{DB81C66C-F7B3-4316-BBD2-00E6571084AD}"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57</a:t>
            </a:fld>
            <a:endParaRPr lang="de-DE" altLang="de-DE" sz="2560" b="0" kern="1200">
              <a:solidFill>
                <a:prstClr val="black"/>
              </a:solidFill>
              <a:ea typeface="ヒラギノ角ゴ Pro W3" pitchFamily="123" charset="-128"/>
            </a:endParaRPr>
          </a:p>
        </p:txBody>
      </p:sp>
      <p:sp>
        <p:nvSpPr>
          <p:cNvPr id="53250" name="Rectangle 2">
            <a:extLst>
              <a:ext uri="{FF2B5EF4-FFF2-40B4-BE49-F238E27FC236}">
                <a16:creationId xmlns:a16="http://schemas.microsoft.com/office/drawing/2014/main" id="{FF0F81F4-18CF-4EF2-8DAA-FF40F7715DB0}"/>
              </a:ext>
            </a:extLst>
          </p:cNvPr>
          <p:cNvSpPr>
            <a:spLocks noGrp="1" noChangeArrowheads="1"/>
          </p:cNvSpPr>
          <p:nvPr>
            <p:ph type="title"/>
          </p:nvPr>
        </p:nvSpPr>
        <p:spPr/>
        <p:txBody>
          <a:bodyPr/>
          <a:lstStyle/>
          <a:p>
            <a:r>
              <a:rPr lang="de-DE" altLang="de-DE" dirty="0"/>
              <a:t>2.2.5 	Kapazitätsüberwachung</a:t>
            </a:r>
          </a:p>
        </p:txBody>
      </p:sp>
      <p:sp>
        <p:nvSpPr>
          <p:cNvPr id="53251" name="Rectangle 3">
            <a:extLst>
              <a:ext uri="{FF2B5EF4-FFF2-40B4-BE49-F238E27FC236}">
                <a16:creationId xmlns:a16="http://schemas.microsoft.com/office/drawing/2014/main" id="{A65782BA-CC3D-411D-ACD8-63D82D2F776A}"/>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71D05C88-BC80-49B0-BD88-D18C76E974B5}"/>
              </a:ext>
            </a:extLst>
          </p:cNvPr>
          <p:cNvSpPr/>
          <p:nvPr/>
        </p:nvSpPr>
        <p:spPr>
          <a:xfrm>
            <a:off x="650240" y="1856487"/>
            <a:ext cx="11704320" cy="5016758"/>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Vergleich der geplanten Kapazitäten mit den tatsächlich benötigten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so spät wie möglich im Projekt einsetzen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so früh wie möglich aus dem Projekt nehmen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Zuordnung zu Kostenstelle bei Veränderungen überprüfen !</a:t>
            </a:r>
          </a:p>
          <a:p>
            <a:pPr marL="457200"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Ursachen für Abweichungen (zusätzlich)</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sind falsch qualifiziert oder eingesetzt</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werden zu früh fertig</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werden in andere Projekte abgezogen</a:t>
            </a:r>
          </a:p>
          <a:p>
            <a:pPr marL="1107430" lvl="1" indent="-457200" algn="l" defTabSz="650230" fontAlgn="base" hangingPunct="1">
              <a:spcBef>
                <a:spcPct val="0"/>
              </a:spcBef>
              <a:spcAft>
                <a:spcPct val="0"/>
              </a:spcAft>
              <a:buFont typeface="Arial" panose="020B0604020202020204" pitchFamily="34" charset="0"/>
              <a:buChar char="•"/>
            </a:pPr>
            <a:r>
              <a:rPr lang="de-DE" altLang="de-DE" sz="3200" b="0" kern="1200" dirty="0">
                <a:solidFill>
                  <a:prstClr val="black"/>
                </a:solidFill>
                <a:latin typeface="Calibri" panose="020F0502020204030204" pitchFamily="34" charset="0"/>
                <a:ea typeface="ヒラギノ角ゴ Pro W3" pitchFamily="123" charset="-128"/>
                <a:cs typeface="+mn-cs"/>
              </a:rPr>
              <a:t>Mitarbeiter finden kein Ende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E15BFC6-2ECD-4823-80A7-E13458A60C06}"/>
              </a:ext>
            </a:extLst>
          </p:cNvPr>
          <p:cNvSpPr>
            <a:spLocks noGrp="1"/>
          </p:cNvSpPr>
          <p:nvPr>
            <p:ph type="sldNum" sz="quarter" idx="10"/>
          </p:nvPr>
        </p:nvSpPr>
        <p:spPr/>
        <p:txBody>
          <a:bodyPr/>
          <a:lstStyle/>
          <a:p>
            <a:pPr algn="l" defTabSz="650230" fontAlgn="base" hangingPunct="1">
              <a:spcBef>
                <a:spcPct val="0"/>
              </a:spcBef>
              <a:spcAft>
                <a:spcPct val="0"/>
              </a:spcAft>
            </a:pPr>
            <a:fld id="{DBE28534-3CF6-4C8D-924E-5509DC9738B7}"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58</a:t>
            </a:fld>
            <a:endParaRPr lang="de-DE" altLang="de-DE" sz="2560" b="0" kern="1200">
              <a:solidFill>
                <a:prstClr val="black"/>
              </a:solidFill>
              <a:ea typeface="ヒラギノ角ゴ Pro W3" pitchFamily="123" charset="-128"/>
            </a:endParaRPr>
          </a:p>
        </p:txBody>
      </p:sp>
      <p:sp>
        <p:nvSpPr>
          <p:cNvPr id="54274" name="Rectangle 2">
            <a:extLst>
              <a:ext uri="{FF2B5EF4-FFF2-40B4-BE49-F238E27FC236}">
                <a16:creationId xmlns:a16="http://schemas.microsoft.com/office/drawing/2014/main" id="{4CFAC69A-78D2-4D55-ACDF-60622F19706B}"/>
              </a:ext>
            </a:extLst>
          </p:cNvPr>
          <p:cNvSpPr>
            <a:spLocks noGrp="1" noChangeArrowheads="1"/>
          </p:cNvSpPr>
          <p:nvPr>
            <p:ph type="title"/>
          </p:nvPr>
        </p:nvSpPr>
        <p:spPr/>
        <p:txBody>
          <a:bodyPr/>
          <a:lstStyle/>
          <a:p>
            <a:r>
              <a:rPr lang="de-DE" altLang="de-DE" dirty="0"/>
              <a:t>2.2.6	 Leistungsüberwachung</a:t>
            </a:r>
          </a:p>
        </p:txBody>
      </p:sp>
      <p:sp>
        <p:nvSpPr>
          <p:cNvPr id="54275" name="Rectangle 3">
            <a:extLst>
              <a:ext uri="{FF2B5EF4-FFF2-40B4-BE49-F238E27FC236}">
                <a16:creationId xmlns:a16="http://schemas.microsoft.com/office/drawing/2014/main" id="{C4A25306-B18C-4D1E-92BE-FB5AB7643ADE}"/>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E75FA131-74EA-4854-A325-ACBA38E355DA}"/>
              </a:ext>
            </a:extLst>
          </p:cNvPr>
          <p:cNvSpPr/>
          <p:nvPr/>
        </p:nvSpPr>
        <p:spPr>
          <a:xfrm>
            <a:off x="0" y="2447418"/>
            <a:ext cx="12911112" cy="5693866"/>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Überprüfung der quantitativen und qualitativen Arbeitsergebnisse</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Methoden: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Besprechungen während Arbeitspaketbearbeitung</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Reviews nach Beendigung des Arbeitspaketes</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Leistungsüberwachung ist ein kritischer Punkt im Projektmanagement und hat darüber hinaus große Bedeutung für die Personalentwicklung in Unternehmen. Positive Personalentwicklung ist in personalintensiven Branchen (z. B. Softwarebranche) absolut unternehmenskritisch !</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Leistungsüberwachung muss</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gemacht und</a:t>
            </a:r>
          </a:p>
          <a:p>
            <a:pPr marL="1757660" lvl="2"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akzeptiert werden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Leistungsüberwachung ist nur dann auf Dauer produktiv, wenn ein vernünftiges „Fehlerklima“ installiert ist.</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4997A2BF-76C4-4FDF-A90B-E25E1304430F}"/>
              </a:ext>
            </a:extLst>
          </p:cNvPr>
          <p:cNvSpPr>
            <a:spLocks noGrp="1"/>
          </p:cNvSpPr>
          <p:nvPr>
            <p:ph type="sldNum" sz="quarter" idx="10"/>
          </p:nvPr>
        </p:nvSpPr>
        <p:spPr/>
        <p:txBody>
          <a:bodyPr/>
          <a:lstStyle/>
          <a:p>
            <a:pPr algn="l" defTabSz="650230" fontAlgn="base" hangingPunct="1">
              <a:spcBef>
                <a:spcPct val="0"/>
              </a:spcBef>
              <a:spcAft>
                <a:spcPct val="0"/>
              </a:spcAft>
            </a:pPr>
            <a:fld id="{7C99B1ED-580E-43B5-9CB7-4BA98C844022}"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59</a:t>
            </a:fld>
            <a:endParaRPr lang="de-DE" altLang="de-DE" sz="2560" b="0" kern="1200">
              <a:solidFill>
                <a:prstClr val="black"/>
              </a:solidFill>
              <a:ea typeface="ヒラギノ角ゴ Pro W3" pitchFamily="123" charset="-128"/>
            </a:endParaRPr>
          </a:p>
        </p:txBody>
      </p:sp>
      <p:sp>
        <p:nvSpPr>
          <p:cNvPr id="55346" name="Rectangle 50">
            <a:extLst>
              <a:ext uri="{FF2B5EF4-FFF2-40B4-BE49-F238E27FC236}">
                <a16:creationId xmlns:a16="http://schemas.microsoft.com/office/drawing/2014/main" id="{F486D188-5952-477F-B252-B49807804099}"/>
              </a:ext>
            </a:extLst>
          </p:cNvPr>
          <p:cNvSpPr>
            <a:spLocks noGrp="1" noChangeArrowheads="1"/>
          </p:cNvSpPr>
          <p:nvPr>
            <p:ph type="title"/>
          </p:nvPr>
        </p:nvSpPr>
        <p:spPr/>
        <p:txBody>
          <a:bodyPr/>
          <a:lstStyle/>
          <a:p>
            <a:r>
              <a:rPr lang="de-DE" altLang="de-DE"/>
              <a:t>2.3	Projektsteuerung</a:t>
            </a:r>
          </a:p>
        </p:txBody>
      </p:sp>
      <p:sp>
        <p:nvSpPr>
          <p:cNvPr id="55347" name="Rectangle 51">
            <a:extLst>
              <a:ext uri="{FF2B5EF4-FFF2-40B4-BE49-F238E27FC236}">
                <a16:creationId xmlns:a16="http://schemas.microsoft.com/office/drawing/2014/main" id="{F67912B0-96A0-4875-80DC-08756386624A}"/>
              </a:ext>
            </a:extLst>
          </p:cNvPr>
          <p:cNvSpPr>
            <a:spLocks noGrp="1" noChangeArrowheads="1"/>
          </p:cNvSpPr>
          <p:nvPr>
            <p:ph type="body" idx="1"/>
          </p:nvPr>
        </p:nvSpPr>
        <p:spPr>
          <a:xfrm>
            <a:off x="325120" y="4775201"/>
            <a:ext cx="12354560" cy="4436533"/>
          </a:xfrm>
        </p:spPr>
        <p:txBody>
          <a:bodyPr>
            <a:normAutofit lnSpcReduction="10000"/>
          </a:bodyPr>
          <a:lstStyle/>
          <a:p>
            <a:r>
              <a:rPr lang="de-DE" altLang="de-DE"/>
              <a:t>Die beste Überwachung nutzt nichts, wenn festgestellte Abweichungen keinen Einfluss auf die Projektdurchführung haben. Dies ist Aufgabe der Projektsteuerung</a:t>
            </a:r>
          </a:p>
          <a:p>
            <a:r>
              <a:rPr lang="de-DE" altLang="de-DE"/>
              <a:t>Inhalt</a:t>
            </a:r>
          </a:p>
          <a:p>
            <a:pPr marL="1246274" lvl="1" indent="-433487">
              <a:buFont typeface="Wingdings" panose="05000000000000000000" pitchFamily="2" charset="2"/>
              <a:buAutoNum type="arabicPeriod"/>
            </a:pPr>
            <a:r>
              <a:rPr lang="de-DE" altLang="de-DE"/>
              <a:t>Definition</a:t>
            </a:r>
          </a:p>
          <a:p>
            <a:pPr marL="1246274" lvl="1" indent="-433487">
              <a:buFont typeface="Wingdings" panose="05000000000000000000" pitchFamily="2" charset="2"/>
              <a:buAutoNum type="arabicPeriod"/>
            </a:pPr>
            <a:r>
              <a:rPr lang="de-DE" altLang="de-DE"/>
              <a:t>Wichtiges</a:t>
            </a:r>
          </a:p>
        </p:txBody>
      </p:sp>
      <p:grpSp>
        <p:nvGrpSpPr>
          <p:cNvPr id="55349" name="Group 53">
            <a:extLst>
              <a:ext uri="{FF2B5EF4-FFF2-40B4-BE49-F238E27FC236}">
                <a16:creationId xmlns:a16="http://schemas.microsoft.com/office/drawing/2014/main" id="{012E8811-6BBC-4214-827F-0F3FA1193BE9}"/>
              </a:ext>
            </a:extLst>
          </p:cNvPr>
          <p:cNvGrpSpPr>
            <a:grpSpLocks/>
          </p:cNvGrpSpPr>
          <p:nvPr/>
        </p:nvGrpSpPr>
        <p:grpSpPr bwMode="auto">
          <a:xfrm>
            <a:off x="973104" y="1600763"/>
            <a:ext cx="7771271" cy="2797385"/>
            <a:chOff x="1085" y="2640"/>
            <a:chExt cx="3442" cy="1239"/>
          </a:xfrm>
        </p:grpSpPr>
        <p:sp>
          <p:nvSpPr>
            <p:cNvPr id="55350" name="Rectangle 54">
              <a:extLst>
                <a:ext uri="{FF2B5EF4-FFF2-40B4-BE49-F238E27FC236}">
                  <a16:creationId xmlns:a16="http://schemas.microsoft.com/office/drawing/2014/main" id="{51A530CC-220C-49C5-B68C-4E208C0CC0B1}"/>
                </a:ext>
              </a:extLst>
            </p:cNvPr>
            <p:cNvSpPr>
              <a:spLocks noChangeArrowheads="1"/>
            </p:cNvSpPr>
            <p:nvPr/>
          </p:nvSpPr>
          <p:spPr bwMode="auto">
            <a:xfrm>
              <a:off x="3262"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Überwachung</a:t>
              </a:r>
            </a:p>
          </p:txBody>
        </p:sp>
        <p:sp>
          <p:nvSpPr>
            <p:cNvPr id="55351" name="AutoShape 55">
              <a:extLst>
                <a:ext uri="{FF2B5EF4-FFF2-40B4-BE49-F238E27FC236}">
                  <a16:creationId xmlns:a16="http://schemas.microsoft.com/office/drawing/2014/main" id="{9FC6DF42-19AF-4C77-A540-576E76CAB3D9}"/>
                </a:ext>
              </a:extLst>
            </p:cNvPr>
            <p:cNvSpPr>
              <a:spLocks noChangeArrowheads="1"/>
            </p:cNvSpPr>
            <p:nvPr/>
          </p:nvSpPr>
          <p:spPr bwMode="auto">
            <a:xfrm rot="16200000">
              <a:off x="3629" y="3191"/>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2" name="Rectangle 56">
              <a:extLst>
                <a:ext uri="{FF2B5EF4-FFF2-40B4-BE49-F238E27FC236}">
                  <a16:creationId xmlns:a16="http://schemas.microsoft.com/office/drawing/2014/main" id="{F7C2AA9D-4A95-4B30-A8C2-514EF44D87C2}"/>
                </a:ext>
              </a:extLst>
            </p:cNvPr>
            <p:cNvSpPr>
              <a:spLocks noChangeArrowheads="1"/>
            </p:cNvSpPr>
            <p:nvPr/>
          </p:nvSpPr>
          <p:spPr bwMode="auto">
            <a:xfrm rot="21600000">
              <a:off x="3662" y="3275"/>
              <a:ext cx="101" cy="33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3" name="Text Box 57">
              <a:extLst>
                <a:ext uri="{FF2B5EF4-FFF2-40B4-BE49-F238E27FC236}">
                  <a16:creationId xmlns:a16="http://schemas.microsoft.com/office/drawing/2014/main" id="{1E91A15A-2B54-4C8E-8067-8462A31EF80A}"/>
                </a:ext>
              </a:extLst>
            </p:cNvPr>
            <p:cNvSpPr txBox="1">
              <a:spLocks noChangeArrowheads="1"/>
            </p:cNvSpPr>
            <p:nvPr/>
          </p:nvSpPr>
          <p:spPr bwMode="auto">
            <a:xfrm rot="16200000">
              <a:off x="3618" y="3313"/>
              <a:ext cx="19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IST</a:t>
              </a:r>
            </a:p>
          </p:txBody>
        </p:sp>
        <p:sp>
          <p:nvSpPr>
            <p:cNvPr id="55354" name="AutoShape 58">
              <a:extLst>
                <a:ext uri="{FF2B5EF4-FFF2-40B4-BE49-F238E27FC236}">
                  <a16:creationId xmlns:a16="http://schemas.microsoft.com/office/drawing/2014/main" id="{18F4DADF-19E0-4397-AB3D-C0079E502196}"/>
                </a:ext>
              </a:extLst>
            </p:cNvPr>
            <p:cNvSpPr>
              <a:spLocks noChangeArrowheads="1"/>
            </p:cNvSpPr>
            <p:nvPr/>
          </p:nvSpPr>
          <p:spPr bwMode="auto">
            <a:xfrm rot="10800000">
              <a:off x="1989" y="2992"/>
              <a:ext cx="168" cy="200"/>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5" name="Rectangle 59">
              <a:extLst>
                <a:ext uri="{FF2B5EF4-FFF2-40B4-BE49-F238E27FC236}">
                  <a16:creationId xmlns:a16="http://schemas.microsoft.com/office/drawing/2014/main" id="{66446DFA-E84D-4F20-9044-2F30EEAF3019}"/>
                </a:ext>
              </a:extLst>
            </p:cNvPr>
            <p:cNvSpPr>
              <a:spLocks noChangeArrowheads="1"/>
            </p:cNvSpPr>
            <p:nvPr/>
          </p:nvSpPr>
          <p:spPr bwMode="auto">
            <a:xfrm rot="5400000">
              <a:off x="2300" y="2882"/>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6" name="Rectangle 60">
              <a:extLst>
                <a:ext uri="{FF2B5EF4-FFF2-40B4-BE49-F238E27FC236}">
                  <a16:creationId xmlns:a16="http://schemas.microsoft.com/office/drawing/2014/main" id="{87891482-48E9-4140-A7A6-A2F1EE50E434}"/>
                </a:ext>
              </a:extLst>
            </p:cNvPr>
            <p:cNvSpPr>
              <a:spLocks noChangeArrowheads="1"/>
            </p:cNvSpPr>
            <p:nvPr/>
          </p:nvSpPr>
          <p:spPr bwMode="auto">
            <a:xfrm rot="10800000">
              <a:off x="2458" y="3042"/>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7" name="Text Box 61">
              <a:extLst>
                <a:ext uri="{FF2B5EF4-FFF2-40B4-BE49-F238E27FC236}">
                  <a16:creationId xmlns:a16="http://schemas.microsoft.com/office/drawing/2014/main" id="{3FDE65EA-1202-4712-BD7D-AE0FD3A1591E}"/>
                </a:ext>
              </a:extLst>
            </p:cNvPr>
            <p:cNvSpPr txBox="1">
              <a:spLocks noChangeArrowheads="1"/>
            </p:cNvSpPr>
            <p:nvPr/>
          </p:nvSpPr>
          <p:spPr bwMode="auto">
            <a:xfrm>
              <a:off x="2048" y="3002"/>
              <a:ext cx="47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Änderung</a:t>
              </a:r>
            </a:p>
          </p:txBody>
        </p:sp>
        <p:sp>
          <p:nvSpPr>
            <p:cNvPr id="55358" name="AutoShape 62">
              <a:extLst>
                <a:ext uri="{FF2B5EF4-FFF2-40B4-BE49-F238E27FC236}">
                  <a16:creationId xmlns:a16="http://schemas.microsoft.com/office/drawing/2014/main" id="{DEC51981-7C4A-45CD-A320-DB05CBFB46C9}"/>
                </a:ext>
              </a:extLst>
            </p:cNvPr>
            <p:cNvSpPr>
              <a:spLocks noChangeArrowheads="1"/>
            </p:cNvSpPr>
            <p:nvPr/>
          </p:nvSpPr>
          <p:spPr bwMode="auto">
            <a:xfrm rot="16200000">
              <a:off x="1227" y="2844"/>
              <a:ext cx="139" cy="100"/>
            </a:xfrm>
            <a:prstGeom prst="rightArrow">
              <a:avLst>
                <a:gd name="adj1" fmla="val 50000"/>
                <a:gd name="adj2" fmla="val 3475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59" name="Rectangle 63">
              <a:extLst>
                <a:ext uri="{FF2B5EF4-FFF2-40B4-BE49-F238E27FC236}">
                  <a16:creationId xmlns:a16="http://schemas.microsoft.com/office/drawing/2014/main" id="{AE3069EA-1B6F-4443-9355-D8CE109F664A}"/>
                </a:ext>
              </a:extLst>
            </p:cNvPr>
            <p:cNvSpPr>
              <a:spLocks noChangeArrowheads="1"/>
            </p:cNvSpPr>
            <p:nvPr/>
          </p:nvSpPr>
          <p:spPr bwMode="auto">
            <a:xfrm rot="21600000">
              <a:off x="1272" y="2880"/>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0" name="AutoShape 64">
              <a:extLst>
                <a:ext uri="{FF2B5EF4-FFF2-40B4-BE49-F238E27FC236}">
                  <a16:creationId xmlns:a16="http://schemas.microsoft.com/office/drawing/2014/main" id="{0BFB2069-A282-4E0B-841E-5C117D438CD8}"/>
                </a:ext>
              </a:extLst>
            </p:cNvPr>
            <p:cNvSpPr>
              <a:spLocks noChangeArrowheads="1"/>
            </p:cNvSpPr>
            <p:nvPr/>
          </p:nvSpPr>
          <p:spPr bwMode="auto">
            <a:xfrm rot="27000000">
              <a:off x="1132" y="2876"/>
              <a:ext cx="139" cy="101"/>
            </a:xfrm>
            <a:prstGeom prst="rightArrow">
              <a:avLst>
                <a:gd name="adj1" fmla="val 50000"/>
                <a:gd name="adj2" fmla="val 34406"/>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1" name="Rectangle 65">
              <a:extLst>
                <a:ext uri="{FF2B5EF4-FFF2-40B4-BE49-F238E27FC236}">
                  <a16:creationId xmlns:a16="http://schemas.microsoft.com/office/drawing/2014/main" id="{71C7E9A6-C34A-4A51-917D-40210934A6FB}"/>
                </a:ext>
              </a:extLst>
            </p:cNvPr>
            <p:cNvSpPr>
              <a:spLocks noChangeArrowheads="1"/>
            </p:cNvSpPr>
            <p:nvPr/>
          </p:nvSpPr>
          <p:spPr bwMode="auto">
            <a:xfrm>
              <a:off x="1085" y="2640"/>
              <a:ext cx="335"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Ziele</a:t>
              </a:r>
            </a:p>
          </p:txBody>
        </p:sp>
        <p:sp>
          <p:nvSpPr>
            <p:cNvPr id="55362" name="Rectangle 66">
              <a:extLst>
                <a:ext uri="{FF2B5EF4-FFF2-40B4-BE49-F238E27FC236}">
                  <a16:creationId xmlns:a16="http://schemas.microsoft.com/office/drawing/2014/main" id="{E05DCF7F-7C15-4D71-8E03-514AD9AB638A}"/>
                </a:ext>
              </a:extLst>
            </p:cNvPr>
            <p:cNvSpPr>
              <a:spLocks noChangeArrowheads="1"/>
            </p:cNvSpPr>
            <p:nvPr/>
          </p:nvSpPr>
          <p:spPr bwMode="auto">
            <a:xfrm rot="32400000">
              <a:off x="1176" y="2829"/>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3" name="Rectangle 67">
              <a:extLst>
                <a:ext uri="{FF2B5EF4-FFF2-40B4-BE49-F238E27FC236}">
                  <a16:creationId xmlns:a16="http://schemas.microsoft.com/office/drawing/2014/main" id="{3C1DA01B-8161-41C8-97CC-0541952C2809}"/>
                </a:ext>
              </a:extLst>
            </p:cNvPr>
            <p:cNvSpPr>
              <a:spLocks noChangeArrowheads="1"/>
            </p:cNvSpPr>
            <p:nvPr/>
          </p:nvSpPr>
          <p:spPr bwMode="auto">
            <a:xfrm rot="5400000">
              <a:off x="2902" y="2793"/>
              <a:ext cx="101" cy="553"/>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55364" name="AutoShape 68">
              <a:extLst>
                <a:ext uri="{FF2B5EF4-FFF2-40B4-BE49-F238E27FC236}">
                  <a16:creationId xmlns:a16="http://schemas.microsoft.com/office/drawing/2014/main" id="{9AE329DE-E3D0-4C1B-A38F-0065E629F686}"/>
                </a:ext>
              </a:extLst>
            </p:cNvPr>
            <p:cNvSpPr>
              <a:spLocks noChangeArrowheads="1"/>
            </p:cNvSpPr>
            <p:nvPr/>
          </p:nvSpPr>
          <p:spPr bwMode="auto">
            <a:xfrm rot="5400000">
              <a:off x="2643" y="302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5" name="Text Box 69">
              <a:extLst>
                <a:ext uri="{FF2B5EF4-FFF2-40B4-BE49-F238E27FC236}">
                  <a16:creationId xmlns:a16="http://schemas.microsoft.com/office/drawing/2014/main" id="{90C55475-22ED-4544-AE80-07FB3571F930}"/>
                </a:ext>
              </a:extLst>
            </p:cNvPr>
            <p:cNvSpPr txBox="1">
              <a:spLocks noChangeArrowheads="1"/>
            </p:cNvSpPr>
            <p:nvPr/>
          </p:nvSpPr>
          <p:spPr bwMode="auto">
            <a:xfrm>
              <a:off x="2648" y="2978"/>
              <a:ext cx="56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Abweichung</a:t>
              </a:r>
            </a:p>
          </p:txBody>
        </p:sp>
        <p:sp>
          <p:nvSpPr>
            <p:cNvPr id="55366" name="Rectangle 70">
              <a:extLst>
                <a:ext uri="{FF2B5EF4-FFF2-40B4-BE49-F238E27FC236}">
                  <a16:creationId xmlns:a16="http://schemas.microsoft.com/office/drawing/2014/main" id="{92606725-D72B-4006-A39F-67DA301EBCE8}"/>
                </a:ext>
              </a:extLst>
            </p:cNvPr>
            <p:cNvSpPr>
              <a:spLocks noChangeArrowheads="1"/>
            </p:cNvSpPr>
            <p:nvPr/>
          </p:nvSpPr>
          <p:spPr bwMode="auto">
            <a:xfrm rot="10800000">
              <a:off x="1688" y="2785"/>
              <a:ext cx="100" cy="201"/>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7" name="AutoShape 71">
              <a:extLst>
                <a:ext uri="{FF2B5EF4-FFF2-40B4-BE49-F238E27FC236}">
                  <a16:creationId xmlns:a16="http://schemas.microsoft.com/office/drawing/2014/main" id="{AD31ECC3-B5B1-4887-AE86-4F536F62F69D}"/>
                </a:ext>
              </a:extLst>
            </p:cNvPr>
            <p:cNvSpPr>
              <a:spLocks noChangeArrowheads="1"/>
            </p:cNvSpPr>
            <p:nvPr/>
          </p:nvSpPr>
          <p:spPr bwMode="auto">
            <a:xfrm rot="5400000">
              <a:off x="3631" y="2813"/>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68" name="Rectangle 72">
              <a:extLst>
                <a:ext uri="{FF2B5EF4-FFF2-40B4-BE49-F238E27FC236}">
                  <a16:creationId xmlns:a16="http://schemas.microsoft.com/office/drawing/2014/main" id="{3B7E2B25-F315-4271-BE2C-2970E6891F1A}"/>
                </a:ext>
              </a:extLst>
            </p:cNvPr>
            <p:cNvSpPr>
              <a:spLocks noChangeArrowheads="1"/>
            </p:cNvSpPr>
            <p:nvPr/>
          </p:nvSpPr>
          <p:spPr bwMode="auto">
            <a:xfrm rot="5400000">
              <a:off x="2677" y="1763"/>
              <a:ext cx="100" cy="207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55369" name="Text Box 73">
              <a:extLst>
                <a:ext uri="{FF2B5EF4-FFF2-40B4-BE49-F238E27FC236}">
                  <a16:creationId xmlns:a16="http://schemas.microsoft.com/office/drawing/2014/main" id="{AC708330-70A7-448A-B32A-D62B30F264BE}"/>
                </a:ext>
              </a:extLst>
            </p:cNvPr>
            <p:cNvSpPr txBox="1">
              <a:spLocks noChangeArrowheads="1"/>
            </p:cNvSpPr>
            <p:nvPr/>
          </p:nvSpPr>
          <p:spPr bwMode="auto">
            <a:xfrm>
              <a:off x="2474" y="2716"/>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5370" name="Rectangle 74">
              <a:extLst>
                <a:ext uri="{FF2B5EF4-FFF2-40B4-BE49-F238E27FC236}">
                  <a16:creationId xmlns:a16="http://schemas.microsoft.com/office/drawing/2014/main" id="{FB5E7BA5-8FE2-4D3E-A88A-760B79B937B0}"/>
                </a:ext>
              </a:extLst>
            </p:cNvPr>
            <p:cNvSpPr>
              <a:spLocks noChangeArrowheads="1"/>
            </p:cNvSpPr>
            <p:nvPr/>
          </p:nvSpPr>
          <p:spPr bwMode="auto">
            <a:xfrm>
              <a:off x="1085"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Planung</a:t>
              </a:r>
            </a:p>
          </p:txBody>
        </p:sp>
        <p:sp>
          <p:nvSpPr>
            <p:cNvPr id="55371" name="AutoShape 75">
              <a:extLst>
                <a:ext uri="{FF2B5EF4-FFF2-40B4-BE49-F238E27FC236}">
                  <a16:creationId xmlns:a16="http://schemas.microsoft.com/office/drawing/2014/main" id="{69F17909-F6E5-477A-AA92-519140282CDC}"/>
                </a:ext>
              </a:extLst>
            </p:cNvPr>
            <p:cNvSpPr>
              <a:spLocks noChangeArrowheads="1"/>
            </p:cNvSpPr>
            <p:nvPr/>
          </p:nvSpPr>
          <p:spPr bwMode="auto">
            <a:xfrm rot="5400000">
              <a:off x="1169" y="345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72" name="Rectangle 76">
              <a:extLst>
                <a:ext uri="{FF2B5EF4-FFF2-40B4-BE49-F238E27FC236}">
                  <a16:creationId xmlns:a16="http://schemas.microsoft.com/office/drawing/2014/main" id="{D803D454-B7E9-4173-AA02-152806C30AF2}"/>
                </a:ext>
              </a:extLst>
            </p:cNvPr>
            <p:cNvSpPr>
              <a:spLocks noChangeArrowheads="1"/>
            </p:cNvSpPr>
            <p:nvPr/>
          </p:nvSpPr>
          <p:spPr bwMode="auto">
            <a:xfrm rot="10800000">
              <a:off x="1202" y="3209"/>
              <a:ext cx="101" cy="26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73" name="Text Box 77">
              <a:extLst>
                <a:ext uri="{FF2B5EF4-FFF2-40B4-BE49-F238E27FC236}">
                  <a16:creationId xmlns:a16="http://schemas.microsoft.com/office/drawing/2014/main" id="{6D766C9F-F55A-4A3F-9C92-54AB2B8627E2}"/>
                </a:ext>
              </a:extLst>
            </p:cNvPr>
            <p:cNvSpPr txBox="1">
              <a:spLocks noChangeArrowheads="1"/>
            </p:cNvSpPr>
            <p:nvPr/>
          </p:nvSpPr>
          <p:spPr bwMode="auto">
            <a:xfrm rot="16200000">
              <a:off x="1116" y="3293"/>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5374" name="AutoShape 78">
              <a:extLst>
                <a:ext uri="{FF2B5EF4-FFF2-40B4-BE49-F238E27FC236}">
                  <a16:creationId xmlns:a16="http://schemas.microsoft.com/office/drawing/2014/main" id="{1CDE58A2-F41B-4C48-8FAC-DC9316E45910}"/>
                </a:ext>
              </a:extLst>
            </p:cNvPr>
            <p:cNvSpPr>
              <a:spLocks noChangeArrowheads="1"/>
            </p:cNvSpPr>
            <p:nvPr/>
          </p:nvSpPr>
          <p:spPr bwMode="auto">
            <a:xfrm>
              <a:off x="3798" y="3577"/>
              <a:ext cx="670" cy="302"/>
            </a:xfrm>
            <a:prstGeom prst="rightArrow">
              <a:avLst>
                <a:gd name="adj1" fmla="val 50000"/>
                <a:gd name="adj2" fmla="val 55464"/>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endParaRPr lang="en-US" altLang="de-DE" sz="3413" b="0" kern="1200">
                <a:solidFill>
                  <a:prstClr val="white"/>
                </a:solidFill>
                <a:latin typeface="Calibri" panose="020F0502020204030204" pitchFamily="34" charset="0"/>
                <a:ea typeface="ヒラギノ角ゴ Pro W3" pitchFamily="123" charset="-128"/>
                <a:cs typeface="+mn-cs"/>
              </a:endParaRPr>
            </a:p>
          </p:txBody>
        </p:sp>
        <p:sp>
          <p:nvSpPr>
            <p:cNvPr id="55375" name="Rectangle 79">
              <a:extLst>
                <a:ext uri="{FF2B5EF4-FFF2-40B4-BE49-F238E27FC236}">
                  <a16:creationId xmlns:a16="http://schemas.microsoft.com/office/drawing/2014/main" id="{1FBB4645-CA7E-4324-AC9E-C8F0BCAC0E9F}"/>
                </a:ext>
              </a:extLst>
            </p:cNvPr>
            <p:cNvSpPr>
              <a:spLocks noChangeArrowheads="1"/>
            </p:cNvSpPr>
            <p:nvPr/>
          </p:nvSpPr>
          <p:spPr bwMode="auto">
            <a:xfrm>
              <a:off x="1085" y="3653"/>
              <a:ext cx="2749" cy="15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Projektdurchführung</a:t>
              </a:r>
            </a:p>
          </p:txBody>
        </p:sp>
        <p:sp>
          <p:nvSpPr>
            <p:cNvPr id="55376" name="Rectangle 80">
              <a:extLst>
                <a:ext uri="{FF2B5EF4-FFF2-40B4-BE49-F238E27FC236}">
                  <a16:creationId xmlns:a16="http://schemas.microsoft.com/office/drawing/2014/main" id="{34747AFB-E970-47C1-8919-D04DEAF593CC}"/>
                </a:ext>
              </a:extLst>
            </p:cNvPr>
            <p:cNvSpPr>
              <a:spLocks noChangeArrowheads="1"/>
            </p:cNvSpPr>
            <p:nvPr/>
          </p:nvSpPr>
          <p:spPr bwMode="auto">
            <a:xfrm>
              <a:off x="2190" y="3243"/>
              <a:ext cx="871"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Steuerung</a:t>
              </a:r>
            </a:p>
          </p:txBody>
        </p:sp>
        <p:sp>
          <p:nvSpPr>
            <p:cNvPr id="55377" name="AutoShape 81">
              <a:extLst>
                <a:ext uri="{FF2B5EF4-FFF2-40B4-BE49-F238E27FC236}">
                  <a16:creationId xmlns:a16="http://schemas.microsoft.com/office/drawing/2014/main" id="{DADECF63-5682-4542-9572-233583703220}"/>
                </a:ext>
              </a:extLst>
            </p:cNvPr>
            <p:cNvSpPr>
              <a:spLocks noChangeArrowheads="1"/>
            </p:cNvSpPr>
            <p:nvPr/>
          </p:nvSpPr>
          <p:spPr bwMode="auto">
            <a:xfrm>
              <a:off x="1989" y="3226"/>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78" name="Rectangle 82">
              <a:extLst>
                <a:ext uri="{FF2B5EF4-FFF2-40B4-BE49-F238E27FC236}">
                  <a16:creationId xmlns:a16="http://schemas.microsoft.com/office/drawing/2014/main" id="{DD1DAD8A-5428-4A87-BF21-2E9FEA08762D}"/>
                </a:ext>
              </a:extLst>
            </p:cNvPr>
            <p:cNvSpPr>
              <a:spLocks noChangeArrowheads="1"/>
            </p:cNvSpPr>
            <p:nvPr/>
          </p:nvSpPr>
          <p:spPr bwMode="auto">
            <a:xfrm rot="-5400000">
              <a:off x="1747" y="3116"/>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79" name="Rectangle 83">
              <a:extLst>
                <a:ext uri="{FF2B5EF4-FFF2-40B4-BE49-F238E27FC236}">
                  <a16:creationId xmlns:a16="http://schemas.microsoft.com/office/drawing/2014/main" id="{24F1296D-5830-42AA-A7B6-1DAEA8F9C9B8}"/>
                </a:ext>
              </a:extLst>
            </p:cNvPr>
            <p:cNvSpPr>
              <a:spLocks noChangeArrowheads="1"/>
            </p:cNvSpPr>
            <p:nvPr/>
          </p:nvSpPr>
          <p:spPr bwMode="auto">
            <a:xfrm>
              <a:off x="1587" y="3209"/>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80" name="Text Box 84">
              <a:extLst>
                <a:ext uri="{FF2B5EF4-FFF2-40B4-BE49-F238E27FC236}">
                  <a16:creationId xmlns:a16="http://schemas.microsoft.com/office/drawing/2014/main" id="{4D76FFB8-CA21-490E-8A61-2A7B8E97E37F}"/>
                </a:ext>
              </a:extLst>
            </p:cNvPr>
            <p:cNvSpPr txBox="1">
              <a:spLocks noChangeArrowheads="1"/>
            </p:cNvSpPr>
            <p:nvPr/>
          </p:nvSpPr>
          <p:spPr bwMode="auto">
            <a:xfrm>
              <a:off x="1756" y="3240"/>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5381" name="AutoShape 85">
              <a:extLst>
                <a:ext uri="{FF2B5EF4-FFF2-40B4-BE49-F238E27FC236}">
                  <a16:creationId xmlns:a16="http://schemas.microsoft.com/office/drawing/2014/main" id="{3D3D04F9-8A8A-4BF0-B17B-659F8C6E2FD6}"/>
                </a:ext>
              </a:extLst>
            </p:cNvPr>
            <p:cNvSpPr>
              <a:spLocks noChangeArrowheads="1"/>
            </p:cNvSpPr>
            <p:nvPr/>
          </p:nvSpPr>
          <p:spPr bwMode="auto">
            <a:xfrm>
              <a:off x="2425" y="3443"/>
              <a:ext cx="435" cy="168"/>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5382" name="Text Box 86">
              <a:extLst>
                <a:ext uri="{FF2B5EF4-FFF2-40B4-BE49-F238E27FC236}">
                  <a16:creationId xmlns:a16="http://schemas.microsoft.com/office/drawing/2014/main" id="{384470BD-9E1D-4DC1-8A69-517E19DE147B}"/>
                </a:ext>
              </a:extLst>
            </p:cNvPr>
            <p:cNvSpPr txBox="1">
              <a:spLocks noChangeArrowheads="1"/>
            </p:cNvSpPr>
            <p:nvPr/>
          </p:nvSpPr>
          <p:spPr bwMode="auto">
            <a:xfrm>
              <a:off x="3631" y="3619"/>
              <a:ext cx="89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Abschluss</a:t>
              </a: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liennummernplatzhalter 54">
            <a:extLst>
              <a:ext uri="{FF2B5EF4-FFF2-40B4-BE49-F238E27FC236}">
                <a16:creationId xmlns:a16="http://schemas.microsoft.com/office/drawing/2014/main" id="{8ADDF43F-B876-4971-A691-68118B0BFCCD}"/>
              </a:ext>
            </a:extLst>
          </p:cNvPr>
          <p:cNvSpPr>
            <a:spLocks noGrp="1"/>
          </p:cNvSpPr>
          <p:nvPr>
            <p:ph type="sldNum" sz="quarter" idx="10"/>
          </p:nvPr>
        </p:nvSpPr>
        <p:spPr/>
        <p:txBody>
          <a:bodyPr/>
          <a:lstStyle/>
          <a:p>
            <a:pPr algn="l" defTabSz="650230" fontAlgn="base" hangingPunct="1">
              <a:spcBef>
                <a:spcPct val="0"/>
              </a:spcBef>
              <a:spcAft>
                <a:spcPct val="0"/>
              </a:spcAft>
            </a:pPr>
            <a:fld id="{2EF3D14E-2218-4C4E-92A2-C2EF1D03FF4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a:t>
            </a:fld>
            <a:endParaRPr lang="de-DE" altLang="de-DE" sz="2560" b="0" kern="1200">
              <a:solidFill>
                <a:prstClr val="black"/>
              </a:solidFill>
              <a:ea typeface="ヒラギノ角ゴ Pro W3" pitchFamily="123" charset="-128"/>
            </a:endParaRPr>
          </a:p>
        </p:txBody>
      </p:sp>
      <p:sp>
        <p:nvSpPr>
          <p:cNvPr id="19522" name="Rectangle 66">
            <a:extLst>
              <a:ext uri="{FF2B5EF4-FFF2-40B4-BE49-F238E27FC236}">
                <a16:creationId xmlns:a16="http://schemas.microsoft.com/office/drawing/2014/main" id="{E3A8593E-E9E2-40AB-AAD8-E336CF578F09}"/>
              </a:ext>
            </a:extLst>
          </p:cNvPr>
          <p:cNvSpPr>
            <a:spLocks noGrp="1" noChangeArrowheads="1"/>
          </p:cNvSpPr>
          <p:nvPr>
            <p:ph type="title"/>
          </p:nvPr>
        </p:nvSpPr>
        <p:spPr/>
        <p:txBody>
          <a:bodyPr/>
          <a:lstStyle/>
          <a:p>
            <a:r>
              <a:rPr lang="de-DE" altLang="de-DE" dirty="0"/>
              <a:t>Phasen des Projektmanagement</a:t>
            </a:r>
          </a:p>
        </p:txBody>
      </p:sp>
      <p:sp>
        <p:nvSpPr>
          <p:cNvPr id="19523" name="Rectangle 67">
            <a:extLst>
              <a:ext uri="{FF2B5EF4-FFF2-40B4-BE49-F238E27FC236}">
                <a16:creationId xmlns:a16="http://schemas.microsoft.com/office/drawing/2014/main" id="{22DC1909-326D-421F-A8AD-B8960787211D}"/>
              </a:ext>
            </a:extLst>
          </p:cNvPr>
          <p:cNvSpPr>
            <a:spLocks noGrp="1" noChangeArrowheads="1"/>
          </p:cNvSpPr>
          <p:nvPr>
            <p:ph type="body" idx="1"/>
          </p:nvPr>
        </p:nvSpPr>
        <p:spPr/>
        <p:txBody>
          <a:bodyPr>
            <a:normAutofit fontScale="25000" lnSpcReduction="20000"/>
          </a:bodyPr>
          <a:lstStyle/>
          <a:p>
            <a:endParaRPr lang="de-DE" altLang="de-DE" dirty="0"/>
          </a:p>
        </p:txBody>
      </p:sp>
      <p:grpSp>
        <p:nvGrpSpPr>
          <p:cNvPr id="19471" name="Group 15">
            <a:extLst>
              <a:ext uri="{FF2B5EF4-FFF2-40B4-BE49-F238E27FC236}">
                <a16:creationId xmlns:a16="http://schemas.microsoft.com/office/drawing/2014/main" id="{BD9E9B1A-70A1-4771-86F9-BB473D5F6B37}"/>
              </a:ext>
            </a:extLst>
          </p:cNvPr>
          <p:cNvGrpSpPr>
            <a:grpSpLocks/>
          </p:cNvGrpSpPr>
          <p:nvPr/>
        </p:nvGrpSpPr>
        <p:grpSpPr bwMode="auto">
          <a:xfrm>
            <a:off x="8453120" y="5350933"/>
            <a:ext cx="2817707" cy="1950720"/>
            <a:chOff x="3840" y="2784"/>
            <a:chExt cx="1248" cy="864"/>
          </a:xfrm>
        </p:grpSpPr>
        <p:sp>
          <p:nvSpPr>
            <p:cNvPr id="19472" name="Rectangle 16">
              <a:extLst>
                <a:ext uri="{FF2B5EF4-FFF2-40B4-BE49-F238E27FC236}">
                  <a16:creationId xmlns:a16="http://schemas.microsoft.com/office/drawing/2014/main" id="{A08BC018-5D2E-4941-99E7-531BB48B5875}"/>
                </a:ext>
              </a:extLst>
            </p:cNvPr>
            <p:cNvSpPr>
              <a:spLocks noChangeArrowheads="1"/>
            </p:cNvSpPr>
            <p:nvPr/>
          </p:nvSpPr>
          <p:spPr bwMode="auto">
            <a:xfrm>
              <a:off x="3840" y="2784"/>
              <a:ext cx="1248" cy="24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Überwachung</a:t>
              </a:r>
            </a:p>
          </p:txBody>
        </p:sp>
        <p:grpSp>
          <p:nvGrpSpPr>
            <p:cNvPr id="19473" name="Group 17">
              <a:extLst>
                <a:ext uri="{FF2B5EF4-FFF2-40B4-BE49-F238E27FC236}">
                  <a16:creationId xmlns:a16="http://schemas.microsoft.com/office/drawing/2014/main" id="{7DC13306-3AA5-41BB-812E-327D9923BFCC}"/>
                </a:ext>
              </a:extLst>
            </p:cNvPr>
            <p:cNvGrpSpPr>
              <a:grpSpLocks/>
            </p:cNvGrpSpPr>
            <p:nvPr/>
          </p:nvGrpSpPr>
          <p:grpSpPr bwMode="auto">
            <a:xfrm>
              <a:off x="4341" y="3071"/>
              <a:ext cx="288" cy="577"/>
              <a:chOff x="4341" y="3071"/>
              <a:chExt cx="288" cy="577"/>
            </a:xfrm>
          </p:grpSpPr>
          <p:sp>
            <p:nvSpPr>
              <p:cNvPr id="19474" name="AutoShape 18">
                <a:extLst>
                  <a:ext uri="{FF2B5EF4-FFF2-40B4-BE49-F238E27FC236}">
                    <a16:creationId xmlns:a16="http://schemas.microsoft.com/office/drawing/2014/main" id="{0A70CB7A-DBB0-479F-ACE4-5C3DD7225014}"/>
                  </a:ext>
                </a:extLst>
              </p:cNvPr>
              <p:cNvSpPr>
                <a:spLocks noChangeArrowheads="1"/>
              </p:cNvSpPr>
              <p:nvPr/>
            </p:nvSpPr>
            <p:spPr bwMode="auto">
              <a:xfrm rot="16200000">
                <a:off x="4365" y="3047"/>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75" name="Rectangle 19">
                <a:extLst>
                  <a:ext uri="{FF2B5EF4-FFF2-40B4-BE49-F238E27FC236}">
                    <a16:creationId xmlns:a16="http://schemas.microsoft.com/office/drawing/2014/main" id="{3CA7167F-3827-48A3-AA3B-25166BCC0A54}"/>
                  </a:ext>
                </a:extLst>
              </p:cNvPr>
              <p:cNvSpPr>
                <a:spLocks noChangeArrowheads="1"/>
              </p:cNvSpPr>
              <p:nvPr/>
            </p:nvSpPr>
            <p:spPr bwMode="auto">
              <a:xfrm rot="21600000">
                <a:off x="4413" y="3167"/>
                <a:ext cx="144" cy="481"/>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76" name="Text Box 20">
                <a:extLst>
                  <a:ext uri="{FF2B5EF4-FFF2-40B4-BE49-F238E27FC236}">
                    <a16:creationId xmlns:a16="http://schemas.microsoft.com/office/drawing/2014/main" id="{7BCE65BA-CED7-40EF-81A4-AC81B9A49324}"/>
                  </a:ext>
                </a:extLst>
              </p:cNvPr>
              <p:cNvSpPr txBox="1">
                <a:spLocks noChangeArrowheads="1"/>
              </p:cNvSpPr>
              <p:nvPr/>
            </p:nvSpPr>
            <p:spPr bwMode="auto">
              <a:xfrm rot="16200000">
                <a:off x="4368" y="3276"/>
                <a:ext cx="23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IST</a:t>
                </a:r>
              </a:p>
            </p:txBody>
          </p:sp>
        </p:grpSp>
      </p:grpSp>
      <p:grpSp>
        <p:nvGrpSpPr>
          <p:cNvPr id="19466" name="Group 10">
            <a:extLst>
              <a:ext uri="{FF2B5EF4-FFF2-40B4-BE49-F238E27FC236}">
                <a16:creationId xmlns:a16="http://schemas.microsoft.com/office/drawing/2014/main" id="{9110E1D6-413B-40FD-ADE9-80214826579C}"/>
              </a:ext>
            </a:extLst>
          </p:cNvPr>
          <p:cNvGrpSpPr>
            <a:grpSpLocks/>
          </p:cNvGrpSpPr>
          <p:nvPr/>
        </p:nvGrpSpPr>
        <p:grpSpPr bwMode="auto">
          <a:xfrm>
            <a:off x="4334933" y="5296747"/>
            <a:ext cx="1842346" cy="704427"/>
            <a:chOff x="2016" y="2760"/>
            <a:chExt cx="816" cy="312"/>
          </a:xfrm>
        </p:grpSpPr>
        <p:sp>
          <p:nvSpPr>
            <p:cNvPr id="19467" name="AutoShape 11">
              <a:extLst>
                <a:ext uri="{FF2B5EF4-FFF2-40B4-BE49-F238E27FC236}">
                  <a16:creationId xmlns:a16="http://schemas.microsoft.com/office/drawing/2014/main" id="{9F69A662-4956-4E6B-A90D-EBE5A85799C2}"/>
                </a:ext>
              </a:extLst>
            </p:cNvPr>
            <p:cNvSpPr>
              <a:spLocks noChangeArrowheads="1"/>
            </p:cNvSpPr>
            <p:nvPr/>
          </p:nvSpPr>
          <p:spPr bwMode="auto">
            <a:xfrm rot="10800000">
              <a:off x="2016" y="2760"/>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68" name="Rectangle 12">
              <a:extLst>
                <a:ext uri="{FF2B5EF4-FFF2-40B4-BE49-F238E27FC236}">
                  <a16:creationId xmlns:a16="http://schemas.microsoft.com/office/drawing/2014/main" id="{5026595F-3291-4CB5-BCE6-62344DC1330E}"/>
                </a:ext>
              </a:extLst>
            </p:cNvPr>
            <p:cNvSpPr>
              <a:spLocks noChangeArrowheads="1"/>
            </p:cNvSpPr>
            <p:nvPr/>
          </p:nvSpPr>
          <p:spPr bwMode="auto">
            <a:xfrm rot="5400000">
              <a:off x="2460" y="2604"/>
              <a:ext cx="144" cy="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69" name="Rectangle 13">
              <a:extLst>
                <a:ext uri="{FF2B5EF4-FFF2-40B4-BE49-F238E27FC236}">
                  <a16:creationId xmlns:a16="http://schemas.microsoft.com/office/drawing/2014/main" id="{264CE883-5DD3-458A-8728-8022BED04DD3}"/>
                </a:ext>
              </a:extLst>
            </p:cNvPr>
            <p:cNvSpPr>
              <a:spLocks noChangeArrowheads="1"/>
            </p:cNvSpPr>
            <p:nvPr/>
          </p:nvSpPr>
          <p:spPr bwMode="auto">
            <a:xfrm rot="10800000">
              <a:off x="2688" y="2832"/>
              <a:ext cx="144" cy="24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70" name="Text Box 14">
              <a:extLst>
                <a:ext uri="{FF2B5EF4-FFF2-40B4-BE49-F238E27FC236}">
                  <a16:creationId xmlns:a16="http://schemas.microsoft.com/office/drawing/2014/main" id="{1B637322-FA0C-4349-AAFF-EACA186A226E}"/>
                </a:ext>
              </a:extLst>
            </p:cNvPr>
            <p:cNvSpPr txBox="1">
              <a:spLocks noChangeArrowheads="1"/>
            </p:cNvSpPr>
            <p:nvPr/>
          </p:nvSpPr>
          <p:spPr bwMode="auto">
            <a:xfrm>
              <a:off x="2090" y="2792"/>
              <a:ext cx="59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Änderung</a:t>
              </a:r>
            </a:p>
          </p:txBody>
        </p:sp>
      </p:grpSp>
      <p:grpSp>
        <p:nvGrpSpPr>
          <p:cNvPr id="19521" name="Group 65">
            <a:extLst>
              <a:ext uri="{FF2B5EF4-FFF2-40B4-BE49-F238E27FC236}">
                <a16:creationId xmlns:a16="http://schemas.microsoft.com/office/drawing/2014/main" id="{335E9913-F889-493C-9E01-FF87519169B2}"/>
              </a:ext>
            </a:extLst>
          </p:cNvPr>
          <p:cNvGrpSpPr>
            <a:grpSpLocks/>
          </p:cNvGrpSpPr>
          <p:nvPr/>
        </p:nvGrpSpPr>
        <p:grpSpPr bwMode="auto">
          <a:xfrm>
            <a:off x="1932658" y="4754880"/>
            <a:ext cx="325120" cy="541867"/>
            <a:chOff x="856" y="1704"/>
            <a:chExt cx="144" cy="240"/>
          </a:xfrm>
        </p:grpSpPr>
        <p:sp>
          <p:nvSpPr>
            <p:cNvPr id="19479" name="AutoShape 23">
              <a:extLst>
                <a:ext uri="{FF2B5EF4-FFF2-40B4-BE49-F238E27FC236}">
                  <a16:creationId xmlns:a16="http://schemas.microsoft.com/office/drawing/2014/main" id="{720CEF6F-640F-4DBF-84B2-F7A4255DA4B1}"/>
                </a:ext>
              </a:extLst>
            </p:cNvPr>
            <p:cNvSpPr>
              <a:spLocks noChangeArrowheads="1"/>
            </p:cNvSpPr>
            <p:nvPr/>
          </p:nvSpPr>
          <p:spPr bwMode="auto">
            <a:xfrm rot="16200000">
              <a:off x="828" y="1732"/>
              <a:ext cx="199" cy="144"/>
            </a:xfrm>
            <a:prstGeom prst="rightArrow">
              <a:avLst>
                <a:gd name="adj1" fmla="val 50000"/>
                <a:gd name="adj2" fmla="val 34549"/>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80" name="Rectangle 24">
              <a:extLst>
                <a:ext uri="{FF2B5EF4-FFF2-40B4-BE49-F238E27FC236}">
                  <a16:creationId xmlns:a16="http://schemas.microsoft.com/office/drawing/2014/main" id="{517152F3-1151-4B13-B91E-81C4F52714A9}"/>
                </a:ext>
              </a:extLst>
            </p:cNvPr>
            <p:cNvSpPr>
              <a:spLocks noChangeArrowheads="1"/>
            </p:cNvSpPr>
            <p:nvPr/>
          </p:nvSpPr>
          <p:spPr bwMode="auto">
            <a:xfrm rot="21600000">
              <a:off x="892" y="1784"/>
              <a:ext cx="71" cy="16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grpSp>
        <p:nvGrpSpPr>
          <p:cNvPr id="19514" name="Group 58">
            <a:extLst>
              <a:ext uri="{FF2B5EF4-FFF2-40B4-BE49-F238E27FC236}">
                <a16:creationId xmlns:a16="http://schemas.microsoft.com/office/drawing/2014/main" id="{FDF06843-EB5B-4307-A9D9-614E92AA5DC1}"/>
              </a:ext>
            </a:extLst>
          </p:cNvPr>
          <p:cNvGrpSpPr>
            <a:grpSpLocks/>
          </p:cNvGrpSpPr>
          <p:nvPr/>
        </p:nvGrpSpPr>
        <p:grpSpPr bwMode="auto">
          <a:xfrm>
            <a:off x="1408854" y="4158827"/>
            <a:ext cx="1083733" cy="1151467"/>
            <a:chOff x="624" y="1440"/>
            <a:chExt cx="480" cy="510"/>
          </a:xfrm>
        </p:grpSpPr>
        <p:sp>
          <p:nvSpPr>
            <p:cNvPr id="19481" name="AutoShape 25">
              <a:extLst>
                <a:ext uri="{FF2B5EF4-FFF2-40B4-BE49-F238E27FC236}">
                  <a16:creationId xmlns:a16="http://schemas.microsoft.com/office/drawing/2014/main" id="{6CB41109-1493-46A5-9114-3533AC4CBC57}"/>
                </a:ext>
              </a:extLst>
            </p:cNvPr>
            <p:cNvSpPr>
              <a:spLocks noChangeArrowheads="1"/>
            </p:cNvSpPr>
            <p:nvPr/>
          </p:nvSpPr>
          <p:spPr bwMode="auto">
            <a:xfrm rot="27000000">
              <a:off x="691" y="1779"/>
              <a:ext cx="199" cy="144"/>
            </a:xfrm>
            <a:prstGeom prst="rightArrow">
              <a:avLst>
                <a:gd name="adj1" fmla="val 50000"/>
                <a:gd name="adj2" fmla="val 34549"/>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nvGrpSpPr>
            <p:cNvPr id="19505" name="Group 49">
              <a:extLst>
                <a:ext uri="{FF2B5EF4-FFF2-40B4-BE49-F238E27FC236}">
                  <a16:creationId xmlns:a16="http://schemas.microsoft.com/office/drawing/2014/main" id="{79DC05AD-5116-4B40-9569-ACA5AFBCBF3C}"/>
                </a:ext>
              </a:extLst>
            </p:cNvPr>
            <p:cNvGrpSpPr>
              <a:grpSpLocks/>
            </p:cNvGrpSpPr>
            <p:nvPr/>
          </p:nvGrpSpPr>
          <p:grpSpPr bwMode="auto">
            <a:xfrm>
              <a:off x="624" y="1440"/>
              <a:ext cx="480" cy="431"/>
              <a:chOff x="624" y="1440"/>
              <a:chExt cx="480" cy="431"/>
            </a:xfrm>
          </p:grpSpPr>
          <p:sp>
            <p:nvSpPr>
              <p:cNvPr id="19477" name="Rectangle 21">
                <a:extLst>
                  <a:ext uri="{FF2B5EF4-FFF2-40B4-BE49-F238E27FC236}">
                    <a16:creationId xmlns:a16="http://schemas.microsoft.com/office/drawing/2014/main" id="{0B32D742-A3A3-4220-B8B6-EA21E2C0594E}"/>
                  </a:ext>
                </a:extLst>
              </p:cNvPr>
              <p:cNvSpPr>
                <a:spLocks noChangeArrowheads="1"/>
              </p:cNvSpPr>
              <p:nvPr/>
            </p:nvSpPr>
            <p:spPr bwMode="auto">
              <a:xfrm>
                <a:off x="624" y="1440"/>
                <a:ext cx="480" cy="24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Ziele</a:t>
                </a:r>
              </a:p>
            </p:txBody>
          </p:sp>
          <p:sp>
            <p:nvSpPr>
              <p:cNvPr id="19482" name="Rectangle 26">
                <a:extLst>
                  <a:ext uri="{FF2B5EF4-FFF2-40B4-BE49-F238E27FC236}">
                    <a16:creationId xmlns:a16="http://schemas.microsoft.com/office/drawing/2014/main" id="{314F1E52-01E6-4C35-8B62-20E886E36E77}"/>
                  </a:ext>
                </a:extLst>
              </p:cNvPr>
              <p:cNvSpPr>
                <a:spLocks noChangeArrowheads="1"/>
              </p:cNvSpPr>
              <p:nvPr/>
            </p:nvSpPr>
            <p:spPr bwMode="auto">
              <a:xfrm rot="32400000">
                <a:off x="755" y="1711"/>
                <a:ext cx="71" cy="16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grpSp>
      <p:grpSp>
        <p:nvGrpSpPr>
          <p:cNvPr id="19520" name="Group 64">
            <a:extLst>
              <a:ext uri="{FF2B5EF4-FFF2-40B4-BE49-F238E27FC236}">
                <a16:creationId xmlns:a16="http://schemas.microsoft.com/office/drawing/2014/main" id="{22BF02D0-1DD3-4628-864D-039DC2548B49}"/>
              </a:ext>
            </a:extLst>
          </p:cNvPr>
          <p:cNvGrpSpPr>
            <a:grpSpLocks/>
          </p:cNvGrpSpPr>
          <p:nvPr/>
        </p:nvGrpSpPr>
        <p:grpSpPr bwMode="auto">
          <a:xfrm>
            <a:off x="3359573" y="4447822"/>
            <a:ext cx="6881707" cy="1553351"/>
            <a:chOff x="1488" y="1600"/>
            <a:chExt cx="3048" cy="688"/>
          </a:xfrm>
        </p:grpSpPr>
        <p:grpSp>
          <p:nvGrpSpPr>
            <p:cNvPr id="19519" name="Group 63">
              <a:extLst>
                <a:ext uri="{FF2B5EF4-FFF2-40B4-BE49-F238E27FC236}">
                  <a16:creationId xmlns:a16="http://schemas.microsoft.com/office/drawing/2014/main" id="{879B3ED9-9020-482B-A6AB-419068FA276A}"/>
                </a:ext>
              </a:extLst>
            </p:cNvPr>
            <p:cNvGrpSpPr>
              <a:grpSpLocks/>
            </p:cNvGrpSpPr>
            <p:nvPr/>
          </p:nvGrpSpPr>
          <p:grpSpPr bwMode="auto">
            <a:xfrm>
              <a:off x="2832" y="1976"/>
              <a:ext cx="864" cy="312"/>
              <a:chOff x="2832" y="1976"/>
              <a:chExt cx="864" cy="312"/>
            </a:xfrm>
          </p:grpSpPr>
          <p:sp>
            <p:nvSpPr>
              <p:cNvPr id="19464" name="Rectangle 8">
                <a:extLst>
                  <a:ext uri="{FF2B5EF4-FFF2-40B4-BE49-F238E27FC236}">
                    <a16:creationId xmlns:a16="http://schemas.microsoft.com/office/drawing/2014/main" id="{C22DF5A2-59A7-423E-8403-84DE726B1C10}"/>
                  </a:ext>
                </a:extLst>
              </p:cNvPr>
              <p:cNvSpPr>
                <a:spLocks noChangeArrowheads="1"/>
              </p:cNvSpPr>
              <p:nvPr/>
            </p:nvSpPr>
            <p:spPr bwMode="auto">
              <a:xfrm rot="5400000">
                <a:off x="3228" y="1692"/>
                <a:ext cx="144" cy="79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19462" name="AutoShape 6">
                <a:extLst>
                  <a:ext uri="{FF2B5EF4-FFF2-40B4-BE49-F238E27FC236}">
                    <a16:creationId xmlns:a16="http://schemas.microsoft.com/office/drawing/2014/main" id="{D745627A-FEF8-45B0-9007-04ADA84E1045}"/>
                  </a:ext>
                </a:extLst>
              </p:cNvPr>
              <p:cNvSpPr>
                <a:spLocks noChangeArrowheads="1"/>
              </p:cNvSpPr>
              <p:nvPr/>
            </p:nvSpPr>
            <p:spPr bwMode="auto">
              <a:xfrm rot="5400000">
                <a:off x="2856" y="2024"/>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65" name="Text Box 9">
                <a:extLst>
                  <a:ext uri="{FF2B5EF4-FFF2-40B4-BE49-F238E27FC236}">
                    <a16:creationId xmlns:a16="http://schemas.microsoft.com/office/drawing/2014/main" id="{1D226BF1-247C-4988-B1F5-C9252FEE73C1}"/>
                  </a:ext>
                </a:extLst>
              </p:cNvPr>
              <p:cNvSpPr txBox="1">
                <a:spLocks noChangeArrowheads="1"/>
              </p:cNvSpPr>
              <p:nvPr/>
            </p:nvSpPr>
            <p:spPr bwMode="auto">
              <a:xfrm>
                <a:off x="2904" y="1976"/>
                <a:ext cx="73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Abweichung</a:t>
                </a:r>
              </a:p>
            </p:txBody>
          </p:sp>
        </p:grpSp>
        <p:grpSp>
          <p:nvGrpSpPr>
            <p:cNvPr id="19518" name="Group 62">
              <a:extLst>
                <a:ext uri="{FF2B5EF4-FFF2-40B4-BE49-F238E27FC236}">
                  <a16:creationId xmlns:a16="http://schemas.microsoft.com/office/drawing/2014/main" id="{DF426896-C321-4E6D-BDC0-4A8C2DA4C218}"/>
                </a:ext>
              </a:extLst>
            </p:cNvPr>
            <p:cNvGrpSpPr>
              <a:grpSpLocks/>
            </p:cNvGrpSpPr>
            <p:nvPr/>
          </p:nvGrpSpPr>
          <p:grpSpPr bwMode="auto">
            <a:xfrm>
              <a:off x="1488" y="1600"/>
              <a:ext cx="3048" cy="384"/>
              <a:chOff x="1488" y="1600"/>
              <a:chExt cx="3048" cy="384"/>
            </a:xfrm>
          </p:grpSpPr>
          <p:sp>
            <p:nvSpPr>
              <p:cNvPr id="19484" name="Rectangle 28">
                <a:extLst>
                  <a:ext uri="{FF2B5EF4-FFF2-40B4-BE49-F238E27FC236}">
                    <a16:creationId xmlns:a16="http://schemas.microsoft.com/office/drawing/2014/main" id="{2A95FF1A-9CB6-4287-A9F8-568FAF4EF2A5}"/>
                  </a:ext>
                </a:extLst>
              </p:cNvPr>
              <p:cNvSpPr>
                <a:spLocks noChangeArrowheads="1"/>
              </p:cNvSpPr>
              <p:nvPr/>
            </p:nvSpPr>
            <p:spPr bwMode="auto">
              <a:xfrm rot="10800000">
                <a:off x="1488" y="1680"/>
                <a:ext cx="144" cy="28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85" name="AutoShape 29">
                <a:extLst>
                  <a:ext uri="{FF2B5EF4-FFF2-40B4-BE49-F238E27FC236}">
                    <a16:creationId xmlns:a16="http://schemas.microsoft.com/office/drawing/2014/main" id="{78D178B5-D03E-4F2D-AE26-A82657AB4145}"/>
                  </a:ext>
                </a:extLst>
              </p:cNvPr>
              <p:cNvSpPr>
                <a:spLocks noChangeArrowheads="1"/>
              </p:cNvSpPr>
              <p:nvPr/>
            </p:nvSpPr>
            <p:spPr bwMode="auto">
              <a:xfrm rot="5400000">
                <a:off x="4272" y="1720"/>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86" name="Rectangle 30">
                <a:extLst>
                  <a:ext uri="{FF2B5EF4-FFF2-40B4-BE49-F238E27FC236}">
                    <a16:creationId xmlns:a16="http://schemas.microsoft.com/office/drawing/2014/main" id="{FEC2DB9E-980A-4137-8060-ABB29BF63D47}"/>
                  </a:ext>
                </a:extLst>
              </p:cNvPr>
              <p:cNvSpPr>
                <a:spLocks noChangeArrowheads="1"/>
              </p:cNvSpPr>
              <p:nvPr/>
            </p:nvSpPr>
            <p:spPr bwMode="auto">
              <a:xfrm rot="5400000">
                <a:off x="2904" y="216"/>
                <a:ext cx="144" cy="297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19487" name="Text Box 31">
                <a:extLst>
                  <a:ext uri="{FF2B5EF4-FFF2-40B4-BE49-F238E27FC236}">
                    <a16:creationId xmlns:a16="http://schemas.microsoft.com/office/drawing/2014/main" id="{450B9844-219E-46E8-B401-D345395FF9EE}"/>
                  </a:ext>
                </a:extLst>
              </p:cNvPr>
              <p:cNvSpPr txBox="1">
                <a:spLocks noChangeArrowheads="1"/>
              </p:cNvSpPr>
              <p:nvPr/>
            </p:nvSpPr>
            <p:spPr bwMode="auto">
              <a:xfrm>
                <a:off x="2616" y="1600"/>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grpSp>
      <p:grpSp>
        <p:nvGrpSpPr>
          <p:cNvPr id="19506" name="Group 50">
            <a:extLst>
              <a:ext uri="{FF2B5EF4-FFF2-40B4-BE49-F238E27FC236}">
                <a16:creationId xmlns:a16="http://schemas.microsoft.com/office/drawing/2014/main" id="{C4B2C4BE-ADE8-4AD9-A5CA-6B21C7FA5A8A}"/>
              </a:ext>
            </a:extLst>
          </p:cNvPr>
          <p:cNvGrpSpPr>
            <a:grpSpLocks/>
          </p:cNvGrpSpPr>
          <p:nvPr/>
        </p:nvGrpSpPr>
        <p:grpSpPr bwMode="auto">
          <a:xfrm>
            <a:off x="1408853" y="5350934"/>
            <a:ext cx="2817707" cy="2059093"/>
            <a:chOff x="624" y="1968"/>
            <a:chExt cx="1248" cy="912"/>
          </a:xfrm>
        </p:grpSpPr>
        <p:sp>
          <p:nvSpPr>
            <p:cNvPr id="19460" name="Rectangle 4">
              <a:extLst>
                <a:ext uri="{FF2B5EF4-FFF2-40B4-BE49-F238E27FC236}">
                  <a16:creationId xmlns:a16="http://schemas.microsoft.com/office/drawing/2014/main" id="{2D774F91-4443-4D58-812E-03B9DA0011E3}"/>
                </a:ext>
              </a:extLst>
            </p:cNvPr>
            <p:cNvSpPr>
              <a:spLocks noChangeArrowheads="1"/>
            </p:cNvSpPr>
            <p:nvPr/>
          </p:nvSpPr>
          <p:spPr bwMode="auto">
            <a:xfrm>
              <a:off x="624" y="1968"/>
              <a:ext cx="1248" cy="24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Planung</a:t>
              </a:r>
            </a:p>
          </p:txBody>
        </p:sp>
        <p:sp>
          <p:nvSpPr>
            <p:cNvPr id="19490" name="AutoShape 34">
              <a:extLst>
                <a:ext uri="{FF2B5EF4-FFF2-40B4-BE49-F238E27FC236}">
                  <a16:creationId xmlns:a16="http://schemas.microsoft.com/office/drawing/2014/main" id="{9CE0AF8B-3FCD-45FD-B4FD-0A7CC66AA26D}"/>
                </a:ext>
              </a:extLst>
            </p:cNvPr>
            <p:cNvSpPr>
              <a:spLocks noChangeArrowheads="1"/>
            </p:cNvSpPr>
            <p:nvPr/>
          </p:nvSpPr>
          <p:spPr bwMode="auto">
            <a:xfrm rot="5400000">
              <a:off x="744" y="2616"/>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91" name="Rectangle 35">
              <a:extLst>
                <a:ext uri="{FF2B5EF4-FFF2-40B4-BE49-F238E27FC236}">
                  <a16:creationId xmlns:a16="http://schemas.microsoft.com/office/drawing/2014/main" id="{093BF76D-1875-42E7-9A54-0A2562B41781}"/>
                </a:ext>
              </a:extLst>
            </p:cNvPr>
            <p:cNvSpPr>
              <a:spLocks noChangeArrowheads="1"/>
            </p:cNvSpPr>
            <p:nvPr/>
          </p:nvSpPr>
          <p:spPr bwMode="auto">
            <a:xfrm rot="10800000">
              <a:off x="792" y="2256"/>
              <a:ext cx="144" cy="38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92" name="Text Box 36">
              <a:extLst>
                <a:ext uri="{FF2B5EF4-FFF2-40B4-BE49-F238E27FC236}">
                  <a16:creationId xmlns:a16="http://schemas.microsoft.com/office/drawing/2014/main" id="{18517621-F654-448D-BBC8-18D34E003784}"/>
                </a:ext>
              </a:extLst>
            </p:cNvPr>
            <p:cNvSpPr txBox="1">
              <a:spLocks noChangeArrowheads="1"/>
            </p:cNvSpPr>
            <p:nvPr/>
          </p:nvSpPr>
          <p:spPr bwMode="auto">
            <a:xfrm rot="16200000">
              <a:off x="697" y="2428"/>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grpSp>
        <p:nvGrpSpPr>
          <p:cNvPr id="19493" name="Group 37">
            <a:extLst>
              <a:ext uri="{FF2B5EF4-FFF2-40B4-BE49-F238E27FC236}">
                <a16:creationId xmlns:a16="http://schemas.microsoft.com/office/drawing/2014/main" id="{E8D151CA-5D99-401C-BAFA-820F43AA22FB}"/>
              </a:ext>
            </a:extLst>
          </p:cNvPr>
          <p:cNvGrpSpPr>
            <a:grpSpLocks/>
          </p:cNvGrpSpPr>
          <p:nvPr/>
        </p:nvGrpSpPr>
        <p:grpSpPr bwMode="auto">
          <a:xfrm>
            <a:off x="1408853" y="7191024"/>
            <a:ext cx="10945707" cy="977617"/>
            <a:chOff x="720" y="3599"/>
            <a:chExt cx="4848" cy="433"/>
          </a:xfrm>
        </p:grpSpPr>
        <p:sp>
          <p:nvSpPr>
            <p:cNvPr id="19494" name="AutoShape 38">
              <a:extLst>
                <a:ext uri="{FF2B5EF4-FFF2-40B4-BE49-F238E27FC236}">
                  <a16:creationId xmlns:a16="http://schemas.microsoft.com/office/drawing/2014/main" id="{3CA83E30-5718-4B4F-9A19-CF14F1FA4983}"/>
                </a:ext>
              </a:extLst>
            </p:cNvPr>
            <p:cNvSpPr>
              <a:spLocks noChangeArrowheads="1"/>
            </p:cNvSpPr>
            <p:nvPr/>
          </p:nvSpPr>
          <p:spPr bwMode="auto">
            <a:xfrm>
              <a:off x="4608" y="3599"/>
              <a:ext cx="960" cy="433"/>
            </a:xfrm>
            <a:prstGeom prst="rightArrow">
              <a:avLst>
                <a:gd name="adj1" fmla="val 50000"/>
                <a:gd name="adj2" fmla="val 55427"/>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endParaRPr lang="en-US" altLang="de-DE" sz="3413" b="0" kern="1200">
                <a:solidFill>
                  <a:prstClr val="white"/>
                </a:solidFill>
                <a:latin typeface="Calibri" panose="020F0502020204030204" pitchFamily="34" charset="0"/>
                <a:ea typeface="ヒラギノ角ゴ Pro W3" pitchFamily="123" charset="-128"/>
                <a:cs typeface="+mn-cs"/>
              </a:endParaRPr>
            </a:p>
          </p:txBody>
        </p:sp>
        <p:sp>
          <p:nvSpPr>
            <p:cNvPr id="19495" name="Rectangle 39">
              <a:extLst>
                <a:ext uri="{FF2B5EF4-FFF2-40B4-BE49-F238E27FC236}">
                  <a16:creationId xmlns:a16="http://schemas.microsoft.com/office/drawing/2014/main" id="{8FA8ECB3-3204-4CBE-9491-FB18D5F3AEDB}"/>
                </a:ext>
              </a:extLst>
            </p:cNvPr>
            <p:cNvSpPr>
              <a:spLocks noChangeArrowheads="1"/>
            </p:cNvSpPr>
            <p:nvPr/>
          </p:nvSpPr>
          <p:spPr bwMode="auto">
            <a:xfrm>
              <a:off x="720" y="3708"/>
              <a:ext cx="3939" cy="21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Projektdurchführung</a:t>
              </a:r>
            </a:p>
          </p:txBody>
        </p:sp>
      </p:grpSp>
      <p:grpSp>
        <p:nvGrpSpPr>
          <p:cNvPr id="19507" name="Group 51">
            <a:extLst>
              <a:ext uri="{FF2B5EF4-FFF2-40B4-BE49-F238E27FC236}">
                <a16:creationId xmlns:a16="http://schemas.microsoft.com/office/drawing/2014/main" id="{3FB7606C-06F4-4ED6-AC2C-6F18E74410B7}"/>
              </a:ext>
            </a:extLst>
          </p:cNvPr>
          <p:cNvGrpSpPr>
            <a:grpSpLocks/>
          </p:cNvGrpSpPr>
          <p:nvPr/>
        </p:nvGrpSpPr>
        <p:grpSpPr bwMode="auto">
          <a:xfrm>
            <a:off x="3034453" y="6001173"/>
            <a:ext cx="4768427" cy="1300480"/>
            <a:chOff x="1344" y="2256"/>
            <a:chExt cx="2112" cy="576"/>
          </a:xfrm>
        </p:grpSpPr>
        <p:sp>
          <p:nvSpPr>
            <p:cNvPr id="19459" name="Rectangle 3">
              <a:extLst>
                <a:ext uri="{FF2B5EF4-FFF2-40B4-BE49-F238E27FC236}">
                  <a16:creationId xmlns:a16="http://schemas.microsoft.com/office/drawing/2014/main" id="{BB91B67B-B008-4EE5-8E69-22F9A13DF6A0}"/>
                </a:ext>
              </a:extLst>
            </p:cNvPr>
            <p:cNvSpPr>
              <a:spLocks noChangeArrowheads="1"/>
            </p:cNvSpPr>
            <p:nvPr/>
          </p:nvSpPr>
          <p:spPr bwMode="auto">
            <a:xfrm>
              <a:off x="2208" y="2304"/>
              <a:ext cx="1248" cy="24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Steuerung</a:t>
              </a:r>
            </a:p>
          </p:txBody>
        </p:sp>
        <p:grpSp>
          <p:nvGrpSpPr>
            <p:cNvPr id="19496" name="Group 40">
              <a:extLst>
                <a:ext uri="{FF2B5EF4-FFF2-40B4-BE49-F238E27FC236}">
                  <a16:creationId xmlns:a16="http://schemas.microsoft.com/office/drawing/2014/main" id="{11361EC1-73FA-4280-A00D-8DA491D20349}"/>
                </a:ext>
              </a:extLst>
            </p:cNvPr>
            <p:cNvGrpSpPr>
              <a:grpSpLocks/>
            </p:cNvGrpSpPr>
            <p:nvPr/>
          </p:nvGrpSpPr>
          <p:grpSpPr bwMode="auto">
            <a:xfrm>
              <a:off x="1344" y="2256"/>
              <a:ext cx="816" cy="312"/>
              <a:chOff x="1440" y="3072"/>
              <a:chExt cx="816" cy="312"/>
            </a:xfrm>
          </p:grpSpPr>
          <p:sp>
            <p:nvSpPr>
              <p:cNvPr id="19497" name="AutoShape 41">
                <a:extLst>
                  <a:ext uri="{FF2B5EF4-FFF2-40B4-BE49-F238E27FC236}">
                    <a16:creationId xmlns:a16="http://schemas.microsoft.com/office/drawing/2014/main" id="{2E5D58C5-D468-4CF1-B3E6-B96FD28157FA}"/>
                  </a:ext>
                </a:extLst>
              </p:cNvPr>
              <p:cNvSpPr>
                <a:spLocks noChangeArrowheads="1"/>
              </p:cNvSpPr>
              <p:nvPr/>
            </p:nvSpPr>
            <p:spPr bwMode="auto">
              <a:xfrm>
                <a:off x="2016" y="3096"/>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98" name="Rectangle 42">
                <a:extLst>
                  <a:ext uri="{FF2B5EF4-FFF2-40B4-BE49-F238E27FC236}">
                    <a16:creationId xmlns:a16="http://schemas.microsoft.com/office/drawing/2014/main" id="{64C27309-0829-4494-8D8F-942C9AC4B910}"/>
                  </a:ext>
                </a:extLst>
              </p:cNvPr>
              <p:cNvSpPr>
                <a:spLocks noChangeArrowheads="1"/>
              </p:cNvSpPr>
              <p:nvPr/>
            </p:nvSpPr>
            <p:spPr bwMode="auto">
              <a:xfrm rot="-5400000">
                <a:off x="1668" y="2940"/>
                <a:ext cx="144" cy="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499" name="Rectangle 43">
                <a:extLst>
                  <a:ext uri="{FF2B5EF4-FFF2-40B4-BE49-F238E27FC236}">
                    <a16:creationId xmlns:a16="http://schemas.microsoft.com/office/drawing/2014/main" id="{B730CBBC-65B3-419E-AA68-15E62C07B8CA}"/>
                  </a:ext>
                </a:extLst>
              </p:cNvPr>
              <p:cNvSpPr>
                <a:spLocks noChangeArrowheads="1"/>
              </p:cNvSpPr>
              <p:nvPr/>
            </p:nvSpPr>
            <p:spPr bwMode="auto">
              <a:xfrm>
                <a:off x="1440" y="3072"/>
                <a:ext cx="144" cy="24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19500" name="Text Box 44">
                <a:extLst>
                  <a:ext uri="{FF2B5EF4-FFF2-40B4-BE49-F238E27FC236}">
                    <a16:creationId xmlns:a16="http://schemas.microsoft.com/office/drawing/2014/main" id="{B17173CE-CABD-45A9-AB26-DB8F7DEA72F9}"/>
                  </a:ext>
                </a:extLst>
              </p:cNvPr>
              <p:cNvSpPr txBox="1">
                <a:spLocks noChangeArrowheads="1"/>
              </p:cNvSpPr>
              <p:nvPr/>
            </p:nvSpPr>
            <p:spPr bwMode="auto">
              <a:xfrm>
                <a:off x="1681" y="3140"/>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sp>
          <p:nvSpPr>
            <p:cNvPr id="19501" name="AutoShape 45">
              <a:extLst>
                <a:ext uri="{FF2B5EF4-FFF2-40B4-BE49-F238E27FC236}">
                  <a16:creationId xmlns:a16="http://schemas.microsoft.com/office/drawing/2014/main" id="{A8198953-40EC-4B21-99E4-03C997A7A0DD}"/>
                </a:ext>
              </a:extLst>
            </p:cNvPr>
            <p:cNvSpPr>
              <a:spLocks noChangeArrowheads="1"/>
            </p:cNvSpPr>
            <p:nvPr/>
          </p:nvSpPr>
          <p:spPr bwMode="auto">
            <a:xfrm>
              <a:off x="2544" y="2592"/>
              <a:ext cx="624" cy="240"/>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sp>
        <p:nvSpPr>
          <p:cNvPr id="19502" name="Text Box 46">
            <a:extLst>
              <a:ext uri="{FF2B5EF4-FFF2-40B4-BE49-F238E27FC236}">
                <a16:creationId xmlns:a16="http://schemas.microsoft.com/office/drawing/2014/main" id="{FAE48FA6-EA4D-4B96-B521-4C28F1FC0D1E}"/>
              </a:ext>
            </a:extLst>
          </p:cNvPr>
          <p:cNvSpPr txBox="1">
            <a:spLocks noChangeArrowheads="1"/>
          </p:cNvSpPr>
          <p:nvPr/>
        </p:nvSpPr>
        <p:spPr bwMode="auto">
          <a:xfrm>
            <a:off x="10006471" y="7337778"/>
            <a:ext cx="1923412"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Abschluss</a:t>
            </a:r>
          </a:p>
        </p:txBody>
      </p:sp>
      <p:grpSp>
        <p:nvGrpSpPr>
          <p:cNvPr id="19529" name="Group 73">
            <a:extLst>
              <a:ext uri="{FF2B5EF4-FFF2-40B4-BE49-F238E27FC236}">
                <a16:creationId xmlns:a16="http://schemas.microsoft.com/office/drawing/2014/main" id="{C5C5486D-31F9-4645-B5E6-316F5A0A9479}"/>
              </a:ext>
            </a:extLst>
          </p:cNvPr>
          <p:cNvGrpSpPr>
            <a:grpSpLocks/>
          </p:cNvGrpSpPr>
          <p:nvPr/>
        </p:nvGrpSpPr>
        <p:grpSpPr bwMode="auto">
          <a:xfrm>
            <a:off x="356730" y="4978403"/>
            <a:ext cx="11781084" cy="3908214"/>
            <a:chOff x="158" y="2205"/>
            <a:chExt cx="5218" cy="1731"/>
          </a:xfrm>
        </p:grpSpPr>
        <p:sp>
          <p:nvSpPr>
            <p:cNvPr id="19524" name="Text Box 68">
              <a:extLst>
                <a:ext uri="{FF2B5EF4-FFF2-40B4-BE49-F238E27FC236}">
                  <a16:creationId xmlns:a16="http://schemas.microsoft.com/office/drawing/2014/main" id="{58CDF228-DB79-4590-9A1F-B658FC219473}"/>
                </a:ext>
              </a:extLst>
            </p:cNvPr>
            <p:cNvSpPr txBox="1">
              <a:spLocks noChangeArrowheads="1"/>
            </p:cNvSpPr>
            <p:nvPr/>
          </p:nvSpPr>
          <p:spPr bwMode="auto">
            <a:xfrm>
              <a:off x="158" y="2205"/>
              <a:ext cx="40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50000"/>
                </a:spcBef>
                <a:spcAft>
                  <a:spcPct val="0"/>
                </a:spcAft>
              </a:pPr>
              <a:r>
                <a:rPr lang="de-DE" altLang="de-DE" sz="6827" b="0" kern="1200">
                  <a:solidFill>
                    <a:srgbClr val="0096D3"/>
                  </a:solidFill>
                  <a:latin typeface="Calibri" panose="020F0502020204030204" pitchFamily="34" charset="0"/>
                  <a:ea typeface="ヒラギノ角ゴ Pro W3" pitchFamily="123" charset="-128"/>
                  <a:cs typeface="+mn-cs"/>
                  <a:sym typeface="Wingdings" panose="05000000000000000000" pitchFamily="2" charset="2"/>
                </a:rPr>
                <a:t></a:t>
              </a:r>
            </a:p>
          </p:txBody>
        </p:sp>
        <p:sp>
          <p:nvSpPr>
            <p:cNvPr id="19525" name="Text Box 69">
              <a:extLst>
                <a:ext uri="{FF2B5EF4-FFF2-40B4-BE49-F238E27FC236}">
                  <a16:creationId xmlns:a16="http://schemas.microsoft.com/office/drawing/2014/main" id="{7D8CAE19-1F1A-47AA-9A03-EA35B24AB7D7}"/>
                </a:ext>
              </a:extLst>
            </p:cNvPr>
            <p:cNvSpPr txBox="1">
              <a:spLocks noChangeArrowheads="1"/>
            </p:cNvSpPr>
            <p:nvPr/>
          </p:nvSpPr>
          <p:spPr bwMode="auto">
            <a:xfrm>
              <a:off x="4967" y="2205"/>
              <a:ext cx="40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50000"/>
                </a:spcBef>
                <a:spcAft>
                  <a:spcPct val="0"/>
                </a:spcAft>
              </a:pPr>
              <a:r>
                <a:rPr lang="de-DE" altLang="de-DE" sz="6827" b="0" kern="1200">
                  <a:solidFill>
                    <a:srgbClr val="0096D3"/>
                  </a:solidFill>
                  <a:latin typeface="Calibri" panose="020F0502020204030204" pitchFamily="34" charset="0"/>
                  <a:ea typeface="ヒラギノ角ゴ Pro W3" pitchFamily="123" charset="-128"/>
                  <a:cs typeface="+mn-cs"/>
                  <a:sym typeface="Wingdings" panose="05000000000000000000" pitchFamily="2" charset="2"/>
                </a:rPr>
                <a:t></a:t>
              </a:r>
            </a:p>
          </p:txBody>
        </p:sp>
        <p:sp>
          <p:nvSpPr>
            <p:cNvPr id="19526" name="Text Box 70">
              <a:extLst>
                <a:ext uri="{FF2B5EF4-FFF2-40B4-BE49-F238E27FC236}">
                  <a16:creationId xmlns:a16="http://schemas.microsoft.com/office/drawing/2014/main" id="{C8A89A52-DEC5-49D6-A334-C64CA1B7B032}"/>
                </a:ext>
              </a:extLst>
            </p:cNvPr>
            <p:cNvSpPr txBox="1">
              <a:spLocks noChangeArrowheads="1"/>
            </p:cNvSpPr>
            <p:nvPr/>
          </p:nvSpPr>
          <p:spPr bwMode="auto">
            <a:xfrm>
              <a:off x="3424" y="2548"/>
              <a:ext cx="428"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0096D3"/>
                  </a:solidFill>
                  <a:latin typeface="Calibri" panose="020F0502020204030204" pitchFamily="34" charset="0"/>
                  <a:ea typeface="ヒラギノ角ゴ Pro W3" pitchFamily="123" charset="-128"/>
                  <a:cs typeface="+mn-cs"/>
                  <a:sym typeface="Wingdings" panose="05000000000000000000" pitchFamily="2" charset="2"/>
                </a:rPr>
                <a:t></a:t>
              </a:r>
            </a:p>
          </p:txBody>
        </p:sp>
        <p:sp>
          <p:nvSpPr>
            <p:cNvPr id="19527" name="Text Box 71">
              <a:extLst>
                <a:ext uri="{FF2B5EF4-FFF2-40B4-BE49-F238E27FC236}">
                  <a16:creationId xmlns:a16="http://schemas.microsoft.com/office/drawing/2014/main" id="{24CF6104-9299-40F1-BC37-9B5E653E163A}"/>
                </a:ext>
              </a:extLst>
            </p:cNvPr>
            <p:cNvSpPr txBox="1">
              <a:spLocks noChangeArrowheads="1"/>
            </p:cNvSpPr>
            <p:nvPr/>
          </p:nvSpPr>
          <p:spPr bwMode="auto">
            <a:xfrm>
              <a:off x="4694" y="3430"/>
              <a:ext cx="454"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650230" fontAlgn="base" hangingPunct="1">
                <a:spcBef>
                  <a:spcPct val="50000"/>
                </a:spcBef>
                <a:spcAft>
                  <a:spcPct val="0"/>
                </a:spcAft>
              </a:pPr>
              <a:r>
                <a:rPr lang="de-DE" altLang="de-DE" sz="6827" b="0" kern="1200">
                  <a:solidFill>
                    <a:srgbClr val="0096D3"/>
                  </a:solidFill>
                  <a:latin typeface="Calibri" panose="020F0502020204030204" pitchFamily="34" charset="0"/>
                  <a:ea typeface="ヒラギノ角ゴ Pro W3" pitchFamily="123" charset="-128"/>
                  <a:cs typeface="+mn-cs"/>
                  <a:sym typeface="Wingdings" panose="05000000000000000000" pitchFamily="2" charset="2"/>
                </a:rPr>
                <a:t></a:t>
              </a:r>
            </a:p>
          </p:txBody>
        </p:sp>
      </p:grpSp>
      <p:sp>
        <p:nvSpPr>
          <p:cNvPr id="2" name="Rechteck 1">
            <a:extLst>
              <a:ext uri="{FF2B5EF4-FFF2-40B4-BE49-F238E27FC236}">
                <a16:creationId xmlns:a16="http://schemas.microsoft.com/office/drawing/2014/main" id="{096AFB17-92E7-4E55-BAE8-9B69F889D0CE}"/>
              </a:ext>
            </a:extLst>
          </p:cNvPr>
          <p:cNvSpPr/>
          <p:nvPr/>
        </p:nvSpPr>
        <p:spPr>
          <a:xfrm>
            <a:off x="1484243" y="1563414"/>
            <a:ext cx="9526488" cy="1668149"/>
          </a:xfrm>
          <a:prstGeom prst="rect">
            <a:avLst/>
          </a:prstGeom>
        </p:spPr>
        <p:txBody>
          <a:bodyPr wrap="square">
            <a:spAutoFit/>
          </a:bodyPr>
          <a:lstStyle/>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Projektmanagement als Konzept für die Durchführung von Projekten lässt sich in verschieden Phasen strukturieren. Diese Phasen sind zeitlich und inhaltlich zueinander zugeordnet. Dieses Kapitel stellt diese Phasen im Detail vor.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5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5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9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5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94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95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5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F3760E-5CA5-43AF-9B6E-D528BB2D0039}"/>
              </a:ext>
            </a:extLst>
          </p:cNvPr>
          <p:cNvSpPr>
            <a:spLocks noGrp="1"/>
          </p:cNvSpPr>
          <p:nvPr>
            <p:ph type="sldNum" sz="quarter" idx="10"/>
          </p:nvPr>
        </p:nvSpPr>
        <p:spPr/>
        <p:txBody>
          <a:bodyPr/>
          <a:lstStyle/>
          <a:p>
            <a:pPr algn="l" defTabSz="650230" fontAlgn="base" hangingPunct="1">
              <a:spcBef>
                <a:spcPct val="0"/>
              </a:spcBef>
              <a:spcAft>
                <a:spcPct val="0"/>
              </a:spcAft>
            </a:pPr>
            <a:fld id="{9F660DDF-7FF8-4C61-9413-0C6D2B76A02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60</a:t>
            </a:fld>
            <a:endParaRPr lang="de-DE" altLang="de-DE" sz="2560" b="0" kern="1200">
              <a:solidFill>
                <a:prstClr val="black"/>
              </a:solidFill>
              <a:ea typeface="ヒラギノ角ゴ Pro W3" pitchFamily="123" charset="-128"/>
            </a:endParaRPr>
          </a:p>
        </p:txBody>
      </p:sp>
      <p:sp>
        <p:nvSpPr>
          <p:cNvPr id="56322" name="Rectangle 2">
            <a:extLst>
              <a:ext uri="{FF2B5EF4-FFF2-40B4-BE49-F238E27FC236}">
                <a16:creationId xmlns:a16="http://schemas.microsoft.com/office/drawing/2014/main" id="{930ABBE4-06DD-4209-A43E-CC93F3121C0C}"/>
              </a:ext>
            </a:extLst>
          </p:cNvPr>
          <p:cNvSpPr>
            <a:spLocks noGrp="1" noChangeArrowheads="1"/>
          </p:cNvSpPr>
          <p:nvPr>
            <p:ph type="title"/>
          </p:nvPr>
        </p:nvSpPr>
        <p:spPr/>
        <p:txBody>
          <a:bodyPr/>
          <a:lstStyle/>
          <a:p>
            <a:r>
              <a:rPr lang="de-DE" altLang="de-DE" dirty="0"/>
              <a:t>2.3.1 	Definition</a:t>
            </a:r>
          </a:p>
        </p:txBody>
      </p:sp>
      <p:sp>
        <p:nvSpPr>
          <p:cNvPr id="56323" name="Rectangle 3">
            <a:extLst>
              <a:ext uri="{FF2B5EF4-FFF2-40B4-BE49-F238E27FC236}">
                <a16:creationId xmlns:a16="http://schemas.microsoft.com/office/drawing/2014/main" id="{5F66768F-C1E8-4950-888F-44CE72AB1DA8}"/>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39507142-29F0-4206-8FC0-4051C15A880C}"/>
              </a:ext>
            </a:extLst>
          </p:cNvPr>
          <p:cNvSpPr/>
          <p:nvPr/>
        </p:nvSpPr>
        <p:spPr>
          <a:xfrm>
            <a:off x="650240" y="1659511"/>
            <a:ext cx="11828824" cy="4401205"/>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Die Projektsteuerung beinhaltet alle projektinternen Aktivitäten des Projektleiters, die erforderlich sind, um das geplante Projekt in seinem Verlauf im Rahmen der Planungswerte abzuwickeln und damit erfolgreich durchzuführen.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Der Steuerung kommt eine besondere Rolle zu:</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Die Planung ist ein in die Zukunft gerichteter Vorgang, der den tatsächlichen Verlauf nur theoretisch vorwegnehmen kann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Nur durch eine aktive, wirkungsvolle Steuerung, die Abweichungen zwischen Projektplan und realem Projektverlauf ausgleicht, kann mit einem Erreichen des Projektzieles gerechnet werden</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B03EA37-5818-4705-9F83-003CB366E956}"/>
              </a:ext>
            </a:extLst>
          </p:cNvPr>
          <p:cNvSpPr>
            <a:spLocks noGrp="1"/>
          </p:cNvSpPr>
          <p:nvPr>
            <p:ph type="sldNum" sz="quarter" idx="10"/>
          </p:nvPr>
        </p:nvSpPr>
        <p:spPr/>
        <p:txBody>
          <a:bodyPr/>
          <a:lstStyle/>
          <a:p>
            <a:pPr algn="l" defTabSz="650230" fontAlgn="base" hangingPunct="1">
              <a:spcBef>
                <a:spcPct val="0"/>
              </a:spcBef>
              <a:spcAft>
                <a:spcPct val="0"/>
              </a:spcAft>
            </a:pPr>
            <a:fld id="{3415142B-5D66-4D10-87E4-FA195706E575}"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61</a:t>
            </a:fld>
            <a:endParaRPr lang="de-DE" altLang="de-DE" sz="2560" b="0" kern="1200">
              <a:solidFill>
                <a:prstClr val="black"/>
              </a:solidFill>
              <a:ea typeface="ヒラギノ角ゴ Pro W3" pitchFamily="123" charset="-128"/>
            </a:endParaRPr>
          </a:p>
        </p:txBody>
      </p:sp>
      <p:sp>
        <p:nvSpPr>
          <p:cNvPr id="57346" name="Rectangle 2">
            <a:extLst>
              <a:ext uri="{FF2B5EF4-FFF2-40B4-BE49-F238E27FC236}">
                <a16:creationId xmlns:a16="http://schemas.microsoft.com/office/drawing/2014/main" id="{EE20E05F-77E2-42E9-83F1-25588FD00888}"/>
              </a:ext>
            </a:extLst>
          </p:cNvPr>
          <p:cNvSpPr>
            <a:spLocks noGrp="1" noChangeArrowheads="1"/>
          </p:cNvSpPr>
          <p:nvPr>
            <p:ph type="title"/>
          </p:nvPr>
        </p:nvSpPr>
        <p:spPr/>
        <p:txBody>
          <a:bodyPr/>
          <a:lstStyle/>
          <a:p>
            <a:r>
              <a:rPr lang="de-DE" altLang="de-DE" dirty="0"/>
              <a:t>2.3.2	 Wichtiges</a:t>
            </a:r>
          </a:p>
        </p:txBody>
      </p:sp>
      <p:sp>
        <p:nvSpPr>
          <p:cNvPr id="57347" name="Rectangle 3">
            <a:extLst>
              <a:ext uri="{FF2B5EF4-FFF2-40B4-BE49-F238E27FC236}">
                <a16:creationId xmlns:a16="http://schemas.microsoft.com/office/drawing/2014/main" id="{52457EAB-3F9E-4F52-BA43-E34CF016955F}"/>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57348" name="Text Box 4">
            <a:extLst>
              <a:ext uri="{FF2B5EF4-FFF2-40B4-BE49-F238E27FC236}">
                <a16:creationId xmlns:a16="http://schemas.microsoft.com/office/drawing/2014/main" id="{354E2104-1AF2-4719-A61B-D783B474A2E3}"/>
              </a:ext>
            </a:extLst>
          </p:cNvPr>
          <p:cNvSpPr txBox="1">
            <a:spLocks noChangeArrowheads="1"/>
          </p:cNvSpPr>
          <p:nvPr/>
        </p:nvSpPr>
        <p:spPr bwMode="auto">
          <a:xfrm>
            <a:off x="12284570" y="65476"/>
            <a:ext cx="470000" cy="11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de-DE" altLang="de-DE" sz="6827" b="0" kern="1200">
                <a:solidFill>
                  <a:srgbClr val="D2E6F0"/>
                </a:solidFill>
                <a:latin typeface="Calibri" panose="020F0502020204030204" pitchFamily="34" charset="0"/>
                <a:ea typeface="ヒラギノ角ゴ Pro W3" pitchFamily="123" charset="-128"/>
                <a:cs typeface="+mn-cs"/>
              </a:rPr>
              <a:t>!</a:t>
            </a:r>
          </a:p>
        </p:txBody>
      </p:sp>
      <p:sp>
        <p:nvSpPr>
          <p:cNvPr id="2" name="Rechteck 1">
            <a:extLst>
              <a:ext uri="{FF2B5EF4-FFF2-40B4-BE49-F238E27FC236}">
                <a16:creationId xmlns:a16="http://schemas.microsoft.com/office/drawing/2014/main" id="{414CF065-0358-4ECD-8046-FD00B7BEC81C}"/>
              </a:ext>
            </a:extLst>
          </p:cNvPr>
          <p:cNvSpPr/>
          <p:nvPr/>
        </p:nvSpPr>
        <p:spPr>
          <a:xfrm>
            <a:off x="525737" y="1462533"/>
            <a:ext cx="12600442" cy="5262979"/>
          </a:xfrm>
          <a:prstGeom prst="rect">
            <a:avLst/>
          </a:prstGeom>
        </p:spPr>
        <p:txBody>
          <a:bodyPr wrap="square">
            <a:spAutoFit/>
          </a:bodyPr>
          <a:lstStyle/>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Die Projektleitung darf den Projektverlauf nicht sich selbst überlassen, sondern muss aktiv steuern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formale Freigabe von Arbeitspaketen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Eingreifen bei Abweichungen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Informieren über informelle Kommunikation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Laufende Anpassung der Pläne aufgrund</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neuer Erkenntnisse</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Veränderungen der Randbedingungen</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Kosten-/Terminüberschreitungen</a:t>
            </a:r>
          </a:p>
          <a:p>
            <a:pPr marL="457200"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Verzahnung von Systemführung und Projektführung</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Systemführung: technische Entwicklung, Variantenauswahl, etc.</a:t>
            </a:r>
          </a:p>
          <a:p>
            <a:pPr marL="1107430" lvl="1" indent="-457200" algn="l" defTabSz="650230" fontAlgn="base" hangingPunct="1">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Projektführung: Mitteleinsatz, Termin-/Kostenplanung</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FE1BC0EF-63E4-4272-BA73-29D0DC46F5DF}"/>
              </a:ext>
            </a:extLst>
          </p:cNvPr>
          <p:cNvSpPr>
            <a:spLocks noGrp="1"/>
          </p:cNvSpPr>
          <p:nvPr>
            <p:ph type="sldNum" sz="quarter" idx="10"/>
          </p:nvPr>
        </p:nvSpPr>
        <p:spPr/>
        <p:txBody>
          <a:bodyPr/>
          <a:lstStyle/>
          <a:p>
            <a:pPr algn="l" defTabSz="650230" fontAlgn="base" hangingPunct="1">
              <a:spcBef>
                <a:spcPct val="0"/>
              </a:spcBef>
              <a:spcAft>
                <a:spcPct val="0"/>
              </a:spcAft>
            </a:pPr>
            <a:fld id="{2D9695D6-AA09-413D-B90D-37FE96206042}"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62</a:t>
            </a:fld>
            <a:endParaRPr lang="de-DE" altLang="de-DE" sz="2560" b="0" kern="1200">
              <a:solidFill>
                <a:prstClr val="black"/>
              </a:solidFill>
              <a:ea typeface="ヒラギノ角ゴ Pro W3" pitchFamily="123" charset="-128"/>
            </a:endParaRPr>
          </a:p>
        </p:txBody>
      </p:sp>
      <p:sp>
        <p:nvSpPr>
          <p:cNvPr id="58406" name="Rectangle 38">
            <a:extLst>
              <a:ext uri="{FF2B5EF4-FFF2-40B4-BE49-F238E27FC236}">
                <a16:creationId xmlns:a16="http://schemas.microsoft.com/office/drawing/2014/main" id="{A79EC9B8-E335-42A4-AF80-E258843A04E3}"/>
              </a:ext>
            </a:extLst>
          </p:cNvPr>
          <p:cNvSpPr>
            <a:spLocks noGrp="1" noChangeArrowheads="1"/>
          </p:cNvSpPr>
          <p:nvPr>
            <p:ph type="title"/>
          </p:nvPr>
        </p:nvSpPr>
        <p:spPr/>
        <p:txBody>
          <a:bodyPr/>
          <a:lstStyle/>
          <a:p>
            <a:r>
              <a:rPr lang="de-DE" altLang="de-DE"/>
              <a:t>2.4	Projektabschluss</a:t>
            </a:r>
          </a:p>
        </p:txBody>
      </p:sp>
      <p:sp>
        <p:nvSpPr>
          <p:cNvPr id="58407" name="Rectangle 39">
            <a:extLst>
              <a:ext uri="{FF2B5EF4-FFF2-40B4-BE49-F238E27FC236}">
                <a16:creationId xmlns:a16="http://schemas.microsoft.com/office/drawing/2014/main" id="{A0911987-9688-4BC0-9210-6CE6CB07094F}"/>
              </a:ext>
            </a:extLst>
          </p:cNvPr>
          <p:cNvSpPr>
            <a:spLocks noGrp="1" noChangeArrowheads="1"/>
          </p:cNvSpPr>
          <p:nvPr>
            <p:ph type="body" idx="1"/>
          </p:nvPr>
        </p:nvSpPr>
        <p:spPr>
          <a:xfrm>
            <a:off x="325120" y="4775201"/>
            <a:ext cx="12354560" cy="4416213"/>
          </a:xfrm>
        </p:spPr>
        <p:txBody>
          <a:bodyPr>
            <a:normAutofit fontScale="92500"/>
          </a:bodyPr>
          <a:lstStyle/>
          <a:p>
            <a:r>
              <a:rPr lang="de-DE" altLang="de-DE"/>
              <a:t>Gute Projekte sind nie fertig, gute Projekte werden fortgesetzt, gute Firmen machen viele Projekte. Das bedeutet, dass Projekte zum Abschluss nicht versanden sondern formal abgeschlossen werden müssen.</a:t>
            </a:r>
          </a:p>
          <a:p>
            <a:r>
              <a:rPr lang="de-DE" altLang="de-DE"/>
              <a:t>Inhalt</a:t>
            </a:r>
          </a:p>
          <a:p>
            <a:pPr marL="1246274" lvl="1" indent="-433487">
              <a:buFont typeface="Wingdings" panose="05000000000000000000" pitchFamily="2" charset="2"/>
              <a:buAutoNum type="arabicPeriod"/>
            </a:pPr>
            <a:r>
              <a:rPr lang="de-DE" altLang="de-DE"/>
              <a:t>Aktivitäten</a:t>
            </a:r>
          </a:p>
          <a:p>
            <a:pPr marL="1246274" lvl="1" indent="-433487">
              <a:buFont typeface="Wingdings" panose="05000000000000000000" pitchFamily="2" charset="2"/>
              <a:buAutoNum type="arabicPeriod"/>
            </a:pPr>
            <a:r>
              <a:rPr lang="de-DE" altLang="de-DE"/>
              <a:t>Projektauflösung</a:t>
            </a:r>
          </a:p>
        </p:txBody>
      </p:sp>
      <p:grpSp>
        <p:nvGrpSpPr>
          <p:cNvPr id="58372" name="Group 4">
            <a:extLst>
              <a:ext uri="{FF2B5EF4-FFF2-40B4-BE49-F238E27FC236}">
                <a16:creationId xmlns:a16="http://schemas.microsoft.com/office/drawing/2014/main" id="{739B1824-2FEC-4C02-8C88-2343FA90C348}"/>
              </a:ext>
            </a:extLst>
          </p:cNvPr>
          <p:cNvGrpSpPr>
            <a:grpSpLocks/>
          </p:cNvGrpSpPr>
          <p:nvPr/>
        </p:nvGrpSpPr>
        <p:grpSpPr bwMode="auto">
          <a:xfrm>
            <a:off x="973104" y="1600763"/>
            <a:ext cx="7771271" cy="2797385"/>
            <a:chOff x="1085" y="2640"/>
            <a:chExt cx="3442" cy="1239"/>
          </a:xfrm>
        </p:grpSpPr>
        <p:sp>
          <p:nvSpPr>
            <p:cNvPr id="58373" name="Rectangle 5">
              <a:extLst>
                <a:ext uri="{FF2B5EF4-FFF2-40B4-BE49-F238E27FC236}">
                  <a16:creationId xmlns:a16="http://schemas.microsoft.com/office/drawing/2014/main" id="{42376E4E-BB4A-4D6F-B37A-A5AFEC5A8547}"/>
                </a:ext>
              </a:extLst>
            </p:cNvPr>
            <p:cNvSpPr>
              <a:spLocks noChangeArrowheads="1"/>
            </p:cNvSpPr>
            <p:nvPr/>
          </p:nvSpPr>
          <p:spPr bwMode="auto">
            <a:xfrm>
              <a:off x="3262"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Überwachung</a:t>
              </a:r>
            </a:p>
          </p:txBody>
        </p:sp>
        <p:sp>
          <p:nvSpPr>
            <p:cNvPr id="58374" name="AutoShape 6">
              <a:extLst>
                <a:ext uri="{FF2B5EF4-FFF2-40B4-BE49-F238E27FC236}">
                  <a16:creationId xmlns:a16="http://schemas.microsoft.com/office/drawing/2014/main" id="{C8FE777E-DAB5-45DD-ABEF-7714EF0C279A}"/>
                </a:ext>
              </a:extLst>
            </p:cNvPr>
            <p:cNvSpPr>
              <a:spLocks noChangeArrowheads="1"/>
            </p:cNvSpPr>
            <p:nvPr/>
          </p:nvSpPr>
          <p:spPr bwMode="auto">
            <a:xfrm rot="16200000">
              <a:off x="3629" y="3191"/>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75" name="Rectangle 7">
              <a:extLst>
                <a:ext uri="{FF2B5EF4-FFF2-40B4-BE49-F238E27FC236}">
                  <a16:creationId xmlns:a16="http://schemas.microsoft.com/office/drawing/2014/main" id="{2B8DA6C0-68CF-420B-A340-341961A46CB9}"/>
                </a:ext>
              </a:extLst>
            </p:cNvPr>
            <p:cNvSpPr>
              <a:spLocks noChangeArrowheads="1"/>
            </p:cNvSpPr>
            <p:nvPr/>
          </p:nvSpPr>
          <p:spPr bwMode="auto">
            <a:xfrm rot="21600000">
              <a:off x="3662" y="3275"/>
              <a:ext cx="101" cy="33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76" name="Text Box 8">
              <a:extLst>
                <a:ext uri="{FF2B5EF4-FFF2-40B4-BE49-F238E27FC236}">
                  <a16:creationId xmlns:a16="http://schemas.microsoft.com/office/drawing/2014/main" id="{5DE4E529-BDE3-41C9-BB28-5E762B356456}"/>
                </a:ext>
              </a:extLst>
            </p:cNvPr>
            <p:cNvSpPr txBox="1">
              <a:spLocks noChangeArrowheads="1"/>
            </p:cNvSpPr>
            <p:nvPr/>
          </p:nvSpPr>
          <p:spPr bwMode="auto">
            <a:xfrm rot="16200000">
              <a:off x="3618" y="3313"/>
              <a:ext cx="19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IST</a:t>
              </a:r>
            </a:p>
          </p:txBody>
        </p:sp>
        <p:sp>
          <p:nvSpPr>
            <p:cNvPr id="58377" name="AutoShape 9">
              <a:extLst>
                <a:ext uri="{FF2B5EF4-FFF2-40B4-BE49-F238E27FC236}">
                  <a16:creationId xmlns:a16="http://schemas.microsoft.com/office/drawing/2014/main" id="{0DB29481-2D8A-45E0-841A-523E005A91DB}"/>
                </a:ext>
              </a:extLst>
            </p:cNvPr>
            <p:cNvSpPr>
              <a:spLocks noChangeArrowheads="1"/>
            </p:cNvSpPr>
            <p:nvPr/>
          </p:nvSpPr>
          <p:spPr bwMode="auto">
            <a:xfrm rot="10800000">
              <a:off x="1989" y="2992"/>
              <a:ext cx="168" cy="200"/>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78" name="Rectangle 10">
              <a:extLst>
                <a:ext uri="{FF2B5EF4-FFF2-40B4-BE49-F238E27FC236}">
                  <a16:creationId xmlns:a16="http://schemas.microsoft.com/office/drawing/2014/main" id="{633C5562-B1EB-4D40-9562-9F45DBF371D6}"/>
                </a:ext>
              </a:extLst>
            </p:cNvPr>
            <p:cNvSpPr>
              <a:spLocks noChangeArrowheads="1"/>
            </p:cNvSpPr>
            <p:nvPr/>
          </p:nvSpPr>
          <p:spPr bwMode="auto">
            <a:xfrm rot="5400000">
              <a:off x="2300" y="2882"/>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79" name="Rectangle 11">
              <a:extLst>
                <a:ext uri="{FF2B5EF4-FFF2-40B4-BE49-F238E27FC236}">
                  <a16:creationId xmlns:a16="http://schemas.microsoft.com/office/drawing/2014/main" id="{290AF5CE-3419-4CB0-8F08-1993F9781302}"/>
                </a:ext>
              </a:extLst>
            </p:cNvPr>
            <p:cNvSpPr>
              <a:spLocks noChangeArrowheads="1"/>
            </p:cNvSpPr>
            <p:nvPr/>
          </p:nvSpPr>
          <p:spPr bwMode="auto">
            <a:xfrm rot="10800000">
              <a:off x="2458" y="3042"/>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0" name="Text Box 12">
              <a:extLst>
                <a:ext uri="{FF2B5EF4-FFF2-40B4-BE49-F238E27FC236}">
                  <a16:creationId xmlns:a16="http://schemas.microsoft.com/office/drawing/2014/main" id="{B9F6D99E-50E8-43B9-AAA1-1363ECDDED93}"/>
                </a:ext>
              </a:extLst>
            </p:cNvPr>
            <p:cNvSpPr txBox="1">
              <a:spLocks noChangeArrowheads="1"/>
            </p:cNvSpPr>
            <p:nvPr/>
          </p:nvSpPr>
          <p:spPr bwMode="auto">
            <a:xfrm>
              <a:off x="2048" y="3002"/>
              <a:ext cx="47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Änderung</a:t>
              </a:r>
            </a:p>
          </p:txBody>
        </p:sp>
        <p:sp>
          <p:nvSpPr>
            <p:cNvPr id="58381" name="AutoShape 13">
              <a:extLst>
                <a:ext uri="{FF2B5EF4-FFF2-40B4-BE49-F238E27FC236}">
                  <a16:creationId xmlns:a16="http://schemas.microsoft.com/office/drawing/2014/main" id="{7A1ECB42-C532-4374-8F24-7611295A1F07}"/>
                </a:ext>
              </a:extLst>
            </p:cNvPr>
            <p:cNvSpPr>
              <a:spLocks noChangeArrowheads="1"/>
            </p:cNvSpPr>
            <p:nvPr/>
          </p:nvSpPr>
          <p:spPr bwMode="auto">
            <a:xfrm rot="16200000">
              <a:off x="1227" y="2844"/>
              <a:ext cx="139" cy="100"/>
            </a:xfrm>
            <a:prstGeom prst="rightArrow">
              <a:avLst>
                <a:gd name="adj1" fmla="val 50000"/>
                <a:gd name="adj2" fmla="val 3475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2" name="Rectangle 14">
              <a:extLst>
                <a:ext uri="{FF2B5EF4-FFF2-40B4-BE49-F238E27FC236}">
                  <a16:creationId xmlns:a16="http://schemas.microsoft.com/office/drawing/2014/main" id="{D3654AF3-E335-4A07-BB78-943A4F7B7F1B}"/>
                </a:ext>
              </a:extLst>
            </p:cNvPr>
            <p:cNvSpPr>
              <a:spLocks noChangeArrowheads="1"/>
            </p:cNvSpPr>
            <p:nvPr/>
          </p:nvSpPr>
          <p:spPr bwMode="auto">
            <a:xfrm rot="21600000">
              <a:off x="1272" y="2880"/>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3" name="AutoShape 15">
              <a:extLst>
                <a:ext uri="{FF2B5EF4-FFF2-40B4-BE49-F238E27FC236}">
                  <a16:creationId xmlns:a16="http://schemas.microsoft.com/office/drawing/2014/main" id="{CBB1823B-38AF-495F-A6E9-87C4DEC5044A}"/>
                </a:ext>
              </a:extLst>
            </p:cNvPr>
            <p:cNvSpPr>
              <a:spLocks noChangeArrowheads="1"/>
            </p:cNvSpPr>
            <p:nvPr/>
          </p:nvSpPr>
          <p:spPr bwMode="auto">
            <a:xfrm rot="27000000">
              <a:off x="1132" y="2876"/>
              <a:ext cx="139" cy="101"/>
            </a:xfrm>
            <a:prstGeom prst="rightArrow">
              <a:avLst>
                <a:gd name="adj1" fmla="val 50000"/>
                <a:gd name="adj2" fmla="val 34406"/>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4" name="Rectangle 16">
              <a:extLst>
                <a:ext uri="{FF2B5EF4-FFF2-40B4-BE49-F238E27FC236}">
                  <a16:creationId xmlns:a16="http://schemas.microsoft.com/office/drawing/2014/main" id="{A8885E26-709A-42E1-AA2A-2A5BEB734A27}"/>
                </a:ext>
              </a:extLst>
            </p:cNvPr>
            <p:cNvSpPr>
              <a:spLocks noChangeArrowheads="1"/>
            </p:cNvSpPr>
            <p:nvPr/>
          </p:nvSpPr>
          <p:spPr bwMode="auto">
            <a:xfrm>
              <a:off x="1085" y="2640"/>
              <a:ext cx="335"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Ziele</a:t>
              </a:r>
            </a:p>
          </p:txBody>
        </p:sp>
        <p:sp>
          <p:nvSpPr>
            <p:cNvPr id="58385" name="Rectangle 17">
              <a:extLst>
                <a:ext uri="{FF2B5EF4-FFF2-40B4-BE49-F238E27FC236}">
                  <a16:creationId xmlns:a16="http://schemas.microsoft.com/office/drawing/2014/main" id="{5300E56E-FD90-4676-BB33-C32381E40CB7}"/>
                </a:ext>
              </a:extLst>
            </p:cNvPr>
            <p:cNvSpPr>
              <a:spLocks noChangeArrowheads="1"/>
            </p:cNvSpPr>
            <p:nvPr/>
          </p:nvSpPr>
          <p:spPr bwMode="auto">
            <a:xfrm rot="32400000">
              <a:off x="1176" y="2829"/>
              <a:ext cx="50" cy="1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6" name="Rectangle 18">
              <a:extLst>
                <a:ext uri="{FF2B5EF4-FFF2-40B4-BE49-F238E27FC236}">
                  <a16:creationId xmlns:a16="http://schemas.microsoft.com/office/drawing/2014/main" id="{A92021B3-6743-4F25-9B53-8F6FC37D793F}"/>
                </a:ext>
              </a:extLst>
            </p:cNvPr>
            <p:cNvSpPr>
              <a:spLocks noChangeArrowheads="1"/>
            </p:cNvSpPr>
            <p:nvPr/>
          </p:nvSpPr>
          <p:spPr bwMode="auto">
            <a:xfrm rot="5400000">
              <a:off x="2902" y="2793"/>
              <a:ext cx="101" cy="553"/>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58387" name="AutoShape 19">
              <a:extLst>
                <a:ext uri="{FF2B5EF4-FFF2-40B4-BE49-F238E27FC236}">
                  <a16:creationId xmlns:a16="http://schemas.microsoft.com/office/drawing/2014/main" id="{E332F9B0-176C-41BD-9ED6-4CC9B1C73340}"/>
                </a:ext>
              </a:extLst>
            </p:cNvPr>
            <p:cNvSpPr>
              <a:spLocks noChangeArrowheads="1"/>
            </p:cNvSpPr>
            <p:nvPr/>
          </p:nvSpPr>
          <p:spPr bwMode="auto">
            <a:xfrm rot="5400000">
              <a:off x="2643" y="302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88" name="Text Box 20">
              <a:extLst>
                <a:ext uri="{FF2B5EF4-FFF2-40B4-BE49-F238E27FC236}">
                  <a16:creationId xmlns:a16="http://schemas.microsoft.com/office/drawing/2014/main" id="{DA8E4486-1CCD-4A81-9265-15CF27842127}"/>
                </a:ext>
              </a:extLst>
            </p:cNvPr>
            <p:cNvSpPr txBox="1">
              <a:spLocks noChangeArrowheads="1"/>
            </p:cNvSpPr>
            <p:nvPr/>
          </p:nvSpPr>
          <p:spPr bwMode="auto">
            <a:xfrm>
              <a:off x="2648" y="2978"/>
              <a:ext cx="568"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Abweichung</a:t>
              </a:r>
            </a:p>
          </p:txBody>
        </p:sp>
        <p:sp>
          <p:nvSpPr>
            <p:cNvPr id="58389" name="Rectangle 21">
              <a:extLst>
                <a:ext uri="{FF2B5EF4-FFF2-40B4-BE49-F238E27FC236}">
                  <a16:creationId xmlns:a16="http://schemas.microsoft.com/office/drawing/2014/main" id="{C495030D-B153-4837-BE8D-DE666C262F94}"/>
                </a:ext>
              </a:extLst>
            </p:cNvPr>
            <p:cNvSpPr>
              <a:spLocks noChangeArrowheads="1"/>
            </p:cNvSpPr>
            <p:nvPr/>
          </p:nvSpPr>
          <p:spPr bwMode="auto">
            <a:xfrm rot="10800000">
              <a:off x="1688" y="2785"/>
              <a:ext cx="100" cy="201"/>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90" name="AutoShape 22">
              <a:extLst>
                <a:ext uri="{FF2B5EF4-FFF2-40B4-BE49-F238E27FC236}">
                  <a16:creationId xmlns:a16="http://schemas.microsoft.com/office/drawing/2014/main" id="{3F391730-202B-44CD-8C5D-DEFE463D541C}"/>
                </a:ext>
              </a:extLst>
            </p:cNvPr>
            <p:cNvSpPr>
              <a:spLocks noChangeArrowheads="1"/>
            </p:cNvSpPr>
            <p:nvPr/>
          </p:nvSpPr>
          <p:spPr bwMode="auto">
            <a:xfrm rot="5400000">
              <a:off x="3631" y="2813"/>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91" name="Rectangle 23">
              <a:extLst>
                <a:ext uri="{FF2B5EF4-FFF2-40B4-BE49-F238E27FC236}">
                  <a16:creationId xmlns:a16="http://schemas.microsoft.com/office/drawing/2014/main" id="{67660721-6FB1-4514-B2AF-B73EB53B7B38}"/>
                </a:ext>
              </a:extLst>
            </p:cNvPr>
            <p:cNvSpPr>
              <a:spLocks noChangeArrowheads="1"/>
            </p:cNvSpPr>
            <p:nvPr/>
          </p:nvSpPr>
          <p:spPr bwMode="auto">
            <a:xfrm rot="5400000">
              <a:off x="2677" y="1763"/>
              <a:ext cx="100" cy="207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58392" name="Text Box 24">
              <a:extLst>
                <a:ext uri="{FF2B5EF4-FFF2-40B4-BE49-F238E27FC236}">
                  <a16:creationId xmlns:a16="http://schemas.microsoft.com/office/drawing/2014/main" id="{0F11D3E8-3ACF-4F8B-ADB9-D0437A245B07}"/>
                </a:ext>
              </a:extLst>
            </p:cNvPr>
            <p:cNvSpPr txBox="1">
              <a:spLocks noChangeArrowheads="1"/>
            </p:cNvSpPr>
            <p:nvPr/>
          </p:nvSpPr>
          <p:spPr bwMode="auto">
            <a:xfrm>
              <a:off x="2474" y="2716"/>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8393" name="Rectangle 25">
              <a:extLst>
                <a:ext uri="{FF2B5EF4-FFF2-40B4-BE49-F238E27FC236}">
                  <a16:creationId xmlns:a16="http://schemas.microsoft.com/office/drawing/2014/main" id="{7877FB3F-7A5C-46A0-9BA6-8A98A9F1F99D}"/>
                </a:ext>
              </a:extLst>
            </p:cNvPr>
            <p:cNvSpPr>
              <a:spLocks noChangeArrowheads="1"/>
            </p:cNvSpPr>
            <p:nvPr/>
          </p:nvSpPr>
          <p:spPr bwMode="auto">
            <a:xfrm>
              <a:off x="1085" y="3008"/>
              <a:ext cx="871" cy="1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Planung</a:t>
              </a:r>
            </a:p>
          </p:txBody>
        </p:sp>
        <p:sp>
          <p:nvSpPr>
            <p:cNvPr id="58394" name="AutoShape 26">
              <a:extLst>
                <a:ext uri="{FF2B5EF4-FFF2-40B4-BE49-F238E27FC236}">
                  <a16:creationId xmlns:a16="http://schemas.microsoft.com/office/drawing/2014/main" id="{50134F4F-3D2B-4839-BDE1-F4870D3471AE}"/>
                </a:ext>
              </a:extLst>
            </p:cNvPr>
            <p:cNvSpPr>
              <a:spLocks noChangeArrowheads="1"/>
            </p:cNvSpPr>
            <p:nvPr/>
          </p:nvSpPr>
          <p:spPr bwMode="auto">
            <a:xfrm rot="5400000">
              <a:off x="1169" y="3455"/>
              <a:ext cx="167"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95" name="Rectangle 27">
              <a:extLst>
                <a:ext uri="{FF2B5EF4-FFF2-40B4-BE49-F238E27FC236}">
                  <a16:creationId xmlns:a16="http://schemas.microsoft.com/office/drawing/2014/main" id="{62B19739-B456-4EF8-A0F4-A6323FC4E030}"/>
                </a:ext>
              </a:extLst>
            </p:cNvPr>
            <p:cNvSpPr>
              <a:spLocks noChangeArrowheads="1"/>
            </p:cNvSpPr>
            <p:nvPr/>
          </p:nvSpPr>
          <p:spPr bwMode="auto">
            <a:xfrm rot="10800000">
              <a:off x="1202" y="3209"/>
              <a:ext cx="101" cy="26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396" name="Text Box 28">
              <a:extLst>
                <a:ext uri="{FF2B5EF4-FFF2-40B4-BE49-F238E27FC236}">
                  <a16:creationId xmlns:a16="http://schemas.microsoft.com/office/drawing/2014/main" id="{112B2A61-467D-449A-AA6E-A9E4A2642046}"/>
                </a:ext>
              </a:extLst>
            </p:cNvPr>
            <p:cNvSpPr txBox="1">
              <a:spLocks noChangeArrowheads="1"/>
            </p:cNvSpPr>
            <p:nvPr/>
          </p:nvSpPr>
          <p:spPr bwMode="auto">
            <a:xfrm rot="16200000">
              <a:off x="1116" y="3293"/>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8397" name="AutoShape 29">
              <a:extLst>
                <a:ext uri="{FF2B5EF4-FFF2-40B4-BE49-F238E27FC236}">
                  <a16:creationId xmlns:a16="http://schemas.microsoft.com/office/drawing/2014/main" id="{E5DA2696-753C-420B-B55C-3BF3BD26E8F5}"/>
                </a:ext>
              </a:extLst>
            </p:cNvPr>
            <p:cNvSpPr>
              <a:spLocks noChangeArrowheads="1"/>
            </p:cNvSpPr>
            <p:nvPr/>
          </p:nvSpPr>
          <p:spPr bwMode="auto">
            <a:xfrm>
              <a:off x="3798" y="3577"/>
              <a:ext cx="670" cy="302"/>
            </a:xfrm>
            <a:prstGeom prst="rightArrow">
              <a:avLst>
                <a:gd name="adj1" fmla="val 50000"/>
                <a:gd name="adj2" fmla="val 55464"/>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endParaRPr lang="en-US" altLang="de-DE" sz="3413" b="0" kern="1200">
                <a:solidFill>
                  <a:prstClr val="white"/>
                </a:solidFill>
                <a:latin typeface="Calibri" panose="020F0502020204030204" pitchFamily="34" charset="0"/>
                <a:ea typeface="ヒラギノ角ゴ Pro W3" pitchFamily="123" charset="-128"/>
                <a:cs typeface="+mn-cs"/>
              </a:endParaRPr>
            </a:p>
          </p:txBody>
        </p:sp>
        <p:sp>
          <p:nvSpPr>
            <p:cNvPr id="58398" name="Rectangle 30">
              <a:extLst>
                <a:ext uri="{FF2B5EF4-FFF2-40B4-BE49-F238E27FC236}">
                  <a16:creationId xmlns:a16="http://schemas.microsoft.com/office/drawing/2014/main" id="{6573C52C-044B-45FD-B12F-00DDD0D677BF}"/>
                </a:ext>
              </a:extLst>
            </p:cNvPr>
            <p:cNvSpPr>
              <a:spLocks noChangeArrowheads="1"/>
            </p:cNvSpPr>
            <p:nvPr/>
          </p:nvSpPr>
          <p:spPr bwMode="auto">
            <a:xfrm>
              <a:off x="1085" y="3653"/>
              <a:ext cx="2749" cy="15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Projektdurchführung</a:t>
              </a:r>
            </a:p>
          </p:txBody>
        </p:sp>
        <p:sp>
          <p:nvSpPr>
            <p:cNvPr id="58399" name="Rectangle 31">
              <a:extLst>
                <a:ext uri="{FF2B5EF4-FFF2-40B4-BE49-F238E27FC236}">
                  <a16:creationId xmlns:a16="http://schemas.microsoft.com/office/drawing/2014/main" id="{C2F90DCE-BDF5-48A5-A421-A805CD69722E}"/>
                </a:ext>
              </a:extLst>
            </p:cNvPr>
            <p:cNvSpPr>
              <a:spLocks noChangeArrowheads="1"/>
            </p:cNvSpPr>
            <p:nvPr/>
          </p:nvSpPr>
          <p:spPr bwMode="auto">
            <a:xfrm>
              <a:off x="2190" y="3243"/>
              <a:ext cx="871" cy="1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Steuerung</a:t>
              </a:r>
            </a:p>
          </p:txBody>
        </p:sp>
        <p:sp>
          <p:nvSpPr>
            <p:cNvPr id="58400" name="AutoShape 32">
              <a:extLst>
                <a:ext uri="{FF2B5EF4-FFF2-40B4-BE49-F238E27FC236}">
                  <a16:creationId xmlns:a16="http://schemas.microsoft.com/office/drawing/2014/main" id="{3ADE859A-A37F-4870-B455-D8A23E200C67}"/>
                </a:ext>
              </a:extLst>
            </p:cNvPr>
            <p:cNvSpPr>
              <a:spLocks noChangeArrowheads="1"/>
            </p:cNvSpPr>
            <p:nvPr/>
          </p:nvSpPr>
          <p:spPr bwMode="auto">
            <a:xfrm>
              <a:off x="1989" y="3226"/>
              <a:ext cx="168" cy="201"/>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401" name="Rectangle 33">
              <a:extLst>
                <a:ext uri="{FF2B5EF4-FFF2-40B4-BE49-F238E27FC236}">
                  <a16:creationId xmlns:a16="http://schemas.microsoft.com/office/drawing/2014/main" id="{55D92C8D-7D4E-4CE0-B581-1F97EEC25E80}"/>
                </a:ext>
              </a:extLst>
            </p:cNvPr>
            <p:cNvSpPr>
              <a:spLocks noChangeArrowheads="1"/>
            </p:cNvSpPr>
            <p:nvPr/>
          </p:nvSpPr>
          <p:spPr bwMode="auto">
            <a:xfrm rot="-5400000">
              <a:off x="1747" y="3116"/>
              <a:ext cx="100" cy="419"/>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402" name="Rectangle 34">
              <a:extLst>
                <a:ext uri="{FF2B5EF4-FFF2-40B4-BE49-F238E27FC236}">
                  <a16:creationId xmlns:a16="http://schemas.microsoft.com/office/drawing/2014/main" id="{461D0E72-82D4-4E5D-BAB6-D9FC8CA310B6}"/>
                </a:ext>
              </a:extLst>
            </p:cNvPr>
            <p:cNvSpPr>
              <a:spLocks noChangeArrowheads="1"/>
            </p:cNvSpPr>
            <p:nvPr/>
          </p:nvSpPr>
          <p:spPr bwMode="auto">
            <a:xfrm>
              <a:off x="1587" y="3209"/>
              <a:ext cx="101" cy="16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403" name="Text Box 35">
              <a:extLst>
                <a:ext uri="{FF2B5EF4-FFF2-40B4-BE49-F238E27FC236}">
                  <a16:creationId xmlns:a16="http://schemas.microsoft.com/office/drawing/2014/main" id="{3EFF56E2-A0EE-46F1-B23C-AB19213803D2}"/>
                </a:ext>
              </a:extLst>
            </p:cNvPr>
            <p:cNvSpPr txBox="1">
              <a:spLocks noChangeArrowheads="1"/>
            </p:cNvSpPr>
            <p:nvPr/>
          </p:nvSpPr>
          <p:spPr bwMode="auto">
            <a:xfrm>
              <a:off x="1756" y="3240"/>
              <a:ext cx="271"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1707" b="0" kern="1200">
                  <a:solidFill>
                    <a:prstClr val="white"/>
                  </a:solidFill>
                  <a:latin typeface="Calibri" panose="020F0502020204030204" pitchFamily="34" charset="0"/>
                  <a:ea typeface="ヒラギノ角ゴ Pro W3" pitchFamily="123" charset="-128"/>
                  <a:cs typeface="+mn-cs"/>
                </a:rPr>
                <a:t>SOLL</a:t>
              </a:r>
            </a:p>
          </p:txBody>
        </p:sp>
        <p:sp>
          <p:nvSpPr>
            <p:cNvPr id="58404" name="AutoShape 36">
              <a:extLst>
                <a:ext uri="{FF2B5EF4-FFF2-40B4-BE49-F238E27FC236}">
                  <a16:creationId xmlns:a16="http://schemas.microsoft.com/office/drawing/2014/main" id="{0D95B4B8-B045-4513-BF61-34118917B43D}"/>
                </a:ext>
              </a:extLst>
            </p:cNvPr>
            <p:cNvSpPr>
              <a:spLocks noChangeArrowheads="1"/>
            </p:cNvSpPr>
            <p:nvPr/>
          </p:nvSpPr>
          <p:spPr bwMode="auto">
            <a:xfrm>
              <a:off x="2425" y="3443"/>
              <a:ext cx="435" cy="168"/>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58405" name="Text Box 37">
              <a:extLst>
                <a:ext uri="{FF2B5EF4-FFF2-40B4-BE49-F238E27FC236}">
                  <a16:creationId xmlns:a16="http://schemas.microsoft.com/office/drawing/2014/main" id="{D7C207EC-B572-40C6-A1BA-73A9A9C8F441}"/>
                </a:ext>
              </a:extLst>
            </p:cNvPr>
            <p:cNvSpPr txBox="1">
              <a:spLocks noChangeArrowheads="1"/>
            </p:cNvSpPr>
            <p:nvPr/>
          </p:nvSpPr>
          <p:spPr bwMode="auto">
            <a:xfrm>
              <a:off x="3631" y="3619"/>
              <a:ext cx="89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228953" dir="17366402" algn="ctr" rotWithShape="0">
                      <a:schemeClr val="bg2"/>
                    </a:outerShdw>
                  </a:effectLst>
                </a14:hiddenEffects>
              </a:ext>
            </a:extLst>
          </p:spPr>
          <p:txBody>
            <a:bodyPr>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Abschluss</a:t>
              </a:r>
            </a:p>
          </p:txBody>
        </p:sp>
      </p:gr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7E31F3F-C058-4C48-B2F4-C23879BA1759}"/>
              </a:ext>
            </a:extLst>
          </p:cNvPr>
          <p:cNvSpPr>
            <a:spLocks noGrp="1"/>
          </p:cNvSpPr>
          <p:nvPr>
            <p:ph type="sldNum" sz="quarter" idx="10"/>
          </p:nvPr>
        </p:nvSpPr>
        <p:spPr/>
        <p:txBody>
          <a:bodyPr/>
          <a:lstStyle/>
          <a:p>
            <a:pPr algn="l" defTabSz="650230" fontAlgn="base" hangingPunct="1">
              <a:spcBef>
                <a:spcPct val="0"/>
              </a:spcBef>
              <a:spcAft>
                <a:spcPct val="0"/>
              </a:spcAft>
            </a:pPr>
            <a:fld id="{961C4275-F713-4DA2-B812-AD0560813B5D}"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63</a:t>
            </a:fld>
            <a:endParaRPr lang="de-DE" altLang="de-DE" sz="2560" b="0" kern="1200">
              <a:solidFill>
                <a:prstClr val="black"/>
              </a:solidFill>
              <a:ea typeface="ヒラギノ角ゴ Pro W3" pitchFamily="123" charset="-128"/>
            </a:endParaRPr>
          </a:p>
        </p:txBody>
      </p:sp>
      <p:sp>
        <p:nvSpPr>
          <p:cNvPr id="59398" name="Rectangle 6">
            <a:extLst>
              <a:ext uri="{FF2B5EF4-FFF2-40B4-BE49-F238E27FC236}">
                <a16:creationId xmlns:a16="http://schemas.microsoft.com/office/drawing/2014/main" id="{799E3E04-D571-49D0-BDA5-F3FA665EADDB}"/>
              </a:ext>
            </a:extLst>
          </p:cNvPr>
          <p:cNvSpPr>
            <a:spLocks noGrp="1" noChangeArrowheads="1"/>
          </p:cNvSpPr>
          <p:nvPr>
            <p:ph type="title"/>
          </p:nvPr>
        </p:nvSpPr>
        <p:spPr/>
        <p:txBody>
          <a:bodyPr/>
          <a:lstStyle/>
          <a:p>
            <a:r>
              <a:rPr lang="de-DE" altLang="de-DE" dirty="0"/>
              <a:t>2.4.1	 Aktivitäten</a:t>
            </a:r>
          </a:p>
        </p:txBody>
      </p:sp>
      <p:sp>
        <p:nvSpPr>
          <p:cNvPr id="59399" name="Rectangle 7">
            <a:extLst>
              <a:ext uri="{FF2B5EF4-FFF2-40B4-BE49-F238E27FC236}">
                <a16:creationId xmlns:a16="http://schemas.microsoft.com/office/drawing/2014/main" id="{E214B291-56FB-49E9-BC41-0FEA2F9CDFC2}"/>
              </a:ext>
            </a:extLst>
          </p:cNvPr>
          <p:cNvSpPr>
            <a:spLocks noGrp="1" noChangeArrowheads="1"/>
          </p:cNvSpPr>
          <p:nvPr>
            <p:ph type="body" idx="1"/>
          </p:nvPr>
        </p:nvSpPr>
        <p:spPr/>
        <p:txBody>
          <a:bodyPr>
            <a:normAutofit fontScale="25000" lnSpcReduction="20000"/>
          </a:bodyPr>
          <a:lstStyle/>
          <a:p>
            <a:pPr lvl="1">
              <a:lnSpc>
                <a:spcPct val="90000"/>
              </a:lnSpc>
            </a:pPr>
            <a:endParaRPr lang="de-DE" altLang="de-DE" dirty="0"/>
          </a:p>
        </p:txBody>
      </p:sp>
      <p:sp>
        <p:nvSpPr>
          <p:cNvPr id="2" name="Rechteck 1">
            <a:extLst>
              <a:ext uri="{FF2B5EF4-FFF2-40B4-BE49-F238E27FC236}">
                <a16:creationId xmlns:a16="http://schemas.microsoft.com/office/drawing/2014/main" id="{2A6F70FA-5106-4AA6-AEF0-F856CFB94AD1}"/>
              </a:ext>
            </a:extLst>
          </p:cNvPr>
          <p:cNvSpPr/>
          <p:nvPr/>
        </p:nvSpPr>
        <p:spPr>
          <a:xfrm>
            <a:off x="0" y="1876071"/>
            <a:ext cx="13455633" cy="7848302"/>
          </a:xfrm>
          <a:prstGeom prst="rect">
            <a:avLst/>
          </a:prstGeom>
        </p:spPr>
        <p:txBody>
          <a:bodyPr wrap="square">
            <a:spAutoFit/>
          </a:bodyPr>
          <a:lstStyle/>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Ergebnisabnahme durch den Auftraggeber </a:t>
            </a:r>
            <a:r>
              <a:rPr lang="de-DE" altLang="de-DE" sz="2800" b="0" kern="1200" dirty="0">
                <a:solidFill>
                  <a:prstClr val="black"/>
                </a:solidFill>
                <a:latin typeface="Calibri" panose="020F0502020204030204" pitchFamily="34" charset="0"/>
                <a:ea typeface="ヒラギノ角ゴ Pro W3" pitchFamily="123" charset="-128"/>
                <a:cs typeface="+mn-cs"/>
                <a:sym typeface="Wingdings" panose="05000000000000000000" pitchFamily="2" charset="2"/>
              </a:rPr>
              <a:t>Vertragsrecht</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Ergebnisumsetzung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Klärung der Einführungsmethode</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Vorbereitende Maßnahmen (z.B. Installation)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Schulung und Einarbeitung der Anwender</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Bereitstellung der Dokumentation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Servicebereitstellung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Klärung der Maßnahmen nach Nutzungsende</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Projektabschlussbericht</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Nachkalkulation </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Analyse der Abweichungen bzgl. Termin, Kosten, Leistungen</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Projektbeurteilung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Beurteilung des Ergebnisses mit der Planung (intern)</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Beurteilung des Ergebnisses mit den Kundenwünschen (extern)</a:t>
            </a:r>
          </a:p>
          <a:p>
            <a:pPr marL="457200"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Erfahrungssicherung</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Erfahrungsbericht: was wollen wir so nicht mehr machen, was hat sich bewährt</a:t>
            </a:r>
          </a:p>
          <a:p>
            <a:pPr marL="1757660" lvl="2"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oft in einer Datenbank</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Erfahrungsaustausch mit anderen Teams</a:t>
            </a:r>
          </a:p>
          <a:p>
            <a:pPr marL="1107430" lvl="1" indent="-457200" algn="l" defTabSz="650230" fontAlgn="base" hangingPunct="1">
              <a:lnSpc>
                <a:spcPct val="90000"/>
              </a:lnSpc>
              <a:spcBef>
                <a:spcPct val="0"/>
              </a:spcBef>
              <a:spcAft>
                <a:spcPct val="0"/>
              </a:spcAft>
              <a:buFont typeface="Arial" panose="020B0604020202020204" pitchFamily="34" charset="0"/>
              <a:buChar char="•"/>
            </a:pPr>
            <a:r>
              <a:rPr lang="de-DE" altLang="de-DE" sz="2800" b="0" kern="1200" dirty="0">
                <a:solidFill>
                  <a:prstClr val="black"/>
                </a:solidFill>
                <a:latin typeface="Calibri" panose="020F0502020204030204" pitchFamily="34" charset="0"/>
                <a:ea typeface="ヒラギノ角ゴ Pro W3" pitchFamily="123" charset="-128"/>
                <a:cs typeface="+mn-cs"/>
              </a:rPr>
              <a:t>eventuell Überarbeitung Projektmanagementleitfaden</a:t>
            </a:r>
          </a:p>
          <a:p>
            <a:pPr marL="1107430" lvl="1" indent="-457200" algn="l" defTabSz="650230" fontAlgn="base" hangingPunct="1">
              <a:lnSpc>
                <a:spcPct val="90000"/>
              </a:lnSpc>
              <a:spcBef>
                <a:spcPct val="0"/>
              </a:spcBef>
              <a:spcAft>
                <a:spcPct val="0"/>
              </a:spcAft>
              <a:buFont typeface="Arial" panose="020B0604020202020204" pitchFamily="34" charset="0"/>
              <a:buChar char="•"/>
            </a:pPr>
            <a:endParaRPr lang="de-DE" altLang="de-DE" sz="280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9399">
                                            <p:txEl>
                                              <p:pRg st="0" end="0"/>
                                            </p:txEl>
                                          </p:spTgt>
                                        </p:tgtEl>
                                        <p:attrNameLst>
                                          <p:attrName>style.visibility</p:attrName>
                                        </p:attrNameLst>
                                      </p:cBhvr>
                                      <p:to>
                                        <p:strVal val="visible"/>
                                      </p:to>
                                    </p:set>
                                    <p:anim calcmode="lin" valueType="num">
                                      <p:cBhvr additive="base">
                                        <p:cTn id="7" dur="500" fill="hold"/>
                                        <p:tgtEl>
                                          <p:spTgt spid="593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AA4BBD6-074A-4BB6-BDEC-1D3C45DC4407}"/>
              </a:ext>
            </a:extLst>
          </p:cNvPr>
          <p:cNvSpPr>
            <a:spLocks noGrp="1"/>
          </p:cNvSpPr>
          <p:nvPr>
            <p:ph type="sldNum" sz="quarter" idx="10"/>
          </p:nvPr>
        </p:nvSpPr>
        <p:spPr/>
        <p:txBody>
          <a:bodyPr/>
          <a:lstStyle/>
          <a:p>
            <a:pPr algn="l" defTabSz="650230" fontAlgn="base" hangingPunct="1">
              <a:spcBef>
                <a:spcPct val="0"/>
              </a:spcBef>
              <a:spcAft>
                <a:spcPct val="0"/>
              </a:spcAft>
            </a:pPr>
            <a:fld id="{9B7834DC-93D2-4A8A-BCF7-F864634F47D4}"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64</a:t>
            </a:fld>
            <a:endParaRPr lang="de-DE" altLang="de-DE" sz="2560" b="0" kern="1200">
              <a:solidFill>
                <a:prstClr val="black"/>
              </a:solidFill>
              <a:ea typeface="ヒラギノ角ゴ Pro W3" pitchFamily="123" charset="-128"/>
            </a:endParaRPr>
          </a:p>
        </p:txBody>
      </p:sp>
      <p:sp>
        <p:nvSpPr>
          <p:cNvPr id="60418" name="Rectangle 2">
            <a:extLst>
              <a:ext uri="{FF2B5EF4-FFF2-40B4-BE49-F238E27FC236}">
                <a16:creationId xmlns:a16="http://schemas.microsoft.com/office/drawing/2014/main" id="{55157D4A-033F-487B-B31B-FD904EEF7C2F}"/>
              </a:ext>
            </a:extLst>
          </p:cNvPr>
          <p:cNvSpPr>
            <a:spLocks noGrp="1" noChangeArrowheads="1"/>
          </p:cNvSpPr>
          <p:nvPr>
            <p:ph type="title"/>
          </p:nvPr>
        </p:nvSpPr>
        <p:spPr/>
        <p:txBody>
          <a:bodyPr/>
          <a:lstStyle/>
          <a:p>
            <a:pPr>
              <a:buFont typeface="Wingdings" panose="05000000000000000000" pitchFamily="2" charset="2"/>
              <a:buNone/>
            </a:pPr>
            <a:r>
              <a:rPr lang="de-DE" altLang="de-DE" dirty="0"/>
              <a:t>2.4.2 	Projektauflösung</a:t>
            </a:r>
          </a:p>
        </p:txBody>
      </p:sp>
      <p:sp>
        <p:nvSpPr>
          <p:cNvPr id="60419" name="Rectangle 3">
            <a:extLst>
              <a:ext uri="{FF2B5EF4-FFF2-40B4-BE49-F238E27FC236}">
                <a16:creationId xmlns:a16="http://schemas.microsoft.com/office/drawing/2014/main" id="{A56886D1-A49F-4491-A58E-AB318AD26BC0}"/>
              </a:ext>
            </a:extLst>
          </p:cNvPr>
          <p:cNvSpPr>
            <a:spLocks noGrp="1" noChangeArrowheads="1"/>
          </p:cNvSpPr>
          <p:nvPr>
            <p:ph type="body" idx="1"/>
          </p:nvPr>
        </p:nvSpPr>
        <p:spPr>
          <a:xfrm>
            <a:off x="325120" y="1517226"/>
            <a:ext cx="12354560" cy="3215076"/>
          </a:xfrm>
        </p:spPr>
        <p:txBody>
          <a:bodyPr>
            <a:normAutofit/>
          </a:bodyPr>
          <a:lstStyle/>
          <a:p>
            <a:pPr lvl="1">
              <a:spcBef>
                <a:spcPct val="0"/>
              </a:spcBef>
            </a:pPr>
            <a:r>
              <a:rPr lang="de-DE" altLang="de-DE" dirty="0"/>
              <a:t>Zuordnung der Mitarbeiter zu ihren Bereichen / neuen Projekten</a:t>
            </a:r>
          </a:p>
          <a:p>
            <a:pPr lvl="1">
              <a:spcBef>
                <a:spcPct val="0"/>
              </a:spcBef>
            </a:pPr>
            <a:r>
              <a:rPr lang="de-DE" altLang="de-DE" dirty="0"/>
              <a:t>Probleme:</a:t>
            </a:r>
          </a:p>
          <a:p>
            <a:pPr lvl="2">
              <a:spcBef>
                <a:spcPct val="0"/>
              </a:spcBef>
            </a:pPr>
            <a:r>
              <a:rPr lang="de-DE" altLang="de-DE" dirty="0"/>
              <a:t>Selbstverlängerung</a:t>
            </a:r>
          </a:p>
          <a:p>
            <a:pPr lvl="2">
              <a:spcBef>
                <a:spcPct val="0"/>
              </a:spcBef>
            </a:pPr>
            <a:r>
              <a:rPr lang="de-DE" altLang="de-DE" dirty="0"/>
              <a:t>Behandlung unfertiger Aufgaben</a:t>
            </a:r>
          </a:p>
          <a:p>
            <a:pPr lvl="2">
              <a:spcBef>
                <a:spcPct val="0"/>
              </a:spcBef>
            </a:pPr>
            <a:r>
              <a:rPr lang="de-DE" altLang="de-DE" dirty="0"/>
              <a:t>Fehlerbehandlung</a:t>
            </a:r>
          </a:p>
        </p:txBody>
      </p:sp>
      <p:sp>
        <p:nvSpPr>
          <p:cNvPr id="60420" name="Text Box 4">
            <a:extLst>
              <a:ext uri="{FF2B5EF4-FFF2-40B4-BE49-F238E27FC236}">
                <a16:creationId xmlns:a16="http://schemas.microsoft.com/office/drawing/2014/main" id="{0A868763-34A1-43CB-8DB0-4B35EC4111D9}"/>
              </a:ext>
            </a:extLst>
          </p:cNvPr>
          <p:cNvSpPr txBox="1">
            <a:spLocks noChangeArrowheads="1"/>
          </p:cNvSpPr>
          <p:nvPr/>
        </p:nvSpPr>
        <p:spPr bwMode="auto">
          <a:xfrm>
            <a:off x="1950720" y="5436730"/>
            <a:ext cx="107289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sz="2400">
                <a:solidFill>
                  <a:schemeClr val="tx1"/>
                </a:solidFill>
                <a:latin typeface="Times New Roman" panose="02020603050405020304" pitchFamily="18" charset="0"/>
              </a:defRPr>
            </a:lvl1pPr>
            <a:lvl2pPr marL="1054100">
              <a:defRPr sz="2400">
                <a:solidFill>
                  <a:schemeClr val="tx1"/>
                </a:solidFill>
                <a:latin typeface="Times New Roman" panose="02020603050405020304" pitchFamily="18" charset="0"/>
              </a:defRPr>
            </a:lvl2pPr>
            <a:lvl3pPr marL="1625600">
              <a:defRPr sz="2400">
                <a:solidFill>
                  <a:schemeClr val="tx1"/>
                </a:solidFill>
                <a:latin typeface="Times New Roman" panose="02020603050405020304" pitchFamily="18" charset="0"/>
              </a:defRPr>
            </a:lvl3pPr>
            <a:lvl4pPr marL="1816100">
              <a:defRPr sz="2400">
                <a:solidFill>
                  <a:schemeClr val="tx1"/>
                </a:solidFill>
                <a:latin typeface="Times New Roman" panose="02020603050405020304" pitchFamily="18" charset="0"/>
              </a:defRPr>
            </a:lvl4pPr>
            <a:lvl5pPr marL="2006600">
              <a:defRPr sz="2400">
                <a:solidFill>
                  <a:schemeClr val="tx1"/>
                </a:solidFill>
                <a:latin typeface="Times New Roman" panose="02020603050405020304" pitchFamily="18" charset="0"/>
              </a:defRPr>
            </a:lvl5pPr>
            <a:lvl6pPr marL="2463800" fontAlgn="base">
              <a:spcBef>
                <a:spcPct val="0"/>
              </a:spcBef>
              <a:spcAft>
                <a:spcPct val="0"/>
              </a:spcAft>
              <a:defRPr sz="2400">
                <a:solidFill>
                  <a:schemeClr val="tx1"/>
                </a:solidFill>
                <a:latin typeface="Times New Roman" panose="02020603050405020304" pitchFamily="18" charset="0"/>
              </a:defRPr>
            </a:lvl6pPr>
            <a:lvl7pPr marL="2921000" fontAlgn="base">
              <a:spcBef>
                <a:spcPct val="0"/>
              </a:spcBef>
              <a:spcAft>
                <a:spcPct val="0"/>
              </a:spcAft>
              <a:defRPr sz="2400">
                <a:solidFill>
                  <a:schemeClr val="tx1"/>
                </a:solidFill>
                <a:latin typeface="Times New Roman" panose="02020603050405020304" pitchFamily="18" charset="0"/>
              </a:defRPr>
            </a:lvl7pPr>
            <a:lvl8pPr marL="3378200" fontAlgn="base">
              <a:spcBef>
                <a:spcPct val="0"/>
              </a:spcBef>
              <a:spcAft>
                <a:spcPct val="0"/>
              </a:spcAft>
              <a:defRPr sz="2400">
                <a:solidFill>
                  <a:schemeClr val="tx1"/>
                </a:solidFill>
                <a:latin typeface="Times New Roman" panose="02020603050405020304" pitchFamily="18" charset="0"/>
              </a:defRPr>
            </a:lvl8pPr>
            <a:lvl9pPr marL="3835400" fontAlgn="base">
              <a:spcBef>
                <a:spcPct val="0"/>
              </a:spcBef>
              <a:spcAft>
                <a:spcPct val="0"/>
              </a:spcAft>
              <a:defRPr sz="2400">
                <a:solidFill>
                  <a:schemeClr val="tx1"/>
                </a:solidFill>
                <a:latin typeface="Times New Roman" panose="02020603050405020304" pitchFamily="18" charset="0"/>
              </a:defRPr>
            </a:lvl9pPr>
          </a:lstStyle>
          <a:p>
            <a:pPr marL="541858" indent="-541858" algn="l" defTabSz="650230" fontAlgn="base" hangingPunct="1">
              <a:spcBef>
                <a:spcPct val="0"/>
              </a:spcBef>
              <a:spcAft>
                <a:spcPct val="0"/>
              </a:spcAft>
              <a:buClr>
                <a:srgbClr val="D2E6F0"/>
              </a:buClr>
              <a:buFont typeface="Wingdings" panose="05000000000000000000" pitchFamily="2" charset="2"/>
              <a:buChar char="n"/>
            </a:pPr>
            <a:r>
              <a:rPr lang="de-DE" altLang="de-DE" sz="2560" b="0" kern="1200" dirty="0">
                <a:solidFill>
                  <a:prstClr val="black"/>
                </a:solidFill>
                <a:latin typeface="Arial" panose="020B0604020202020204" pitchFamily="34" charset="0"/>
                <a:ea typeface="ヒラギノ角ゴ Pro W3" pitchFamily="123" charset="-128"/>
                <a:cs typeface="+mn-cs"/>
              </a:rPr>
              <a:t>Rechtzeitige Planung einer sinnvollen Reintegration der Mitarbeiter</a:t>
            </a:r>
          </a:p>
          <a:p>
            <a:pPr marL="541858" indent="-541858" algn="l" defTabSz="650230" fontAlgn="base" hangingPunct="1">
              <a:spcBef>
                <a:spcPct val="0"/>
              </a:spcBef>
              <a:spcAft>
                <a:spcPct val="0"/>
              </a:spcAft>
              <a:buClr>
                <a:srgbClr val="D2E6F0"/>
              </a:buClr>
              <a:buFont typeface="Wingdings" panose="05000000000000000000" pitchFamily="2" charset="2"/>
              <a:buChar char="n"/>
            </a:pPr>
            <a:r>
              <a:rPr lang="de-DE" altLang="de-DE" sz="2560" b="0" kern="1200" dirty="0">
                <a:solidFill>
                  <a:prstClr val="black"/>
                </a:solidFill>
                <a:latin typeface="Arial" panose="020B0604020202020204" pitchFamily="34" charset="0"/>
                <a:ea typeface="ヒラギノ角ゴ Pro W3" pitchFamily="123" charset="-128"/>
                <a:cs typeface="+mn-cs"/>
              </a:rPr>
              <a:t>Information und Motivation für neue Projekte</a:t>
            </a:r>
          </a:p>
          <a:p>
            <a:pPr marL="541858" indent="-541858" algn="l" defTabSz="650230" fontAlgn="base" hangingPunct="1">
              <a:spcBef>
                <a:spcPct val="0"/>
              </a:spcBef>
              <a:spcAft>
                <a:spcPct val="0"/>
              </a:spcAft>
              <a:buClr>
                <a:srgbClr val="D2E6F0"/>
              </a:buClr>
              <a:buFont typeface="Wingdings" panose="05000000000000000000" pitchFamily="2" charset="2"/>
              <a:buChar char="n"/>
            </a:pPr>
            <a:r>
              <a:rPr lang="de-DE" altLang="de-DE" sz="2560" b="0" kern="1200" dirty="0">
                <a:solidFill>
                  <a:prstClr val="black"/>
                </a:solidFill>
                <a:latin typeface="Arial" panose="020B0604020202020204" pitchFamily="34" charset="0"/>
                <a:ea typeface="ヒラギノ角ゴ Pro W3" pitchFamily="123" charset="-128"/>
                <a:cs typeface="+mn-cs"/>
              </a:rPr>
              <a:t>Radikaler Projektabbruch bei misslungenen Projekten</a:t>
            </a:r>
          </a:p>
          <a:p>
            <a:pPr marL="541858" indent="-541858" algn="l" defTabSz="650230" fontAlgn="base" hangingPunct="1">
              <a:spcBef>
                <a:spcPct val="0"/>
              </a:spcBef>
              <a:spcAft>
                <a:spcPct val="0"/>
              </a:spcAft>
              <a:buClr>
                <a:srgbClr val="D2E6F0"/>
              </a:buClr>
              <a:buFont typeface="Wingdings" panose="05000000000000000000" pitchFamily="2" charset="2"/>
              <a:buChar char="n"/>
            </a:pPr>
            <a:r>
              <a:rPr lang="de-DE" altLang="de-DE" sz="2560" b="0" kern="1200" dirty="0">
                <a:solidFill>
                  <a:prstClr val="black"/>
                </a:solidFill>
                <a:latin typeface="Arial" panose="020B0604020202020204" pitchFamily="34" charset="0"/>
                <a:ea typeface="ヒラギノ角ゴ Pro W3" pitchFamily="123" charset="-128"/>
                <a:cs typeface="+mn-cs"/>
              </a:rPr>
              <a:t>genaue Festlegung der nach Projektabschluss erforderlichen Aktivitäten</a:t>
            </a:r>
            <a:endParaRPr lang="en-US" altLang="de-DE" sz="2560" b="0" kern="1200" dirty="0">
              <a:solidFill>
                <a:prstClr val="black"/>
              </a:solidFill>
              <a:latin typeface="Arial" panose="020B0604020202020204" pitchFamily="34" charset="0"/>
              <a:ea typeface="ヒラギノ角ゴ Pro W3" pitchFamily="123" charset="-128"/>
              <a:cs typeface="+mn-cs"/>
            </a:endParaRPr>
          </a:p>
        </p:txBody>
      </p:sp>
      <p:sp>
        <p:nvSpPr>
          <p:cNvPr id="60421" name="AutoShape 5">
            <a:extLst>
              <a:ext uri="{FF2B5EF4-FFF2-40B4-BE49-F238E27FC236}">
                <a16:creationId xmlns:a16="http://schemas.microsoft.com/office/drawing/2014/main" id="{F8E45532-71B0-40D6-8C8F-0E1130D68442}"/>
              </a:ext>
            </a:extLst>
          </p:cNvPr>
          <p:cNvSpPr>
            <a:spLocks noChangeArrowheads="1"/>
          </p:cNvSpPr>
          <p:nvPr/>
        </p:nvSpPr>
        <p:spPr bwMode="auto">
          <a:xfrm>
            <a:off x="650240" y="5527040"/>
            <a:ext cx="866987" cy="975360"/>
          </a:xfrm>
          <a:prstGeom prst="rightArrow">
            <a:avLst>
              <a:gd name="adj1" fmla="val 50000"/>
              <a:gd name="adj2" fmla="val 2500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604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P spid="60420"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liennummernplatzhalter 46">
            <a:extLst>
              <a:ext uri="{FF2B5EF4-FFF2-40B4-BE49-F238E27FC236}">
                <a16:creationId xmlns:a16="http://schemas.microsoft.com/office/drawing/2014/main" id="{D4BA9B3D-1F7B-4EE8-A44C-2C7B2D960E7D}"/>
              </a:ext>
            </a:extLst>
          </p:cNvPr>
          <p:cNvSpPr>
            <a:spLocks noGrp="1"/>
          </p:cNvSpPr>
          <p:nvPr>
            <p:ph type="sldNum" sz="quarter" idx="10"/>
          </p:nvPr>
        </p:nvSpPr>
        <p:spPr/>
        <p:txBody>
          <a:bodyPr/>
          <a:lstStyle/>
          <a:p>
            <a:pPr algn="l" defTabSz="650230" fontAlgn="base" hangingPunct="1">
              <a:spcBef>
                <a:spcPct val="0"/>
              </a:spcBef>
              <a:spcAft>
                <a:spcPct val="0"/>
              </a:spcAft>
            </a:pPr>
            <a:fld id="{A00C11E0-4091-4A89-98DD-54795FEC5842}"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65</a:t>
            </a:fld>
            <a:endParaRPr lang="de-DE" altLang="de-DE" sz="2560" b="0" kern="1200">
              <a:solidFill>
                <a:prstClr val="black"/>
              </a:solidFill>
              <a:ea typeface="ヒラギノ角ゴ Pro W3" pitchFamily="123" charset="-128"/>
            </a:endParaRPr>
          </a:p>
        </p:txBody>
      </p:sp>
      <p:sp>
        <p:nvSpPr>
          <p:cNvPr id="61442" name="Rectangle 2">
            <a:extLst>
              <a:ext uri="{FF2B5EF4-FFF2-40B4-BE49-F238E27FC236}">
                <a16:creationId xmlns:a16="http://schemas.microsoft.com/office/drawing/2014/main" id="{3A5BA490-E6A2-419C-812F-D962DD14169A}"/>
              </a:ext>
            </a:extLst>
          </p:cNvPr>
          <p:cNvSpPr>
            <a:spLocks noGrp="1" noChangeArrowheads="1"/>
          </p:cNvSpPr>
          <p:nvPr>
            <p:ph type="title"/>
          </p:nvPr>
        </p:nvSpPr>
        <p:spPr/>
        <p:txBody>
          <a:bodyPr/>
          <a:lstStyle/>
          <a:p>
            <a:r>
              <a:rPr lang="de-DE" altLang="de-DE"/>
              <a:t>2.5	Zusammenfassung</a:t>
            </a:r>
          </a:p>
        </p:txBody>
      </p:sp>
      <p:sp>
        <p:nvSpPr>
          <p:cNvPr id="61443" name="Rectangle 3">
            <a:extLst>
              <a:ext uri="{FF2B5EF4-FFF2-40B4-BE49-F238E27FC236}">
                <a16:creationId xmlns:a16="http://schemas.microsoft.com/office/drawing/2014/main" id="{D7611CDD-E011-4E6D-8936-8C9B85CF6209}"/>
              </a:ext>
            </a:extLst>
          </p:cNvPr>
          <p:cNvSpPr>
            <a:spLocks noChangeArrowheads="1"/>
          </p:cNvSpPr>
          <p:nvPr/>
        </p:nvSpPr>
        <p:spPr bwMode="auto">
          <a:xfrm>
            <a:off x="4985173" y="5201920"/>
            <a:ext cx="2817707" cy="5418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Steuerung</a:t>
            </a:r>
          </a:p>
        </p:txBody>
      </p:sp>
      <p:sp>
        <p:nvSpPr>
          <p:cNvPr id="61444" name="Rectangle 4">
            <a:extLst>
              <a:ext uri="{FF2B5EF4-FFF2-40B4-BE49-F238E27FC236}">
                <a16:creationId xmlns:a16="http://schemas.microsoft.com/office/drawing/2014/main" id="{222BBF93-F630-4330-A47C-F7C7A70D9E45}"/>
              </a:ext>
            </a:extLst>
          </p:cNvPr>
          <p:cNvSpPr>
            <a:spLocks noChangeArrowheads="1"/>
          </p:cNvSpPr>
          <p:nvPr/>
        </p:nvSpPr>
        <p:spPr bwMode="auto">
          <a:xfrm>
            <a:off x="1408853" y="4443307"/>
            <a:ext cx="2817707" cy="5418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Planung</a:t>
            </a:r>
          </a:p>
        </p:txBody>
      </p:sp>
      <p:grpSp>
        <p:nvGrpSpPr>
          <p:cNvPr id="61445" name="Group 5">
            <a:extLst>
              <a:ext uri="{FF2B5EF4-FFF2-40B4-BE49-F238E27FC236}">
                <a16:creationId xmlns:a16="http://schemas.microsoft.com/office/drawing/2014/main" id="{F4B66554-6274-4FE7-B5CD-08960797DF93}"/>
              </a:ext>
            </a:extLst>
          </p:cNvPr>
          <p:cNvGrpSpPr>
            <a:grpSpLocks/>
          </p:cNvGrpSpPr>
          <p:nvPr/>
        </p:nvGrpSpPr>
        <p:grpSpPr bwMode="auto">
          <a:xfrm>
            <a:off x="6394027" y="4461369"/>
            <a:ext cx="1950721" cy="704427"/>
            <a:chOff x="2832" y="1976"/>
            <a:chExt cx="864" cy="312"/>
          </a:xfrm>
        </p:grpSpPr>
        <p:sp>
          <p:nvSpPr>
            <p:cNvPr id="61446" name="AutoShape 6">
              <a:extLst>
                <a:ext uri="{FF2B5EF4-FFF2-40B4-BE49-F238E27FC236}">
                  <a16:creationId xmlns:a16="http://schemas.microsoft.com/office/drawing/2014/main" id="{2E2DE3C4-01BA-476D-BA24-B999AEB56D72}"/>
                </a:ext>
              </a:extLst>
            </p:cNvPr>
            <p:cNvSpPr>
              <a:spLocks noChangeArrowheads="1"/>
            </p:cNvSpPr>
            <p:nvPr/>
          </p:nvSpPr>
          <p:spPr bwMode="auto">
            <a:xfrm rot="5400000">
              <a:off x="2856" y="2024"/>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nvGrpSpPr>
            <p:cNvPr id="61447" name="Group 7">
              <a:extLst>
                <a:ext uri="{FF2B5EF4-FFF2-40B4-BE49-F238E27FC236}">
                  <a16:creationId xmlns:a16="http://schemas.microsoft.com/office/drawing/2014/main" id="{88FF77C4-7386-4664-8DFC-7AF6D79030AA}"/>
                </a:ext>
              </a:extLst>
            </p:cNvPr>
            <p:cNvGrpSpPr>
              <a:grpSpLocks/>
            </p:cNvGrpSpPr>
            <p:nvPr/>
          </p:nvGrpSpPr>
          <p:grpSpPr bwMode="auto">
            <a:xfrm>
              <a:off x="2904" y="1976"/>
              <a:ext cx="792" cy="196"/>
              <a:chOff x="3000" y="2792"/>
              <a:chExt cx="792" cy="196"/>
            </a:xfrm>
          </p:grpSpPr>
          <p:sp>
            <p:nvSpPr>
              <p:cNvPr id="61448" name="Rectangle 8">
                <a:extLst>
                  <a:ext uri="{FF2B5EF4-FFF2-40B4-BE49-F238E27FC236}">
                    <a16:creationId xmlns:a16="http://schemas.microsoft.com/office/drawing/2014/main" id="{0E6807A5-4F7C-4783-AAA1-4978BE192EFA}"/>
                  </a:ext>
                </a:extLst>
              </p:cNvPr>
              <p:cNvSpPr>
                <a:spLocks noChangeArrowheads="1"/>
              </p:cNvSpPr>
              <p:nvPr/>
            </p:nvSpPr>
            <p:spPr bwMode="auto">
              <a:xfrm rot="5400000">
                <a:off x="3324" y="2508"/>
                <a:ext cx="144" cy="79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61449" name="Text Box 9">
                <a:extLst>
                  <a:ext uri="{FF2B5EF4-FFF2-40B4-BE49-F238E27FC236}">
                    <a16:creationId xmlns:a16="http://schemas.microsoft.com/office/drawing/2014/main" id="{4809AC88-7920-44FB-9BD2-D76AA393AAD3}"/>
                  </a:ext>
                </a:extLst>
              </p:cNvPr>
              <p:cNvSpPr txBox="1">
                <a:spLocks noChangeArrowheads="1"/>
              </p:cNvSpPr>
              <p:nvPr/>
            </p:nvSpPr>
            <p:spPr bwMode="auto">
              <a:xfrm>
                <a:off x="3000" y="2792"/>
                <a:ext cx="73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Abweichung</a:t>
                </a:r>
              </a:p>
            </p:txBody>
          </p:sp>
        </p:grpSp>
      </p:grpSp>
      <p:grpSp>
        <p:nvGrpSpPr>
          <p:cNvPr id="61450" name="Group 10">
            <a:extLst>
              <a:ext uri="{FF2B5EF4-FFF2-40B4-BE49-F238E27FC236}">
                <a16:creationId xmlns:a16="http://schemas.microsoft.com/office/drawing/2014/main" id="{C1DFDCC0-3496-481D-AEFA-13D0C8ED4687}"/>
              </a:ext>
            </a:extLst>
          </p:cNvPr>
          <p:cNvGrpSpPr>
            <a:grpSpLocks/>
          </p:cNvGrpSpPr>
          <p:nvPr/>
        </p:nvGrpSpPr>
        <p:grpSpPr bwMode="auto">
          <a:xfrm>
            <a:off x="4334933" y="4389120"/>
            <a:ext cx="1842346" cy="704427"/>
            <a:chOff x="2016" y="2760"/>
            <a:chExt cx="816" cy="312"/>
          </a:xfrm>
        </p:grpSpPr>
        <p:sp>
          <p:nvSpPr>
            <p:cNvPr id="61451" name="AutoShape 11">
              <a:extLst>
                <a:ext uri="{FF2B5EF4-FFF2-40B4-BE49-F238E27FC236}">
                  <a16:creationId xmlns:a16="http://schemas.microsoft.com/office/drawing/2014/main" id="{8EF2D0DC-BB0B-4845-B34E-93328D6D7D1F}"/>
                </a:ext>
              </a:extLst>
            </p:cNvPr>
            <p:cNvSpPr>
              <a:spLocks noChangeArrowheads="1"/>
            </p:cNvSpPr>
            <p:nvPr/>
          </p:nvSpPr>
          <p:spPr bwMode="auto">
            <a:xfrm rot="10800000">
              <a:off x="2016" y="2760"/>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52" name="Rectangle 12">
              <a:extLst>
                <a:ext uri="{FF2B5EF4-FFF2-40B4-BE49-F238E27FC236}">
                  <a16:creationId xmlns:a16="http://schemas.microsoft.com/office/drawing/2014/main" id="{46106781-9508-47E0-8AB6-4FAC78698BF8}"/>
                </a:ext>
              </a:extLst>
            </p:cNvPr>
            <p:cNvSpPr>
              <a:spLocks noChangeArrowheads="1"/>
            </p:cNvSpPr>
            <p:nvPr/>
          </p:nvSpPr>
          <p:spPr bwMode="auto">
            <a:xfrm rot="5400000">
              <a:off x="2460" y="2604"/>
              <a:ext cx="144" cy="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53" name="Rectangle 13">
              <a:extLst>
                <a:ext uri="{FF2B5EF4-FFF2-40B4-BE49-F238E27FC236}">
                  <a16:creationId xmlns:a16="http://schemas.microsoft.com/office/drawing/2014/main" id="{E682D4DD-101D-467B-8DAB-E5003F310689}"/>
                </a:ext>
              </a:extLst>
            </p:cNvPr>
            <p:cNvSpPr>
              <a:spLocks noChangeArrowheads="1"/>
            </p:cNvSpPr>
            <p:nvPr/>
          </p:nvSpPr>
          <p:spPr bwMode="auto">
            <a:xfrm rot="10800000">
              <a:off x="2688" y="2832"/>
              <a:ext cx="144" cy="24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54" name="Text Box 14">
              <a:extLst>
                <a:ext uri="{FF2B5EF4-FFF2-40B4-BE49-F238E27FC236}">
                  <a16:creationId xmlns:a16="http://schemas.microsoft.com/office/drawing/2014/main" id="{03064C51-D4B2-49F7-96B9-F8F5F114341B}"/>
                </a:ext>
              </a:extLst>
            </p:cNvPr>
            <p:cNvSpPr txBox="1">
              <a:spLocks noChangeArrowheads="1"/>
            </p:cNvSpPr>
            <p:nvPr/>
          </p:nvSpPr>
          <p:spPr bwMode="auto">
            <a:xfrm>
              <a:off x="2090" y="2792"/>
              <a:ext cx="59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Änderung</a:t>
              </a:r>
            </a:p>
          </p:txBody>
        </p:sp>
      </p:grpSp>
      <p:grpSp>
        <p:nvGrpSpPr>
          <p:cNvPr id="61455" name="Group 15">
            <a:extLst>
              <a:ext uri="{FF2B5EF4-FFF2-40B4-BE49-F238E27FC236}">
                <a16:creationId xmlns:a16="http://schemas.microsoft.com/office/drawing/2014/main" id="{C2A3505E-EF5A-401A-BD9E-ABF75F921FB3}"/>
              </a:ext>
            </a:extLst>
          </p:cNvPr>
          <p:cNvGrpSpPr>
            <a:grpSpLocks/>
          </p:cNvGrpSpPr>
          <p:nvPr/>
        </p:nvGrpSpPr>
        <p:grpSpPr bwMode="auto">
          <a:xfrm>
            <a:off x="8453120" y="4443307"/>
            <a:ext cx="2817707" cy="1950720"/>
            <a:chOff x="3840" y="2784"/>
            <a:chExt cx="1248" cy="864"/>
          </a:xfrm>
        </p:grpSpPr>
        <p:sp>
          <p:nvSpPr>
            <p:cNvPr id="61456" name="Rectangle 16">
              <a:extLst>
                <a:ext uri="{FF2B5EF4-FFF2-40B4-BE49-F238E27FC236}">
                  <a16:creationId xmlns:a16="http://schemas.microsoft.com/office/drawing/2014/main" id="{C1F8FFDE-D00E-4060-A122-5224E6EEC142}"/>
                </a:ext>
              </a:extLst>
            </p:cNvPr>
            <p:cNvSpPr>
              <a:spLocks noChangeArrowheads="1"/>
            </p:cNvSpPr>
            <p:nvPr/>
          </p:nvSpPr>
          <p:spPr bwMode="auto">
            <a:xfrm>
              <a:off x="3840" y="2784"/>
              <a:ext cx="1248" cy="24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Überwachung</a:t>
              </a:r>
            </a:p>
          </p:txBody>
        </p:sp>
        <p:grpSp>
          <p:nvGrpSpPr>
            <p:cNvPr id="61457" name="Group 17">
              <a:extLst>
                <a:ext uri="{FF2B5EF4-FFF2-40B4-BE49-F238E27FC236}">
                  <a16:creationId xmlns:a16="http://schemas.microsoft.com/office/drawing/2014/main" id="{25AA62C1-2F9A-4357-80CD-ADD63C5C6156}"/>
                </a:ext>
              </a:extLst>
            </p:cNvPr>
            <p:cNvGrpSpPr>
              <a:grpSpLocks/>
            </p:cNvGrpSpPr>
            <p:nvPr/>
          </p:nvGrpSpPr>
          <p:grpSpPr bwMode="auto">
            <a:xfrm>
              <a:off x="4341" y="3071"/>
              <a:ext cx="288" cy="577"/>
              <a:chOff x="4341" y="3071"/>
              <a:chExt cx="288" cy="577"/>
            </a:xfrm>
          </p:grpSpPr>
          <p:sp>
            <p:nvSpPr>
              <p:cNvPr id="61458" name="AutoShape 18">
                <a:extLst>
                  <a:ext uri="{FF2B5EF4-FFF2-40B4-BE49-F238E27FC236}">
                    <a16:creationId xmlns:a16="http://schemas.microsoft.com/office/drawing/2014/main" id="{B37B32A8-C59C-4B8E-A813-7A7EDBD6A9FE}"/>
                  </a:ext>
                </a:extLst>
              </p:cNvPr>
              <p:cNvSpPr>
                <a:spLocks noChangeArrowheads="1"/>
              </p:cNvSpPr>
              <p:nvPr/>
            </p:nvSpPr>
            <p:spPr bwMode="auto">
              <a:xfrm rot="16200000">
                <a:off x="4365" y="3047"/>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59" name="Rectangle 19">
                <a:extLst>
                  <a:ext uri="{FF2B5EF4-FFF2-40B4-BE49-F238E27FC236}">
                    <a16:creationId xmlns:a16="http://schemas.microsoft.com/office/drawing/2014/main" id="{B6EF6853-9A02-486A-99FC-A34454812CE4}"/>
                  </a:ext>
                </a:extLst>
              </p:cNvPr>
              <p:cNvSpPr>
                <a:spLocks noChangeArrowheads="1"/>
              </p:cNvSpPr>
              <p:nvPr/>
            </p:nvSpPr>
            <p:spPr bwMode="auto">
              <a:xfrm rot="21600000">
                <a:off x="4413" y="3167"/>
                <a:ext cx="144" cy="481"/>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60" name="Text Box 20">
                <a:extLst>
                  <a:ext uri="{FF2B5EF4-FFF2-40B4-BE49-F238E27FC236}">
                    <a16:creationId xmlns:a16="http://schemas.microsoft.com/office/drawing/2014/main" id="{453FC023-5C4C-415F-99D3-E3A943CFD75F}"/>
                  </a:ext>
                </a:extLst>
              </p:cNvPr>
              <p:cNvSpPr txBox="1">
                <a:spLocks noChangeArrowheads="1"/>
              </p:cNvSpPr>
              <p:nvPr/>
            </p:nvSpPr>
            <p:spPr bwMode="auto">
              <a:xfrm rot="16200000">
                <a:off x="4368" y="3276"/>
                <a:ext cx="23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IST</a:t>
                </a:r>
              </a:p>
            </p:txBody>
          </p:sp>
        </p:grpSp>
      </p:grpSp>
      <p:sp>
        <p:nvSpPr>
          <p:cNvPr id="61461" name="Rectangle 21">
            <a:extLst>
              <a:ext uri="{FF2B5EF4-FFF2-40B4-BE49-F238E27FC236}">
                <a16:creationId xmlns:a16="http://schemas.microsoft.com/office/drawing/2014/main" id="{68EDD0BD-5C98-48F4-B260-A3A66442DF72}"/>
              </a:ext>
            </a:extLst>
          </p:cNvPr>
          <p:cNvSpPr>
            <a:spLocks noChangeArrowheads="1"/>
          </p:cNvSpPr>
          <p:nvPr/>
        </p:nvSpPr>
        <p:spPr bwMode="auto">
          <a:xfrm>
            <a:off x="1408854" y="3251200"/>
            <a:ext cx="1083733" cy="54186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Ziele</a:t>
            </a:r>
          </a:p>
        </p:txBody>
      </p:sp>
      <p:grpSp>
        <p:nvGrpSpPr>
          <p:cNvPr id="61462" name="Group 22">
            <a:extLst>
              <a:ext uri="{FF2B5EF4-FFF2-40B4-BE49-F238E27FC236}">
                <a16:creationId xmlns:a16="http://schemas.microsoft.com/office/drawing/2014/main" id="{F4727469-6758-4DE0-8B0E-43852BE5207C}"/>
              </a:ext>
            </a:extLst>
          </p:cNvPr>
          <p:cNvGrpSpPr>
            <a:grpSpLocks/>
          </p:cNvGrpSpPr>
          <p:nvPr/>
        </p:nvGrpSpPr>
        <p:grpSpPr bwMode="auto">
          <a:xfrm>
            <a:off x="1623344" y="3847254"/>
            <a:ext cx="634435" cy="555413"/>
            <a:chOff x="815" y="2520"/>
            <a:chExt cx="281" cy="246"/>
          </a:xfrm>
        </p:grpSpPr>
        <p:sp>
          <p:nvSpPr>
            <p:cNvPr id="61463" name="AutoShape 23">
              <a:extLst>
                <a:ext uri="{FF2B5EF4-FFF2-40B4-BE49-F238E27FC236}">
                  <a16:creationId xmlns:a16="http://schemas.microsoft.com/office/drawing/2014/main" id="{5F4B118B-D60E-4D6C-BE0A-4F58CC9D6A73}"/>
                </a:ext>
              </a:extLst>
            </p:cNvPr>
            <p:cNvSpPr>
              <a:spLocks noChangeArrowheads="1"/>
            </p:cNvSpPr>
            <p:nvPr/>
          </p:nvSpPr>
          <p:spPr bwMode="auto">
            <a:xfrm rot="16200000">
              <a:off x="924" y="2548"/>
              <a:ext cx="199" cy="144"/>
            </a:xfrm>
            <a:prstGeom prst="rightArrow">
              <a:avLst>
                <a:gd name="adj1" fmla="val 50000"/>
                <a:gd name="adj2" fmla="val 34549"/>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64" name="Rectangle 24">
              <a:extLst>
                <a:ext uri="{FF2B5EF4-FFF2-40B4-BE49-F238E27FC236}">
                  <a16:creationId xmlns:a16="http://schemas.microsoft.com/office/drawing/2014/main" id="{0082DF43-048F-48A8-B396-50A9A7177766}"/>
                </a:ext>
              </a:extLst>
            </p:cNvPr>
            <p:cNvSpPr>
              <a:spLocks noChangeArrowheads="1"/>
            </p:cNvSpPr>
            <p:nvPr/>
          </p:nvSpPr>
          <p:spPr bwMode="auto">
            <a:xfrm rot="21600000">
              <a:off x="988" y="2600"/>
              <a:ext cx="71" cy="16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65" name="AutoShape 25">
              <a:extLst>
                <a:ext uri="{FF2B5EF4-FFF2-40B4-BE49-F238E27FC236}">
                  <a16:creationId xmlns:a16="http://schemas.microsoft.com/office/drawing/2014/main" id="{D57A2309-EE53-47C3-A6EC-A5D3B7EE51FC}"/>
                </a:ext>
              </a:extLst>
            </p:cNvPr>
            <p:cNvSpPr>
              <a:spLocks noChangeArrowheads="1"/>
            </p:cNvSpPr>
            <p:nvPr/>
          </p:nvSpPr>
          <p:spPr bwMode="auto">
            <a:xfrm rot="27000000">
              <a:off x="787" y="2595"/>
              <a:ext cx="199" cy="144"/>
            </a:xfrm>
            <a:prstGeom prst="rightArrow">
              <a:avLst>
                <a:gd name="adj1" fmla="val 50000"/>
                <a:gd name="adj2" fmla="val 34549"/>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66" name="Rectangle 26">
              <a:extLst>
                <a:ext uri="{FF2B5EF4-FFF2-40B4-BE49-F238E27FC236}">
                  <a16:creationId xmlns:a16="http://schemas.microsoft.com/office/drawing/2014/main" id="{2AFF3CD4-A48F-4837-9D4C-BEBEEB26FFDB}"/>
                </a:ext>
              </a:extLst>
            </p:cNvPr>
            <p:cNvSpPr>
              <a:spLocks noChangeArrowheads="1"/>
            </p:cNvSpPr>
            <p:nvPr/>
          </p:nvSpPr>
          <p:spPr bwMode="auto">
            <a:xfrm rot="32400000">
              <a:off x="851" y="2527"/>
              <a:ext cx="71" cy="16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grpSp>
      <p:grpSp>
        <p:nvGrpSpPr>
          <p:cNvPr id="61467" name="Group 27">
            <a:extLst>
              <a:ext uri="{FF2B5EF4-FFF2-40B4-BE49-F238E27FC236}">
                <a16:creationId xmlns:a16="http://schemas.microsoft.com/office/drawing/2014/main" id="{38E584CA-ED21-4C05-BA9C-8F419A3CAC3A}"/>
              </a:ext>
            </a:extLst>
          </p:cNvPr>
          <p:cNvGrpSpPr>
            <a:grpSpLocks/>
          </p:cNvGrpSpPr>
          <p:nvPr/>
        </p:nvGrpSpPr>
        <p:grpSpPr bwMode="auto">
          <a:xfrm>
            <a:off x="3359573" y="3612445"/>
            <a:ext cx="6881707" cy="758613"/>
            <a:chOff x="1584" y="2416"/>
            <a:chExt cx="3048" cy="336"/>
          </a:xfrm>
        </p:grpSpPr>
        <p:sp>
          <p:nvSpPr>
            <p:cNvPr id="61468" name="Rectangle 28">
              <a:extLst>
                <a:ext uri="{FF2B5EF4-FFF2-40B4-BE49-F238E27FC236}">
                  <a16:creationId xmlns:a16="http://schemas.microsoft.com/office/drawing/2014/main" id="{A5D4AE88-8659-4815-B245-5EF1A97099F8}"/>
                </a:ext>
              </a:extLst>
            </p:cNvPr>
            <p:cNvSpPr>
              <a:spLocks noChangeArrowheads="1"/>
            </p:cNvSpPr>
            <p:nvPr/>
          </p:nvSpPr>
          <p:spPr bwMode="auto">
            <a:xfrm rot="10800000">
              <a:off x="1584" y="2448"/>
              <a:ext cx="144" cy="28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69" name="AutoShape 29">
              <a:extLst>
                <a:ext uri="{FF2B5EF4-FFF2-40B4-BE49-F238E27FC236}">
                  <a16:creationId xmlns:a16="http://schemas.microsoft.com/office/drawing/2014/main" id="{A57968CE-873F-472C-8C45-6FB44D372338}"/>
                </a:ext>
              </a:extLst>
            </p:cNvPr>
            <p:cNvSpPr>
              <a:spLocks noChangeArrowheads="1"/>
            </p:cNvSpPr>
            <p:nvPr/>
          </p:nvSpPr>
          <p:spPr bwMode="auto">
            <a:xfrm rot="5400000">
              <a:off x="4368" y="2488"/>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70" name="Rectangle 30">
              <a:extLst>
                <a:ext uri="{FF2B5EF4-FFF2-40B4-BE49-F238E27FC236}">
                  <a16:creationId xmlns:a16="http://schemas.microsoft.com/office/drawing/2014/main" id="{E1C58CC5-BBCC-48BA-8A6D-F30420187143}"/>
                </a:ext>
              </a:extLst>
            </p:cNvPr>
            <p:cNvSpPr>
              <a:spLocks noChangeArrowheads="1"/>
            </p:cNvSpPr>
            <p:nvPr/>
          </p:nvSpPr>
          <p:spPr bwMode="auto">
            <a:xfrm rot="5400000">
              <a:off x="3000" y="1032"/>
              <a:ext cx="144" cy="297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defTabSz="650230" fontAlgn="base" hangingPunct="1">
                <a:spcBef>
                  <a:spcPct val="0"/>
                </a:spcBef>
                <a:spcAft>
                  <a:spcPct val="0"/>
                </a:spcAft>
              </a:pPr>
              <a:endParaRPr lang="en-US" altLang="de-DE" sz="3413" b="0" kern="1200">
                <a:solidFill>
                  <a:prstClr val="black"/>
                </a:solidFill>
                <a:latin typeface="Calibri" panose="020F0502020204030204" pitchFamily="34" charset="0"/>
                <a:ea typeface="ヒラギノ角ゴ Pro W3" pitchFamily="123" charset="-128"/>
                <a:cs typeface="+mn-cs"/>
              </a:endParaRPr>
            </a:p>
          </p:txBody>
        </p:sp>
        <p:sp>
          <p:nvSpPr>
            <p:cNvPr id="61471" name="Text Box 31">
              <a:extLst>
                <a:ext uri="{FF2B5EF4-FFF2-40B4-BE49-F238E27FC236}">
                  <a16:creationId xmlns:a16="http://schemas.microsoft.com/office/drawing/2014/main" id="{6711E55B-4CD2-4780-8118-1310D870FD16}"/>
                </a:ext>
              </a:extLst>
            </p:cNvPr>
            <p:cNvSpPr txBox="1">
              <a:spLocks noChangeArrowheads="1"/>
            </p:cNvSpPr>
            <p:nvPr/>
          </p:nvSpPr>
          <p:spPr bwMode="auto">
            <a:xfrm>
              <a:off x="2712" y="2416"/>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grpSp>
        <p:nvGrpSpPr>
          <p:cNvPr id="61472" name="Group 32">
            <a:extLst>
              <a:ext uri="{FF2B5EF4-FFF2-40B4-BE49-F238E27FC236}">
                <a16:creationId xmlns:a16="http://schemas.microsoft.com/office/drawing/2014/main" id="{3A0547B7-174D-4C4D-A913-EBC5A956F9B9}"/>
              </a:ext>
            </a:extLst>
          </p:cNvPr>
          <p:cNvGrpSpPr>
            <a:grpSpLocks/>
          </p:cNvGrpSpPr>
          <p:nvPr/>
        </p:nvGrpSpPr>
        <p:grpSpPr bwMode="auto">
          <a:xfrm>
            <a:off x="1408853" y="5093547"/>
            <a:ext cx="10945707" cy="2167467"/>
            <a:chOff x="720" y="3072"/>
            <a:chExt cx="4848" cy="960"/>
          </a:xfrm>
        </p:grpSpPr>
        <p:grpSp>
          <p:nvGrpSpPr>
            <p:cNvPr id="61473" name="Group 33">
              <a:extLst>
                <a:ext uri="{FF2B5EF4-FFF2-40B4-BE49-F238E27FC236}">
                  <a16:creationId xmlns:a16="http://schemas.microsoft.com/office/drawing/2014/main" id="{342EFE61-0540-4E8D-9CD6-C74FBD68C920}"/>
                </a:ext>
              </a:extLst>
            </p:cNvPr>
            <p:cNvGrpSpPr>
              <a:grpSpLocks/>
            </p:cNvGrpSpPr>
            <p:nvPr/>
          </p:nvGrpSpPr>
          <p:grpSpPr bwMode="auto">
            <a:xfrm>
              <a:off x="816" y="3072"/>
              <a:ext cx="288" cy="624"/>
              <a:chOff x="816" y="3072"/>
              <a:chExt cx="288" cy="624"/>
            </a:xfrm>
          </p:grpSpPr>
          <p:sp>
            <p:nvSpPr>
              <p:cNvPr id="61474" name="AutoShape 34">
                <a:extLst>
                  <a:ext uri="{FF2B5EF4-FFF2-40B4-BE49-F238E27FC236}">
                    <a16:creationId xmlns:a16="http://schemas.microsoft.com/office/drawing/2014/main" id="{E9022B93-BFB4-4717-AEBC-CBAE9F7545C0}"/>
                  </a:ext>
                </a:extLst>
              </p:cNvPr>
              <p:cNvSpPr>
                <a:spLocks noChangeArrowheads="1"/>
              </p:cNvSpPr>
              <p:nvPr/>
            </p:nvSpPr>
            <p:spPr bwMode="auto">
              <a:xfrm rot="5400000">
                <a:off x="840" y="3432"/>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75" name="Rectangle 35">
                <a:extLst>
                  <a:ext uri="{FF2B5EF4-FFF2-40B4-BE49-F238E27FC236}">
                    <a16:creationId xmlns:a16="http://schemas.microsoft.com/office/drawing/2014/main" id="{F6C54D5F-ABF2-412F-8516-2B8A1A595034}"/>
                  </a:ext>
                </a:extLst>
              </p:cNvPr>
              <p:cNvSpPr>
                <a:spLocks noChangeArrowheads="1"/>
              </p:cNvSpPr>
              <p:nvPr/>
            </p:nvSpPr>
            <p:spPr bwMode="auto">
              <a:xfrm rot="10800000">
                <a:off x="888" y="3072"/>
                <a:ext cx="144" cy="38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76" name="Text Box 36">
                <a:extLst>
                  <a:ext uri="{FF2B5EF4-FFF2-40B4-BE49-F238E27FC236}">
                    <a16:creationId xmlns:a16="http://schemas.microsoft.com/office/drawing/2014/main" id="{83A915E5-277F-417D-8CEA-49672FEF2AD4}"/>
                  </a:ext>
                </a:extLst>
              </p:cNvPr>
              <p:cNvSpPr txBox="1">
                <a:spLocks noChangeArrowheads="1"/>
              </p:cNvSpPr>
              <p:nvPr/>
            </p:nvSpPr>
            <p:spPr bwMode="auto">
              <a:xfrm rot="16200000">
                <a:off x="793" y="3244"/>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grpSp>
          <p:nvGrpSpPr>
            <p:cNvPr id="61477" name="Group 37">
              <a:extLst>
                <a:ext uri="{FF2B5EF4-FFF2-40B4-BE49-F238E27FC236}">
                  <a16:creationId xmlns:a16="http://schemas.microsoft.com/office/drawing/2014/main" id="{2AFA8573-95B9-4AFB-8DE7-7E638C63D4E1}"/>
                </a:ext>
              </a:extLst>
            </p:cNvPr>
            <p:cNvGrpSpPr>
              <a:grpSpLocks/>
            </p:cNvGrpSpPr>
            <p:nvPr/>
          </p:nvGrpSpPr>
          <p:grpSpPr bwMode="auto">
            <a:xfrm>
              <a:off x="720" y="3599"/>
              <a:ext cx="4848" cy="433"/>
              <a:chOff x="720" y="3599"/>
              <a:chExt cx="4848" cy="433"/>
            </a:xfrm>
          </p:grpSpPr>
          <p:sp>
            <p:nvSpPr>
              <p:cNvPr id="61478" name="AutoShape 38">
                <a:extLst>
                  <a:ext uri="{FF2B5EF4-FFF2-40B4-BE49-F238E27FC236}">
                    <a16:creationId xmlns:a16="http://schemas.microsoft.com/office/drawing/2014/main" id="{EA98BCA3-C423-4C5F-BDAF-705E2653BB0B}"/>
                  </a:ext>
                </a:extLst>
              </p:cNvPr>
              <p:cNvSpPr>
                <a:spLocks noChangeArrowheads="1"/>
              </p:cNvSpPr>
              <p:nvPr/>
            </p:nvSpPr>
            <p:spPr bwMode="auto">
              <a:xfrm>
                <a:off x="4608" y="3599"/>
                <a:ext cx="960" cy="433"/>
              </a:xfrm>
              <a:prstGeom prst="rightArrow">
                <a:avLst>
                  <a:gd name="adj1" fmla="val 50000"/>
                  <a:gd name="adj2" fmla="val 55427"/>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endParaRPr lang="en-US" altLang="de-DE" sz="3413" b="0" kern="1200">
                  <a:solidFill>
                    <a:prstClr val="white"/>
                  </a:solidFill>
                  <a:latin typeface="Calibri" panose="020F0502020204030204" pitchFamily="34" charset="0"/>
                  <a:ea typeface="ヒラギノ角ゴ Pro W3" pitchFamily="123" charset="-128"/>
                  <a:cs typeface="+mn-cs"/>
                </a:endParaRPr>
              </a:p>
            </p:txBody>
          </p:sp>
          <p:sp>
            <p:nvSpPr>
              <p:cNvPr id="61479" name="Rectangle 39">
                <a:extLst>
                  <a:ext uri="{FF2B5EF4-FFF2-40B4-BE49-F238E27FC236}">
                    <a16:creationId xmlns:a16="http://schemas.microsoft.com/office/drawing/2014/main" id="{ADA3CCEA-1A6D-4449-8D20-02C08F28AD3C}"/>
                  </a:ext>
                </a:extLst>
              </p:cNvPr>
              <p:cNvSpPr>
                <a:spLocks noChangeArrowheads="1"/>
              </p:cNvSpPr>
              <p:nvPr/>
            </p:nvSpPr>
            <p:spPr bwMode="auto">
              <a:xfrm>
                <a:off x="720" y="3708"/>
                <a:ext cx="3939" cy="21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Projektdurchführung</a:t>
                </a:r>
              </a:p>
            </p:txBody>
          </p:sp>
        </p:grpSp>
      </p:grpSp>
      <p:grpSp>
        <p:nvGrpSpPr>
          <p:cNvPr id="61480" name="Group 40">
            <a:extLst>
              <a:ext uri="{FF2B5EF4-FFF2-40B4-BE49-F238E27FC236}">
                <a16:creationId xmlns:a16="http://schemas.microsoft.com/office/drawing/2014/main" id="{DFAC42E2-9216-46D7-99B8-CF613ED67898}"/>
              </a:ext>
            </a:extLst>
          </p:cNvPr>
          <p:cNvGrpSpPr>
            <a:grpSpLocks/>
          </p:cNvGrpSpPr>
          <p:nvPr/>
        </p:nvGrpSpPr>
        <p:grpSpPr bwMode="auto">
          <a:xfrm>
            <a:off x="3034453" y="5093556"/>
            <a:ext cx="1842347" cy="704428"/>
            <a:chOff x="1440" y="3072"/>
            <a:chExt cx="816" cy="312"/>
          </a:xfrm>
        </p:grpSpPr>
        <p:sp>
          <p:nvSpPr>
            <p:cNvPr id="61481" name="AutoShape 41">
              <a:extLst>
                <a:ext uri="{FF2B5EF4-FFF2-40B4-BE49-F238E27FC236}">
                  <a16:creationId xmlns:a16="http://schemas.microsoft.com/office/drawing/2014/main" id="{AD28C168-EA9C-425A-84EC-094EC22DE060}"/>
                </a:ext>
              </a:extLst>
            </p:cNvPr>
            <p:cNvSpPr>
              <a:spLocks noChangeArrowheads="1"/>
            </p:cNvSpPr>
            <p:nvPr/>
          </p:nvSpPr>
          <p:spPr bwMode="auto">
            <a:xfrm>
              <a:off x="2016" y="3096"/>
              <a:ext cx="240" cy="288"/>
            </a:xfrm>
            <a:prstGeom prst="right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82" name="Rectangle 42">
              <a:extLst>
                <a:ext uri="{FF2B5EF4-FFF2-40B4-BE49-F238E27FC236}">
                  <a16:creationId xmlns:a16="http://schemas.microsoft.com/office/drawing/2014/main" id="{A315996B-651D-4716-9E5E-E84671191BF3}"/>
                </a:ext>
              </a:extLst>
            </p:cNvPr>
            <p:cNvSpPr>
              <a:spLocks noChangeArrowheads="1"/>
            </p:cNvSpPr>
            <p:nvPr/>
          </p:nvSpPr>
          <p:spPr bwMode="auto">
            <a:xfrm rot="-5400000">
              <a:off x="1668" y="2940"/>
              <a:ext cx="144" cy="6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83" name="Rectangle 43">
              <a:extLst>
                <a:ext uri="{FF2B5EF4-FFF2-40B4-BE49-F238E27FC236}">
                  <a16:creationId xmlns:a16="http://schemas.microsoft.com/office/drawing/2014/main" id="{518749FF-214B-4B7A-A031-07FDF2B82D8F}"/>
                </a:ext>
              </a:extLst>
            </p:cNvPr>
            <p:cNvSpPr>
              <a:spLocks noChangeArrowheads="1"/>
            </p:cNvSpPr>
            <p:nvPr/>
          </p:nvSpPr>
          <p:spPr bwMode="auto">
            <a:xfrm>
              <a:off x="1440" y="3072"/>
              <a:ext cx="144" cy="24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84" name="Text Box 44">
              <a:extLst>
                <a:ext uri="{FF2B5EF4-FFF2-40B4-BE49-F238E27FC236}">
                  <a16:creationId xmlns:a16="http://schemas.microsoft.com/office/drawing/2014/main" id="{96FBB374-0199-44F0-8F42-84FF112394B9}"/>
                </a:ext>
              </a:extLst>
            </p:cNvPr>
            <p:cNvSpPr txBox="1">
              <a:spLocks noChangeArrowheads="1"/>
            </p:cNvSpPr>
            <p:nvPr/>
          </p:nvSpPr>
          <p:spPr bwMode="auto">
            <a:xfrm>
              <a:off x="1681" y="3140"/>
              <a:ext cx="33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2276" b="0" kern="1200">
                  <a:solidFill>
                    <a:prstClr val="white"/>
                  </a:solidFill>
                  <a:latin typeface="Calibri" panose="020F0502020204030204" pitchFamily="34" charset="0"/>
                  <a:ea typeface="ヒラギノ角ゴ Pro W3" pitchFamily="123" charset="-128"/>
                  <a:cs typeface="+mn-cs"/>
                </a:rPr>
                <a:t>SOLL</a:t>
              </a:r>
            </a:p>
          </p:txBody>
        </p:sp>
      </p:grpSp>
      <p:sp>
        <p:nvSpPr>
          <p:cNvPr id="61485" name="AutoShape 45">
            <a:extLst>
              <a:ext uri="{FF2B5EF4-FFF2-40B4-BE49-F238E27FC236}">
                <a16:creationId xmlns:a16="http://schemas.microsoft.com/office/drawing/2014/main" id="{C5043C40-2780-4097-9F62-760582FF7DB5}"/>
              </a:ext>
            </a:extLst>
          </p:cNvPr>
          <p:cNvSpPr>
            <a:spLocks noChangeArrowheads="1"/>
          </p:cNvSpPr>
          <p:nvPr/>
        </p:nvSpPr>
        <p:spPr bwMode="auto">
          <a:xfrm>
            <a:off x="5743787" y="5852160"/>
            <a:ext cx="1408853" cy="541867"/>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50230" fontAlgn="base" hangingPunct="1">
              <a:spcBef>
                <a:spcPct val="0"/>
              </a:spcBef>
              <a:spcAft>
                <a:spcPct val="0"/>
              </a:spcAft>
            </a:pPr>
            <a:endParaRPr lang="de-DE" sz="2560" b="0" kern="1200">
              <a:solidFill>
                <a:prstClr val="black"/>
              </a:solidFill>
              <a:latin typeface="Calibri" panose="020F0502020204030204" pitchFamily="34" charset="0"/>
              <a:ea typeface="ヒラギノ角ゴ Pro W3" pitchFamily="123" charset="-128"/>
              <a:cs typeface="+mn-cs"/>
            </a:endParaRPr>
          </a:p>
        </p:txBody>
      </p:sp>
      <p:sp>
        <p:nvSpPr>
          <p:cNvPr id="61486" name="Text Box 46">
            <a:extLst>
              <a:ext uri="{FF2B5EF4-FFF2-40B4-BE49-F238E27FC236}">
                <a16:creationId xmlns:a16="http://schemas.microsoft.com/office/drawing/2014/main" id="{69F04197-7CEA-4989-BE48-53560A861C05}"/>
              </a:ext>
            </a:extLst>
          </p:cNvPr>
          <p:cNvSpPr txBox="1">
            <a:spLocks noChangeArrowheads="1"/>
          </p:cNvSpPr>
          <p:nvPr/>
        </p:nvSpPr>
        <p:spPr bwMode="auto">
          <a:xfrm>
            <a:off x="10006471" y="6430152"/>
            <a:ext cx="1923412" cy="6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50230" fontAlgn="base" hangingPunct="1">
              <a:spcBef>
                <a:spcPct val="0"/>
              </a:spcBef>
              <a:spcAft>
                <a:spcPct val="0"/>
              </a:spcAft>
            </a:pPr>
            <a:r>
              <a:rPr lang="en-US" altLang="de-DE" sz="3413" b="0" kern="1200">
                <a:solidFill>
                  <a:prstClr val="white"/>
                </a:solidFill>
                <a:latin typeface="Calibri" panose="020F0502020204030204" pitchFamily="34" charset="0"/>
                <a:ea typeface="ヒラギノ角ゴ Pro W3" pitchFamily="123" charset="-128"/>
                <a:cs typeface="+mn-cs"/>
              </a:rPr>
              <a:t>Abschluss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4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14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14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14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614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614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614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6148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1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autoUpdateAnimBg="0"/>
      <p:bldP spid="61444" grpId="0" animBg="1" autoUpdateAnimBg="0"/>
      <p:bldP spid="61461" grpId="0" animBg="1" autoUpdateAnimBg="0"/>
      <p:bldP spid="614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99C90C0-469C-4508-92A3-425D08D26539}"/>
              </a:ext>
            </a:extLst>
          </p:cNvPr>
          <p:cNvSpPr>
            <a:spLocks noGrp="1"/>
          </p:cNvSpPr>
          <p:nvPr>
            <p:ph type="sldNum" sz="quarter" idx="10"/>
          </p:nvPr>
        </p:nvSpPr>
        <p:spPr/>
        <p:txBody>
          <a:bodyPr/>
          <a:lstStyle/>
          <a:p>
            <a:pPr algn="l" defTabSz="650230" fontAlgn="base" hangingPunct="1">
              <a:spcBef>
                <a:spcPct val="0"/>
              </a:spcBef>
              <a:spcAft>
                <a:spcPct val="0"/>
              </a:spcAft>
            </a:pPr>
            <a:fld id="{5F7A01B0-CEC5-4A16-B5ED-CCF3DED3E33B}"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7</a:t>
            </a:fld>
            <a:endParaRPr lang="de-DE" altLang="de-DE" sz="2560" b="0" kern="1200">
              <a:solidFill>
                <a:prstClr val="black"/>
              </a:solidFill>
              <a:ea typeface="ヒラギノ角ゴ Pro W3" pitchFamily="123" charset="-128"/>
            </a:endParaRPr>
          </a:p>
        </p:txBody>
      </p:sp>
      <p:sp>
        <p:nvSpPr>
          <p:cNvPr id="21508" name="Rectangle 4">
            <a:extLst>
              <a:ext uri="{FF2B5EF4-FFF2-40B4-BE49-F238E27FC236}">
                <a16:creationId xmlns:a16="http://schemas.microsoft.com/office/drawing/2014/main" id="{B4FE3FDB-53AF-4A89-AC7E-2B8C34B0414F}"/>
              </a:ext>
            </a:extLst>
          </p:cNvPr>
          <p:cNvSpPr>
            <a:spLocks noGrp="1" noChangeArrowheads="1"/>
          </p:cNvSpPr>
          <p:nvPr>
            <p:ph type="title"/>
          </p:nvPr>
        </p:nvSpPr>
        <p:spPr/>
        <p:txBody>
          <a:bodyPr/>
          <a:lstStyle/>
          <a:p>
            <a:r>
              <a:rPr lang="de-DE" altLang="de-DE"/>
              <a:t>2.1	Projektplanung</a:t>
            </a:r>
          </a:p>
        </p:txBody>
      </p:sp>
      <p:sp>
        <p:nvSpPr>
          <p:cNvPr id="21509" name="Rectangle 5">
            <a:extLst>
              <a:ext uri="{FF2B5EF4-FFF2-40B4-BE49-F238E27FC236}">
                <a16:creationId xmlns:a16="http://schemas.microsoft.com/office/drawing/2014/main" id="{077D0800-8D22-46AF-B08D-6A6B3594E5BA}"/>
              </a:ext>
            </a:extLst>
          </p:cNvPr>
          <p:cNvSpPr>
            <a:spLocks noGrp="1" noChangeArrowheads="1"/>
          </p:cNvSpPr>
          <p:nvPr>
            <p:ph type="body" idx="1"/>
          </p:nvPr>
        </p:nvSpPr>
        <p:spPr/>
        <p:txBody>
          <a:bodyPr>
            <a:normAutofit fontScale="25000" lnSpcReduction="20000"/>
          </a:bodyPr>
          <a:lstStyle/>
          <a:p>
            <a:endParaRPr lang="de-DE" altLang="de-DE" dirty="0"/>
          </a:p>
        </p:txBody>
      </p:sp>
      <p:sp>
        <p:nvSpPr>
          <p:cNvPr id="2" name="Rechteck 1">
            <a:extLst>
              <a:ext uri="{FF2B5EF4-FFF2-40B4-BE49-F238E27FC236}">
                <a16:creationId xmlns:a16="http://schemas.microsoft.com/office/drawing/2014/main" id="{7EA020B8-F366-4E46-AB33-64F244FE81C7}"/>
              </a:ext>
            </a:extLst>
          </p:cNvPr>
          <p:cNvSpPr/>
          <p:nvPr/>
        </p:nvSpPr>
        <p:spPr>
          <a:xfrm>
            <a:off x="346795" y="1462533"/>
            <a:ext cx="12007765" cy="7183505"/>
          </a:xfrm>
          <a:prstGeom prst="rect">
            <a:avLst/>
          </a:prstGeom>
        </p:spPr>
        <p:txBody>
          <a:bodyPr wrap="square">
            <a:spAutoFit/>
          </a:bodyPr>
          <a:lstStyle/>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Projektmanagement ist ein „sozitechnischer“ Prozess. Für die erste Phase (nach der Zieldefinition) dieses Prozesses, die Planung , existieren genau definierte Techniken, die sehr gut verstanden und dokumentiert sind. Diese Techniken sollen in diesem Unterkapitel erläutert werden.</a:t>
            </a:r>
          </a:p>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Inhalt:</a:t>
            </a:r>
          </a:p>
          <a:p>
            <a:pPr marL="812787" lvl="1" indent="0" algn="l" defTabSz="650230" fontAlgn="base" hangingPunct="1">
              <a:spcBef>
                <a:spcPct val="0"/>
              </a:spcBef>
              <a:spcAft>
                <a:spcPct val="0"/>
              </a:spcAft>
            </a:pPr>
            <a:r>
              <a:rPr lang="de-DE" altLang="de-DE" sz="2560" kern="1200" dirty="0">
                <a:solidFill>
                  <a:prstClr val="black"/>
                </a:solidFill>
                <a:latin typeface="Calibri" panose="020F0502020204030204" pitchFamily="34" charset="0"/>
                <a:ea typeface="ヒラギノ角ゴ Pro W3" pitchFamily="123" charset="-128"/>
                <a:cs typeface="+mn-cs"/>
              </a:rPr>
              <a:t>Planung</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Strukturplan</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Aufwandsabschätzung</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Ablaufplanung</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Terminplan</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Kapazitätsplan</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Kostenplan</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Sonstige Pläne</a:t>
            </a:r>
          </a:p>
          <a:p>
            <a:pPr marL="1695450" lvl="4" indent="-882650" algn="l" defTabSz="650230" fontAlgn="base" hangingPunct="1">
              <a:spcBef>
                <a:spcPct val="0"/>
              </a:spcBef>
              <a:spcAft>
                <a:spcPct val="0"/>
              </a:spcAft>
              <a:buFont typeface="Wingdings" panose="05000000000000000000" pitchFamily="2" charset="2"/>
              <a:buAutoNum type="arabicPeriod"/>
            </a:pPr>
            <a:r>
              <a:rPr lang="de-DE" altLang="de-DE" sz="2560" b="0" kern="1200" dirty="0">
                <a:solidFill>
                  <a:prstClr val="black"/>
                </a:solidFill>
                <a:latin typeface="Calibri" panose="020F0502020204030204" pitchFamily="34" charset="0"/>
                <a:ea typeface="ヒラギノ角ゴ Pro W3" pitchFamily="123" charset="-128"/>
                <a:cs typeface="+mn-cs"/>
              </a:rPr>
              <a:t>Planungstools</a:t>
            </a:r>
          </a:p>
          <a:p>
            <a:pPr marL="812800" lvl="4"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Überwachung</a:t>
            </a:r>
          </a:p>
          <a:p>
            <a:pPr marL="812800" lvl="4"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Steuerung</a:t>
            </a:r>
          </a:p>
          <a:p>
            <a:pPr marL="812800" lvl="4"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Durchführung</a:t>
            </a:r>
          </a:p>
          <a:p>
            <a:pPr marL="812800" lvl="4" indent="0"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Abschluss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D6A57F-0709-4CE8-9E7F-F7CB9AB00BB7}"/>
              </a:ext>
            </a:extLst>
          </p:cNvPr>
          <p:cNvSpPr>
            <a:spLocks noGrp="1"/>
          </p:cNvSpPr>
          <p:nvPr>
            <p:ph type="sldNum" sz="quarter" idx="10"/>
          </p:nvPr>
        </p:nvSpPr>
        <p:spPr/>
        <p:txBody>
          <a:bodyPr/>
          <a:lstStyle/>
          <a:p>
            <a:pPr algn="l" defTabSz="650230" fontAlgn="base" hangingPunct="1">
              <a:spcBef>
                <a:spcPct val="0"/>
              </a:spcBef>
              <a:spcAft>
                <a:spcPct val="0"/>
              </a:spcAft>
            </a:pPr>
            <a:fld id="{6ED82832-BCAA-4050-934E-C6D7BA06805C}"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8</a:t>
            </a:fld>
            <a:endParaRPr lang="de-DE" altLang="de-DE" sz="2560" b="0" kern="1200">
              <a:solidFill>
                <a:prstClr val="black"/>
              </a:solidFill>
              <a:ea typeface="ヒラギノ角ゴ Pro W3" pitchFamily="123" charset="-128"/>
            </a:endParaRPr>
          </a:p>
        </p:txBody>
      </p:sp>
      <p:sp>
        <p:nvSpPr>
          <p:cNvPr id="22534" name="Rectangle 6">
            <a:extLst>
              <a:ext uri="{FF2B5EF4-FFF2-40B4-BE49-F238E27FC236}">
                <a16:creationId xmlns:a16="http://schemas.microsoft.com/office/drawing/2014/main" id="{B3F695C0-33C5-4229-827C-6BDCB15025DB}"/>
              </a:ext>
            </a:extLst>
          </p:cNvPr>
          <p:cNvSpPr>
            <a:spLocks noGrp="1" noChangeArrowheads="1"/>
          </p:cNvSpPr>
          <p:nvPr>
            <p:ph type="title"/>
          </p:nvPr>
        </p:nvSpPr>
        <p:spPr/>
        <p:txBody>
          <a:bodyPr/>
          <a:lstStyle/>
          <a:p>
            <a:r>
              <a:rPr lang="de-DE" altLang="de-DE" dirty="0"/>
              <a:t>2.1.1	 Planung: Definition</a:t>
            </a:r>
          </a:p>
        </p:txBody>
      </p:sp>
      <p:sp>
        <p:nvSpPr>
          <p:cNvPr id="22535" name="Rectangle 7">
            <a:extLst>
              <a:ext uri="{FF2B5EF4-FFF2-40B4-BE49-F238E27FC236}">
                <a16:creationId xmlns:a16="http://schemas.microsoft.com/office/drawing/2014/main" id="{AFCA4481-11B3-480F-BD14-1072FD9124A4}"/>
              </a:ext>
            </a:extLst>
          </p:cNvPr>
          <p:cNvSpPr>
            <a:spLocks noGrp="1" noChangeArrowheads="1"/>
          </p:cNvSpPr>
          <p:nvPr>
            <p:ph type="body" idx="1"/>
          </p:nvPr>
        </p:nvSpPr>
        <p:spPr/>
        <p:txBody>
          <a:bodyPr>
            <a:normAutofit fontScale="25000" lnSpcReduction="20000"/>
          </a:bodyPr>
          <a:lstStyle/>
          <a:p>
            <a:pPr lvl="1">
              <a:tabLst>
                <a:tab pos="6777743" algn="l"/>
                <a:tab pos="7053188" algn="l"/>
              </a:tabLst>
            </a:pPr>
            <a:endParaRPr lang="de-DE" altLang="de-DE" dirty="0"/>
          </a:p>
        </p:txBody>
      </p:sp>
      <p:sp>
        <p:nvSpPr>
          <p:cNvPr id="2" name="Rechteck 1">
            <a:extLst>
              <a:ext uri="{FF2B5EF4-FFF2-40B4-BE49-F238E27FC236}">
                <a16:creationId xmlns:a16="http://schemas.microsoft.com/office/drawing/2014/main" id="{34332368-AB35-4439-9D0C-200AE64AD782}"/>
              </a:ext>
            </a:extLst>
          </p:cNvPr>
          <p:cNvSpPr/>
          <p:nvPr/>
        </p:nvSpPr>
        <p:spPr>
          <a:xfrm>
            <a:off x="277436" y="2381759"/>
            <a:ext cx="12727364" cy="5607689"/>
          </a:xfrm>
          <a:prstGeom prst="rect">
            <a:avLst/>
          </a:prstGeom>
        </p:spPr>
        <p:txBody>
          <a:bodyPr wrap="square">
            <a:spAutoFit/>
          </a:bodyPr>
          <a:lstStyle/>
          <a:p>
            <a:pPr algn="l" defTabSz="650230" fontAlgn="base" hangingPunct="1">
              <a:spcBef>
                <a:spcPct val="0"/>
              </a:spcBef>
              <a:spcAft>
                <a:spcPct val="0"/>
              </a:spcAft>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Planung:</a:t>
            </a: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Systematischer, methodischer Prozess zur Informationsgewinnung über den zukünftigen Ablauf des Projektes und zur gedanklichen Vorwegnahme der zur Projektdurchführung notwendigen Aktivitäten samt deren Koordinierung.</a:t>
            </a:r>
          </a:p>
          <a:p>
            <a:pPr algn="l" defTabSz="650230" fontAlgn="base" hangingPunct="1">
              <a:spcBef>
                <a:spcPct val="0"/>
              </a:spcBef>
              <a:spcAft>
                <a:spcPct val="0"/>
              </a:spcAft>
              <a:tabLst>
                <a:tab pos="6777743" algn="l"/>
                <a:tab pos="7053188" algn="l"/>
              </a:tabLst>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algn="l" defTabSz="650230" fontAlgn="base" hangingPunct="1">
              <a:spcBef>
                <a:spcPct val="0"/>
              </a:spcBef>
              <a:spcAft>
                <a:spcPct val="0"/>
              </a:spcAft>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Soviel Planung wie nötig, weil	Sowenig Planung wie möglich, weil </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Erhöhung der Effizienz des Handelns		- Hält vom Handeln ab </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Aufdecken von Risiken/</a:t>
            </a:r>
            <a:r>
              <a:rPr lang="de-DE" altLang="de-DE" sz="2560" b="0" kern="1200" dirty="0" err="1">
                <a:solidFill>
                  <a:prstClr val="black"/>
                </a:solidFill>
                <a:latin typeface="Calibri" panose="020F0502020204030204" pitchFamily="34" charset="0"/>
                <a:ea typeface="ヒラギノ角ゴ Pro W3" pitchFamily="123" charset="-128"/>
                <a:cs typeface="+mn-cs"/>
              </a:rPr>
              <a:t>chancen</a:t>
            </a:r>
            <a:r>
              <a:rPr lang="de-DE" altLang="de-DE" sz="2560" b="0" kern="1200" dirty="0">
                <a:solidFill>
                  <a:prstClr val="black"/>
                </a:solidFill>
                <a:latin typeface="Calibri" panose="020F0502020204030204" pitchFamily="34" charset="0"/>
                <a:ea typeface="ヒラギノ角ゴ Pro W3" pitchFamily="123" charset="-128"/>
                <a:cs typeface="+mn-cs"/>
              </a:rPr>
              <a:t>		- Kostet Zeit</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Reduziert Zeitdruck bei Entscheidungen		- Ist aufwendig</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Reduziert Komplexität		- Schränkt Flexibilität ein</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Reduzierung von Unsicherheit /Konflikten		- Mit wachsendem Umfang komplizierter</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Schafft Transparenz		- Weckt schlafende Hunde</a:t>
            </a:r>
          </a:p>
          <a:p>
            <a:pPr marL="1107430" lvl="1" indent="-457200" algn="l" defTabSz="650230" fontAlgn="base" hangingPunct="1">
              <a:spcBef>
                <a:spcPct val="0"/>
              </a:spcBef>
              <a:spcAft>
                <a:spcPct val="0"/>
              </a:spcAft>
              <a:buFont typeface="Arial" panose="020B0604020202020204" pitchFamily="34" charset="0"/>
              <a:buChar char="•"/>
              <a:tabLst>
                <a:tab pos="6777743" algn="l"/>
                <a:tab pos="7053188" algn="l"/>
              </a:tabLst>
            </a:pPr>
            <a:r>
              <a:rPr lang="de-DE" altLang="de-DE" sz="2560" b="0" kern="1200" dirty="0">
                <a:solidFill>
                  <a:prstClr val="black"/>
                </a:solidFill>
                <a:latin typeface="Calibri" panose="020F0502020204030204" pitchFamily="34" charset="0"/>
                <a:ea typeface="ヒラギノ角ゴ Pro W3" pitchFamily="123" charset="-128"/>
                <a:cs typeface="+mn-cs"/>
              </a:rPr>
              <a:t>Ermöglicht Vernetzungen		- Schränkt Kreativität ein</a:t>
            </a:r>
          </a:p>
          <a:p>
            <a:pPr marL="650230" lvl="1" indent="0" algn="l" defTabSz="650230" fontAlgn="base" hangingPunct="1">
              <a:spcBef>
                <a:spcPct val="0"/>
              </a:spcBef>
              <a:spcAft>
                <a:spcPct val="0"/>
              </a:spcAft>
              <a:tabLst>
                <a:tab pos="6777743" algn="l"/>
                <a:tab pos="7053188" algn="l"/>
              </a:tabLst>
            </a:pPr>
            <a:endParaRPr lang="de-DE" altLang="de-DE" sz="2560" b="0" kern="1200" dirty="0">
              <a:solidFill>
                <a:prstClr val="black"/>
              </a:solidFill>
              <a:latin typeface="Calibri" panose="020F0502020204030204" pitchFamily="34" charset="0"/>
              <a:ea typeface="ヒラギノ角ゴ Pro W3" pitchFamily="123" charset="-128"/>
              <a:cs typeface="+mn-cs"/>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EFFE515-16B1-4241-BFB8-4B7ECEFA81F6}"/>
              </a:ext>
            </a:extLst>
          </p:cNvPr>
          <p:cNvSpPr>
            <a:spLocks noGrp="1"/>
          </p:cNvSpPr>
          <p:nvPr>
            <p:ph type="sldNum" sz="quarter" idx="10"/>
          </p:nvPr>
        </p:nvSpPr>
        <p:spPr/>
        <p:txBody>
          <a:bodyPr/>
          <a:lstStyle/>
          <a:p>
            <a:pPr algn="l" defTabSz="650230" fontAlgn="base" hangingPunct="1">
              <a:spcBef>
                <a:spcPct val="0"/>
              </a:spcBef>
              <a:spcAft>
                <a:spcPct val="0"/>
              </a:spcAft>
            </a:pPr>
            <a:fld id="{082E2D12-8C58-4F47-8A3D-ED4D41DE42A8}" type="slidenum">
              <a:rPr lang="de-DE" altLang="de-DE" sz="2560" b="0" kern="1200">
                <a:solidFill>
                  <a:prstClr val="black"/>
                </a:solidFill>
                <a:ea typeface="ヒラギノ角ゴ Pro W3" pitchFamily="123" charset="-128"/>
              </a:rPr>
              <a:pPr algn="l" defTabSz="650230" fontAlgn="base" hangingPunct="1">
                <a:spcBef>
                  <a:spcPct val="0"/>
                </a:spcBef>
                <a:spcAft>
                  <a:spcPct val="0"/>
                </a:spcAft>
              </a:pPr>
              <a:t>9</a:t>
            </a:fld>
            <a:endParaRPr lang="de-DE" altLang="de-DE" sz="2560" b="0" kern="1200">
              <a:solidFill>
                <a:prstClr val="black"/>
              </a:solidFill>
              <a:ea typeface="ヒラギノ角ゴ Pro W3" pitchFamily="123" charset="-128"/>
            </a:endParaRPr>
          </a:p>
        </p:txBody>
      </p:sp>
      <p:sp>
        <p:nvSpPr>
          <p:cNvPr id="20482" name="Rectangle 2">
            <a:extLst>
              <a:ext uri="{FF2B5EF4-FFF2-40B4-BE49-F238E27FC236}">
                <a16:creationId xmlns:a16="http://schemas.microsoft.com/office/drawing/2014/main" id="{DF6DE411-06DB-4E5F-A510-8108731B6580}"/>
              </a:ext>
            </a:extLst>
          </p:cNvPr>
          <p:cNvSpPr>
            <a:spLocks noGrp="1" noChangeArrowheads="1"/>
          </p:cNvSpPr>
          <p:nvPr>
            <p:ph type="title"/>
          </p:nvPr>
        </p:nvSpPr>
        <p:spPr/>
        <p:txBody>
          <a:bodyPr/>
          <a:lstStyle/>
          <a:p>
            <a:r>
              <a:rPr lang="de-DE" altLang="de-DE" dirty="0"/>
              <a:t>2.1.1	 Planung der Planung</a:t>
            </a:r>
          </a:p>
        </p:txBody>
      </p:sp>
      <p:sp>
        <p:nvSpPr>
          <p:cNvPr id="20483" name="Rectangle 3">
            <a:extLst>
              <a:ext uri="{FF2B5EF4-FFF2-40B4-BE49-F238E27FC236}">
                <a16:creationId xmlns:a16="http://schemas.microsoft.com/office/drawing/2014/main" id="{4F4E402B-922B-4222-8147-FF846100B1E2}"/>
              </a:ext>
            </a:extLst>
          </p:cNvPr>
          <p:cNvSpPr>
            <a:spLocks noGrp="1" noChangeArrowheads="1"/>
          </p:cNvSpPr>
          <p:nvPr>
            <p:ph type="body" idx="1"/>
          </p:nvPr>
        </p:nvSpPr>
        <p:spPr/>
        <p:txBody>
          <a:bodyPr>
            <a:normAutofit fontScale="25000" lnSpcReduction="20000"/>
          </a:bodyPr>
          <a:lstStyle/>
          <a:p>
            <a:pPr>
              <a:buFont typeface="Wingdings" panose="05000000000000000000" pitchFamily="2" charset="2"/>
              <a:buNone/>
            </a:pPr>
            <a:endParaRPr lang="de-DE" altLang="de-DE" dirty="0"/>
          </a:p>
        </p:txBody>
      </p:sp>
      <p:sp>
        <p:nvSpPr>
          <p:cNvPr id="2" name="Rechteck 1">
            <a:extLst>
              <a:ext uri="{FF2B5EF4-FFF2-40B4-BE49-F238E27FC236}">
                <a16:creationId xmlns:a16="http://schemas.microsoft.com/office/drawing/2014/main" id="{553F9821-907E-4508-91D7-B8E153D21905}"/>
              </a:ext>
            </a:extLst>
          </p:cNvPr>
          <p:cNvSpPr/>
          <p:nvPr/>
        </p:nvSpPr>
        <p:spPr>
          <a:xfrm>
            <a:off x="242756" y="2396118"/>
            <a:ext cx="13368934" cy="6395597"/>
          </a:xfrm>
          <a:prstGeom prst="rect">
            <a:avLst/>
          </a:prstGeom>
        </p:spPr>
        <p:txBody>
          <a:bodyPr wrap="square">
            <a:spAutoFit/>
          </a:bodyPr>
          <a:lstStyle/>
          <a:p>
            <a:pPr algn="l" defTabSz="650230" fontAlgn="base" hangingPunct="1">
              <a:spcBef>
                <a:spcPct val="0"/>
              </a:spcBef>
              <a:spcAft>
                <a:spcPct val="0"/>
              </a:spcAft>
            </a:pPr>
            <a:r>
              <a:rPr lang="de-DE" altLang="de-DE" sz="2560" b="0" kern="1200" dirty="0">
                <a:solidFill>
                  <a:prstClr val="black"/>
                </a:solidFill>
                <a:latin typeface="Calibri" panose="020F0502020204030204" pitchFamily="34" charset="0"/>
                <a:ea typeface="ヒラギノ角ゴ Pro W3" pitchFamily="123" charset="-128"/>
                <a:cs typeface="+mn-cs"/>
              </a:rPr>
              <a:t>Die Planung eines Projektes selbst, insbesondere eines großen Projektes, kann ein großes Unterfangen und damit Gegenstand einer eigenen Planung sein (die im Allgemeinen auch nicht durch einen Auftraggeber finanziell abgedeckt ist).</a:t>
            </a:r>
          </a:p>
          <a:p>
            <a:pPr algn="l" defTabSz="650230" fontAlgn="base" hangingPunct="1">
              <a:spcBef>
                <a:spcPct val="0"/>
              </a:spcBef>
              <a:spcAft>
                <a:spcPct val="0"/>
              </a:spcAft>
            </a:pPr>
            <a:br>
              <a:rPr lang="de-DE" altLang="de-DE" sz="2560" b="0" kern="1200" dirty="0">
                <a:solidFill>
                  <a:prstClr val="black"/>
                </a:solidFill>
                <a:latin typeface="Calibri" panose="020F0502020204030204" pitchFamily="34" charset="0"/>
                <a:ea typeface="ヒラギノ角ゴ Pro W3" pitchFamily="123" charset="-128"/>
                <a:cs typeface="+mn-cs"/>
              </a:rPr>
            </a:br>
            <a:r>
              <a:rPr lang="de-DE" altLang="de-DE" sz="2560" b="0" kern="1200" dirty="0">
                <a:solidFill>
                  <a:prstClr val="black"/>
                </a:solidFill>
                <a:latin typeface="Calibri" panose="020F0502020204030204" pitchFamily="34" charset="0"/>
                <a:ea typeface="ヒラギノ角ゴ Pro W3" pitchFamily="123" charset="-128"/>
                <a:cs typeface="+mn-cs"/>
              </a:rPr>
              <a:t>Dabei sind einige Fragen zu beachten:</a:t>
            </a:r>
          </a:p>
          <a:p>
            <a:pPr algn="l" defTabSz="650230" fontAlgn="base" hangingPunct="1">
              <a:spcBef>
                <a:spcPct val="0"/>
              </a:spcBef>
              <a:spcAft>
                <a:spcPct val="0"/>
              </a:spcAft>
            </a:pPr>
            <a:endParaRPr lang="de-DE" altLang="de-DE" sz="2560" b="0" kern="1200" dirty="0">
              <a:solidFill>
                <a:prstClr val="black"/>
              </a:solidFill>
              <a:latin typeface="Calibri" panose="020F0502020204030204" pitchFamily="34" charset="0"/>
              <a:ea typeface="ヒラギノ角ゴ Pro W3" pitchFamily="123" charset="-128"/>
              <a:cs typeface="+mn-cs"/>
            </a:endParaRP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Wer soll planen, wer entscheidet über das Planungsergebnis ?</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Planer, Planungsteam, Ansprechpartner</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Was kostet die Planung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Wie lange dauert die Planung ?</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Welchen Ablauf soll die Planung nehmen ?</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Zur Überprüfung des Zeit- und Kostenrahmens der Planung</a:t>
            </a:r>
          </a:p>
          <a:p>
            <a:pPr marL="406394"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Übliche Posten der Planung der Planung:</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Pflichtenheft, Planungsplan-Erstellung, Projektstrukturplan, Ablaufplan, Terminplan, Kapazitätsplanung, Kostenplan, Finanzmittelplan, Aufträge und Verträge</a:t>
            </a:r>
          </a:p>
          <a:p>
            <a:pPr marL="1056623" lvl="1" indent="-406394" algn="l" defTabSz="650230" fontAlgn="base" hangingPunct="1">
              <a:spcBef>
                <a:spcPct val="0"/>
              </a:spcBef>
              <a:spcAft>
                <a:spcPct val="0"/>
              </a:spcAft>
              <a:buFont typeface="Arial" panose="020B0604020202020204" pitchFamily="34" charset="0"/>
              <a:buChar char="•"/>
            </a:pPr>
            <a:r>
              <a:rPr lang="de-DE" altLang="de-DE" sz="2560" b="0" kern="1200" dirty="0">
                <a:solidFill>
                  <a:prstClr val="black"/>
                </a:solidFill>
                <a:latin typeface="Calibri" panose="020F0502020204030204" pitchFamily="34" charset="0"/>
                <a:ea typeface="ヒラギノ角ゴ Pro W3" pitchFamily="123" charset="-128"/>
                <a:cs typeface="+mn-cs"/>
              </a:rPr>
              <a:t>Zuordnung der Posten zu Zeit und Ressourcen</a:t>
            </a:r>
          </a:p>
        </p:txBody>
      </p:sp>
    </p:spTree>
  </p:cSld>
  <p:clrMapOvr>
    <a:masterClrMapping/>
  </p:clrMapOvr>
  <p:transition spd="slow"/>
</p:sld>
</file>

<file path=ppt/theme/theme1.xml><?xml version="1.0" encoding="utf-8"?>
<a:theme xmlns:a="http://schemas.openxmlformats.org/drawingml/2006/main" name="Titelfolie">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elfolie_kurze_Headline">
  <a:themeElements>
    <a:clrScheme name="Benutzerdefiniert 1">
      <a:dk1>
        <a:srgbClr val="595959"/>
      </a:dk1>
      <a:lt1>
        <a:srgbClr val="FFFFFF"/>
      </a:lt1>
      <a:dk2>
        <a:srgbClr val="434343"/>
      </a:dk2>
      <a:lt2>
        <a:srgbClr val="A9A9A9"/>
      </a:lt2>
      <a:accent1>
        <a:srgbClr val="2FA0BA"/>
      </a:accent1>
      <a:accent2>
        <a:srgbClr val="3672B8"/>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itelfolie_lange_Headline">
  <a:themeElements>
    <a:clrScheme name="Benutzerdefiniert 1">
      <a:dk1>
        <a:srgbClr val="595959"/>
      </a:dk1>
      <a:lt1>
        <a:srgbClr val="FFFFFF"/>
      </a:lt1>
      <a:dk2>
        <a:srgbClr val="434343"/>
      </a:dk2>
      <a:lt2>
        <a:srgbClr val="A9A9A9"/>
      </a:lt2>
      <a:accent1>
        <a:srgbClr val="2FA0BA"/>
      </a:accent1>
      <a:accent2>
        <a:srgbClr val="3672B8"/>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AW_ppt_Vorlage">
  <a:themeElements>
    <a:clrScheme name="Benutzerdefiniert 6">
      <a:dk1>
        <a:sysClr val="windowText" lastClr="000000"/>
      </a:dk1>
      <a:lt1>
        <a:sysClr val="window" lastClr="FFFFFF"/>
      </a:lt1>
      <a:dk2>
        <a:srgbClr val="02288E"/>
      </a:dk2>
      <a:lt2>
        <a:srgbClr val="A0BEE1"/>
      </a:lt2>
      <a:accent1>
        <a:srgbClr val="0096D3"/>
      </a:accent1>
      <a:accent2>
        <a:srgbClr val="D2E6F0"/>
      </a:accent2>
      <a:accent3>
        <a:srgbClr val="D2DCF1"/>
      </a:accent3>
      <a:accent4>
        <a:srgbClr val="5A9BA2"/>
      </a:accent4>
      <a:accent5>
        <a:srgbClr val="A0CDC6"/>
      </a:accent5>
      <a:accent6>
        <a:srgbClr val="F79646"/>
      </a:accent6>
      <a:hlink>
        <a:srgbClr val="0096D3"/>
      </a:hlink>
      <a:folHlink>
        <a:srgbClr val="64BFE7"/>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1" id="{6F52130B-1718-4B5C-B07C-FA19C63397E0}" vid="{02AF3F2C-4F16-4111-91F6-AC51F1AC9C27}"/>
    </a:ext>
  </a:extLst>
</a:theme>
</file>

<file path=ppt/theme/theme6.xml><?xml version="1.0" encoding="utf-8"?>
<a:theme xmlns:a="http://schemas.openxmlformats.org/drawingml/2006/main" name="1_Titelfolie">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4488</Words>
  <Application>Microsoft Office PowerPoint</Application>
  <PresentationFormat>Benutzerdefiniert</PresentationFormat>
  <Paragraphs>875</Paragraphs>
  <Slides>65</Slides>
  <Notes>2</Notes>
  <HiddenSlides>1</HiddenSlides>
  <MMClips>0</MMClips>
  <ScaleCrop>false</ScaleCrop>
  <HeadingPairs>
    <vt:vector size="6" baseType="variant">
      <vt:variant>
        <vt:lpstr>Verwendete Schriftarten</vt:lpstr>
      </vt:variant>
      <vt:variant>
        <vt:i4>14</vt:i4>
      </vt:variant>
      <vt:variant>
        <vt:lpstr>Design</vt:lpstr>
      </vt:variant>
      <vt:variant>
        <vt:i4>6</vt:i4>
      </vt:variant>
      <vt:variant>
        <vt:lpstr>Folientitel</vt:lpstr>
      </vt:variant>
      <vt:variant>
        <vt:i4>65</vt:i4>
      </vt:variant>
    </vt:vector>
  </HeadingPairs>
  <TitlesOfParts>
    <vt:vector size="85" baseType="lpstr">
      <vt:lpstr>Arial</vt:lpstr>
      <vt:lpstr>Calibri</vt:lpstr>
      <vt:lpstr>Cooper Hewitt</vt:lpstr>
      <vt:lpstr>CooperHewitt-Medium</vt:lpstr>
      <vt:lpstr>DaxlinePro-Bold</vt:lpstr>
      <vt:lpstr>DaxlinePro-Regular</vt:lpstr>
      <vt:lpstr>HAW Frutiger Next Regular</vt:lpstr>
      <vt:lpstr>Helvetica</vt:lpstr>
      <vt:lpstr>Helvetica Neue</vt:lpstr>
      <vt:lpstr>Helvetica Neue Medium</vt:lpstr>
      <vt:lpstr>Lucida Grande</vt:lpstr>
      <vt:lpstr>TheSansSemiLight</vt:lpstr>
      <vt:lpstr>Times New Roman</vt:lpstr>
      <vt:lpstr>Wingdings</vt:lpstr>
      <vt:lpstr>Titelfolie</vt:lpstr>
      <vt:lpstr>Titelfolie_kurze_Headline</vt:lpstr>
      <vt:lpstr>Titelfolie_lange_Headline</vt:lpstr>
      <vt:lpstr>Larissa</vt:lpstr>
      <vt:lpstr>HAW_ppt_Vorlage</vt:lpstr>
      <vt:lpstr>1_Titelfolie</vt:lpstr>
      <vt:lpstr>PowerPoint-Präsentation</vt:lpstr>
      <vt:lpstr>PowerPoint-Präsentation</vt:lpstr>
      <vt:lpstr>PowerPoint-Präsentation</vt:lpstr>
      <vt:lpstr>PowerPoint-Präsentation</vt:lpstr>
      <vt:lpstr>Die 4 Phasen des Projektlebenszyklus </vt:lpstr>
      <vt:lpstr>Phasen des Projektmanagement</vt:lpstr>
      <vt:lpstr>2.1 Projektplanung</vt:lpstr>
      <vt:lpstr>2.1.1  Planung: Definition</vt:lpstr>
      <vt:lpstr>2.1.1  Planung der Planung</vt:lpstr>
      <vt:lpstr>2.1.1  Planung: Inhalte</vt:lpstr>
      <vt:lpstr>2.1.1  Planung: Einige Fragen</vt:lpstr>
      <vt:lpstr>2.1.1 Planung: Voraussetzungen</vt:lpstr>
      <vt:lpstr>2.1.1 Planung: Hauptphase</vt:lpstr>
      <vt:lpstr>Break-Out-Session</vt:lpstr>
      <vt:lpstr>2.1.2  Strukturplan: Grundsatzentscheidung</vt:lpstr>
      <vt:lpstr>2.1.2  Strukturplan</vt:lpstr>
      <vt:lpstr>2.1.2  Strukturplan: Checkliste</vt:lpstr>
      <vt:lpstr>2.1.2  Strukturplan Beispiel</vt:lpstr>
      <vt:lpstr>2.1.3  Aufwandsabschätzung</vt:lpstr>
      <vt:lpstr>2.1.3  Abschätzung: Delphi-Methode</vt:lpstr>
      <vt:lpstr>2.1.3  Abschätzung: Delphi-Methode</vt:lpstr>
      <vt:lpstr>2.1.3  Abschätzung: Delphi-Methode</vt:lpstr>
      <vt:lpstr>2.1.3  Abschätzung: Prozentsatzmethode</vt:lpstr>
      <vt:lpstr>2.1.3  Abschätzung: Analogiemethode</vt:lpstr>
      <vt:lpstr>2.1.3  Abschätzung: Function-Points</vt:lpstr>
      <vt:lpstr>2.1.3  Abschätzung: CoCoMo-Methode</vt:lpstr>
      <vt:lpstr>2.1.3  Abschätzung: CoCoMo-Methode</vt:lpstr>
      <vt:lpstr>2.1.3  Abschätzung: CoCoMo-Methode</vt:lpstr>
      <vt:lpstr>2.1.3  Abschätzung: Politische Methoden</vt:lpstr>
      <vt:lpstr>2.1.3  Abschätzung: Vergleich</vt:lpstr>
      <vt:lpstr>2.1.4  Ablaufplan</vt:lpstr>
      <vt:lpstr>2.1.5  Terminplan</vt:lpstr>
      <vt:lpstr>2.1.5  Terminplan: Einfacher Terminplan</vt:lpstr>
      <vt:lpstr>2.1.5  Terminplan: Netzplantechnik</vt:lpstr>
      <vt:lpstr>2.1.5  Terminplan: Balkendiagramm (Gantt)</vt:lpstr>
      <vt:lpstr>2.1.5  Terminplan: Vorgehen</vt:lpstr>
      <vt:lpstr>2.1.5  Terminplan: Vorgehen</vt:lpstr>
      <vt:lpstr>2.1.6  Kapazitätsplan</vt:lpstr>
      <vt:lpstr>2.1.6  Kapazitätsplan: Beispiel</vt:lpstr>
      <vt:lpstr>2.1.7  Kostenplan</vt:lpstr>
      <vt:lpstr>2.1.7  Kostenplan: Projektdauer</vt:lpstr>
      <vt:lpstr>2.1.7  Kostenplan: Golden Rules</vt:lpstr>
      <vt:lpstr>2.1.7  Kostenplanung: Vorsicht !</vt:lpstr>
      <vt:lpstr>2.1.7  Kostenplanung: Kostenarten</vt:lpstr>
      <vt:lpstr>2.1.7  Kostenplan: Finanzplanung</vt:lpstr>
      <vt:lpstr>2.1.7  Kostenplan: Rahmen</vt:lpstr>
      <vt:lpstr>2.1.7  Kostenplan: Weitere Rechnungen</vt:lpstr>
      <vt:lpstr>2.1.8  Sonstige Pläne</vt:lpstr>
      <vt:lpstr>2.1.9  Planungstools: Anforderungen</vt:lpstr>
      <vt:lpstr>PowerPoint-Präsentation</vt:lpstr>
      <vt:lpstr>2.1.10 ... </vt:lpstr>
      <vt:lpstr>2.2 Projektüberwachung</vt:lpstr>
      <vt:lpstr>2.2.1  Definition und Voraussetzungen</vt:lpstr>
      <vt:lpstr>2.2.2  Phasen und Abweichungen</vt:lpstr>
      <vt:lpstr>2.2.3  Terminüberwachung</vt:lpstr>
      <vt:lpstr>2.2.4  Kostenüberwachung</vt:lpstr>
      <vt:lpstr>2.2.5  Kapazitätsüberwachung</vt:lpstr>
      <vt:lpstr>2.2.6  Leistungsüberwachung</vt:lpstr>
      <vt:lpstr>2.3 Projektsteuerung</vt:lpstr>
      <vt:lpstr>2.3.1  Definition</vt:lpstr>
      <vt:lpstr>2.3.2  Wichtiges</vt:lpstr>
      <vt:lpstr>2.4 Projektabschluss</vt:lpstr>
      <vt:lpstr>2.4.1  Aktivitäten</vt:lpstr>
      <vt:lpstr>2.4.2  Projektauflösung</vt:lpstr>
      <vt:lpstr>2.5 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Prechel, Kerstin</dc:creator>
  <cp:lastModifiedBy>Kerstin Prechel</cp:lastModifiedBy>
  <cp:revision>142</cp:revision>
  <cp:lastPrinted>2018-04-30T12:52:00Z</cp:lastPrinted>
  <dcterms:modified xsi:type="dcterms:W3CDTF">2021-05-11T20:10:26Z</dcterms:modified>
</cp:coreProperties>
</file>