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83" r:id="rId2"/>
    <p:sldId id="342" r:id="rId3"/>
    <p:sldId id="332" r:id="rId4"/>
    <p:sldId id="288" r:id="rId5"/>
    <p:sldId id="330" r:id="rId6"/>
    <p:sldId id="349" r:id="rId7"/>
    <p:sldId id="334" r:id="rId8"/>
    <p:sldId id="348" r:id="rId9"/>
    <p:sldId id="296" r:id="rId10"/>
    <p:sldId id="324" r:id="rId11"/>
    <p:sldId id="335" r:id="rId12"/>
    <p:sldId id="336" r:id="rId13"/>
    <p:sldId id="314" r:id="rId14"/>
    <p:sldId id="351" r:id="rId15"/>
    <p:sldId id="340" r:id="rId16"/>
    <p:sldId id="341" r:id="rId17"/>
    <p:sldId id="339" r:id="rId18"/>
    <p:sldId id="294" r:id="rId19"/>
    <p:sldId id="307" r:id="rId20"/>
    <p:sldId id="29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7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0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B8B7C-23C7-456F-BA23-E69353CF93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D6AF31-51E5-491D-A3B2-BF603FB7388B}">
      <dgm:prSet phldrT="[Text]"/>
      <dgm:spPr/>
      <dgm:t>
        <a:bodyPr/>
        <a:lstStyle/>
        <a:p>
          <a:r>
            <a:rPr lang="de-DE" dirty="0" smtClean="0"/>
            <a:t>WAK</a:t>
          </a:r>
          <a:endParaRPr lang="de-DE" dirty="0"/>
        </a:p>
      </dgm:t>
    </dgm:pt>
    <dgm:pt modelId="{809028B8-EB2E-40DA-8883-7F95E6946786}" type="parTrans" cxnId="{AD222F15-7C25-4337-8A26-56919F083E91}">
      <dgm:prSet/>
      <dgm:spPr/>
      <dgm:t>
        <a:bodyPr/>
        <a:lstStyle/>
        <a:p>
          <a:endParaRPr lang="de-DE"/>
        </a:p>
      </dgm:t>
    </dgm:pt>
    <dgm:pt modelId="{1AA7D874-D956-434D-BF71-0EAB1ADADC46}" type="sibTrans" cxnId="{AD222F15-7C25-4337-8A26-56919F083E91}">
      <dgm:prSet/>
      <dgm:spPr/>
      <dgm:t>
        <a:bodyPr/>
        <a:lstStyle/>
        <a:p>
          <a:endParaRPr lang="de-DE"/>
        </a:p>
      </dgm:t>
    </dgm:pt>
    <dgm:pt modelId="{6A0758AC-8973-4A51-8DB5-DF5F715D2AE1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Wer sind wir?</a:t>
          </a:r>
          <a:endParaRPr lang="de-DE" dirty="0">
            <a:solidFill>
              <a:schemeClr val="accent1"/>
            </a:solidFill>
          </a:endParaRPr>
        </a:p>
      </dgm:t>
    </dgm:pt>
    <dgm:pt modelId="{79F55071-A3B9-4EE6-9A56-B05660F652CF}" type="parTrans" cxnId="{0EBCD31A-64A8-4041-896D-348506FE3D38}">
      <dgm:prSet/>
      <dgm:spPr/>
      <dgm:t>
        <a:bodyPr/>
        <a:lstStyle/>
        <a:p>
          <a:endParaRPr lang="de-DE"/>
        </a:p>
      </dgm:t>
    </dgm:pt>
    <dgm:pt modelId="{D905BD1C-5C63-4D49-AC70-AC711BE1CB8A}" type="sibTrans" cxnId="{0EBCD31A-64A8-4041-896D-348506FE3D38}">
      <dgm:prSet/>
      <dgm:spPr/>
      <dgm:t>
        <a:bodyPr/>
        <a:lstStyle/>
        <a:p>
          <a:endParaRPr lang="de-DE"/>
        </a:p>
      </dgm:t>
    </dgm:pt>
    <dgm:pt modelId="{89D6EAB3-92FE-44CE-BDE6-FF63CD5A0BBC}">
      <dgm:prSet phldrT="[Text]"/>
      <dgm:spPr/>
      <dgm:t>
        <a:bodyPr/>
        <a:lstStyle/>
        <a:p>
          <a:r>
            <a:rPr lang="de-DE" dirty="0" smtClean="0"/>
            <a:t>3 Säulen</a:t>
          </a:r>
          <a:endParaRPr lang="de-DE" dirty="0"/>
        </a:p>
      </dgm:t>
    </dgm:pt>
    <dgm:pt modelId="{B083E433-0B83-4B6E-8D48-5B7011ECF10D}" type="parTrans" cxnId="{AF905815-5320-4352-8B1A-DADFC12ABA99}">
      <dgm:prSet/>
      <dgm:spPr/>
      <dgm:t>
        <a:bodyPr/>
        <a:lstStyle/>
        <a:p>
          <a:endParaRPr lang="de-DE"/>
        </a:p>
      </dgm:t>
    </dgm:pt>
    <dgm:pt modelId="{5002AB79-DA46-4DDC-BF32-65464B505990}" type="sibTrans" cxnId="{AF905815-5320-4352-8B1A-DADFC12ABA99}">
      <dgm:prSet/>
      <dgm:spPr/>
      <dgm:t>
        <a:bodyPr/>
        <a:lstStyle/>
        <a:p>
          <a:endParaRPr lang="de-DE"/>
        </a:p>
      </dgm:t>
    </dgm:pt>
    <dgm:pt modelId="{3ADE74CE-57DD-4DA6-902D-F275A622CCDB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IHK</a:t>
          </a:r>
          <a:endParaRPr lang="de-DE" dirty="0">
            <a:solidFill>
              <a:schemeClr val="accent1"/>
            </a:solidFill>
          </a:endParaRPr>
        </a:p>
      </dgm:t>
    </dgm:pt>
    <dgm:pt modelId="{1F455E0D-28FE-42D6-AF68-AE1F310364A1}" type="parTrans" cxnId="{7DA2CBF8-FA99-4BC2-97A7-C16F03A77360}">
      <dgm:prSet/>
      <dgm:spPr/>
      <dgm:t>
        <a:bodyPr/>
        <a:lstStyle/>
        <a:p>
          <a:endParaRPr lang="de-DE"/>
        </a:p>
      </dgm:t>
    </dgm:pt>
    <dgm:pt modelId="{FD3FA3B6-B1E1-4C56-81A3-3D1A8E0509E9}" type="sibTrans" cxnId="{7DA2CBF8-FA99-4BC2-97A7-C16F03A77360}">
      <dgm:prSet/>
      <dgm:spPr/>
      <dgm:t>
        <a:bodyPr/>
        <a:lstStyle/>
        <a:p>
          <a:endParaRPr lang="de-DE"/>
        </a:p>
      </dgm:t>
    </dgm:pt>
    <dgm:pt modelId="{DB8D04C1-D780-48E8-932C-31184A4FBB21}">
      <dgm:prSet phldrT="[Text]"/>
      <dgm:spPr/>
      <dgm:t>
        <a:bodyPr/>
        <a:lstStyle/>
        <a:p>
          <a:r>
            <a:rPr lang="de-DE" dirty="0" smtClean="0"/>
            <a:t>Kurse</a:t>
          </a:r>
          <a:endParaRPr lang="de-DE" dirty="0"/>
        </a:p>
      </dgm:t>
    </dgm:pt>
    <dgm:pt modelId="{2424F125-0D07-484B-BB51-9E695555F4A2}" type="parTrans" cxnId="{B2D014B5-CE41-49D7-974C-4C9A7011A39B}">
      <dgm:prSet/>
      <dgm:spPr/>
      <dgm:t>
        <a:bodyPr/>
        <a:lstStyle/>
        <a:p>
          <a:endParaRPr lang="de-DE"/>
        </a:p>
      </dgm:t>
    </dgm:pt>
    <dgm:pt modelId="{63EA79B2-C0D4-422C-9656-A6EC08EB30F8}" type="sibTrans" cxnId="{B2D014B5-CE41-49D7-974C-4C9A7011A39B}">
      <dgm:prSet/>
      <dgm:spPr/>
      <dgm:t>
        <a:bodyPr/>
        <a:lstStyle/>
        <a:p>
          <a:endParaRPr lang="de-DE"/>
        </a:p>
      </dgm:t>
    </dgm:pt>
    <dgm:pt modelId="{7D3BA2D0-5E94-4474-8A09-F8831C81E3A2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Online</a:t>
          </a:r>
          <a:endParaRPr lang="de-DE" dirty="0">
            <a:solidFill>
              <a:schemeClr val="accent1"/>
            </a:solidFill>
          </a:endParaRPr>
        </a:p>
      </dgm:t>
    </dgm:pt>
    <dgm:pt modelId="{22D2EDC9-3CC7-40D0-A5A8-B4B23FA7E1C6}" type="parTrans" cxnId="{2A48B673-7043-40BB-8729-C6AE937D3117}">
      <dgm:prSet/>
      <dgm:spPr/>
      <dgm:t>
        <a:bodyPr/>
        <a:lstStyle/>
        <a:p>
          <a:endParaRPr lang="de-DE"/>
        </a:p>
      </dgm:t>
    </dgm:pt>
    <dgm:pt modelId="{A620D610-AF14-4D52-A982-78C5D754C305}" type="sibTrans" cxnId="{2A48B673-7043-40BB-8729-C6AE937D3117}">
      <dgm:prSet/>
      <dgm:spPr/>
      <dgm:t>
        <a:bodyPr/>
        <a:lstStyle/>
        <a:p>
          <a:endParaRPr lang="de-DE"/>
        </a:p>
      </dgm:t>
    </dgm:pt>
    <dgm:pt modelId="{654FC618-531C-4371-95E1-3CFA8A4AD921}">
      <dgm:prSet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IBSH</a:t>
          </a:r>
          <a:endParaRPr lang="de-DE" dirty="0">
            <a:solidFill>
              <a:schemeClr val="accent1"/>
            </a:solidFill>
          </a:endParaRPr>
        </a:p>
      </dgm:t>
    </dgm:pt>
    <dgm:pt modelId="{E0240501-B5FA-4825-952B-55CD9C180B8D}" type="parTrans" cxnId="{84FF8B4A-8765-4C8D-8823-8B3295BB4495}">
      <dgm:prSet/>
      <dgm:spPr/>
      <dgm:t>
        <a:bodyPr/>
        <a:lstStyle/>
        <a:p>
          <a:endParaRPr lang="de-DE"/>
        </a:p>
      </dgm:t>
    </dgm:pt>
    <dgm:pt modelId="{6000E0EF-3F5D-40B3-AFCD-EC25A77189AB}" type="sibTrans" cxnId="{84FF8B4A-8765-4C8D-8823-8B3295BB4495}">
      <dgm:prSet/>
      <dgm:spPr/>
      <dgm:t>
        <a:bodyPr/>
        <a:lstStyle/>
        <a:p>
          <a:endParaRPr lang="de-DE"/>
        </a:p>
      </dgm:t>
    </dgm:pt>
    <dgm:pt modelId="{171C0ACF-5DEE-49ED-ABF3-AE468F8AD6A4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WAK</a:t>
          </a:r>
          <a:endParaRPr lang="de-DE" dirty="0">
            <a:solidFill>
              <a:schemeClr val="accent1"/>
            </a:solidFill>
          </a:endParaRPr>
        </a:p>
      </dgm:t>
    </dgm:pt>
    <dgm:pt modelId="{37B24677-AB93-46AD-845D-9A1CC81FD47A}" type="parTrans" cxnId="{3A496733-6FB2-4FD4-B6FA-464FEF0334C1}">
      <dgm:prSet/>
      <dgm:spPr/>
      <dgm:t>
        <a:bodyPr/>
        <a:lstStyle/>
        <a:p>
          <a:endParaRPr lang="de-DE"/>
        </a:p>
      </dgm:t>
    </dgm:pt>
    <dgm:pt modelId="{BBD65BCA-E1A6-437A-86D1-D24AB7E005F6}" type="sibTrans" cxnId="{3A496733-6FB2-4FD4-B6FA-464FEF0334C1}">
      <dgm:prSet/>
      <dgm:spPr/>
      <dgm:t>
        <a:bodyPr/>
        <a:lstStyle/>
        <a:p>
          <a:endParaRPr lang="de-DE"/>
        </a:p>
      </dgm:t>
    </dgm:pt>
    <dgm:pt modelId="{512C8A0A-E0E3-4819-A76B-8AA5116FC695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Wo sind wir?</a:t>
          </a:r>
          <a:endParaRPr lang="de-DE" dirty="0">
            <a:solidFill>
              <a:schemeClr val="accent1"/>
            </a:solidFill>
          </a:endParaRPr>
        </a:p>
      </dgm:t>
    </dgm:pt>
    <dgm:pt modelId="{4FA2B352-F1F7-4766-8530-7C599BEDA103}" type="parTrans" cxnId="{1B8EF61E-FC59-41EE-B346-1F70A2523B42}">
      <dgm:prSet/>
      <dgm:spPr/>
      <dgm:t>
        <a:bodyPr/>
        <a:lstStyle/>
        <a:p>
          <a:endParaRPr lang="de-DE"/>
        </a:p>
      </dgm:t>
    </dgm:pt>
    <dgm:pt modelId="{9FAA8BAF-9125-436F-965D-71C10C37B91F}" type="sibTrans" cxnId="{1B8EF61E-FC59-41EE-B346-1F70A2523B42}">
      <dgm:prSet/>
      <dgm:spPr/>
      <dgm:t>
        <a:bodyPr/>
        <a:lstStyle/>
        <a:p>
          <a:endParaRPr lang="de-DE"/>
        </a:p>
      </dgm:t>
    </dgm:pt>
    <dgm:pt modelId="{60C57118-3913-4015-90C2-478890C8EC33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Was macht uns aus?</a:t>
          </a:r>
          <a:endParaRPr lang="de-DE" dirty="0">
            <a:solidFill>
              <a:schemeClr val="accent1"/>
            </a:solidFill>
          </a:endParaRPr>
        </a:p>
      </dgm:t>
    </dgm:pt>
    <dgm:pt modelId="{2579C4FC-65FC-464F-AF2E-77D011C8D14D}" type="parTrans" cxnId="{2631714E-70DE-4BA8-B694-7540C6DE24C4}">
      <dgm:prSet/>
      <dgm:spPr/>
      <dgm:t>
        <a:bodyPr/>
        <a:lstStyle/>
        <a:p>
          <a:endParaRPr lang="de-DE"/>
        </a:p>
      </dgm:t>
    </dgm:pt>
    <dgm:pt modelId="{48F4B46A-852E-4E6F-A1B5-4591F3DBFD8C}" type="sibTrans" cxnId="{2631714E-70DE-4BA8-B694-7540C6DE24C4}">
      <dgm:prSet/>
      <dgm:spPr/>
      <dgm:t>
        <a:bodyPr/>
        <a:lstStyle/>
        <a:p>
          <a:endParaRPr lang="de-DE"/>
        </a:p>
      </dgm:t>
    </dgm:pt>
    <dgm:pt modelId="{E618A3D3-959C-45C5-B7ED-09A221D1B3B2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Kombiniert</a:t>
          </a:r>
          <a:endParaRPr lang="de-DE" dirty="0">
            <a:solidFill>
              <a:schemeClr val="accent1"/>
            </a:solidFill>
          </a:endParaRPr>
        </a:p>
      </dgm:t>
    </dgm:pt>
    <dgm:pt modelId="{098FC62D-D262-4B9E-B40D-C0DD4D22A008}" type="parTrans" cxnId="{EA7D7870-93D2-4D7B-BCFD-5F9C7E40F2DE}">
      <dgm:prSet/>
      <dgm:spPr/>
      <dgm:t>
        <a:bodyPr/>
        <a:lstStyle/>
        <a:p>
          <a:endParaRPr lang="de-DE"/>
        </a:p>
      </dgm:t>
    </dgm:pt>
    <dgm:pt modelId="{2616042C-D5A3-4DE6-AB99-4974867890D9}" type="sibTrans" cxnId="{EA7D7870-93D2-4D7B-BCFD-5F9C7E40F2DE}">
      <dgm:prSet/>
      <dgm:spPr/>
      <dgm:t>
        <a:bodyPr/>
        <a:lstStyle/>
        <a:p>
          <a:endParaRPr lang="de-DE"/>
        </a:p>
      </dgm:t>
    </dgm:pt>
    <dgm:pt modelId="{B65444E8-933D-440E-A2DE-92FCD1D655ED}">
      <dgm:prSet phldrT="[Text]"/>
      <dgm:spPr/>
      <dgm:t>
        <a:bodyPr/>
        <a:lstStyle/>
        <a:p>
          <a:r>
            <a:rPr lang="de-DE" dirty="0" smtClean="0">
              <a:solidFill>
                <a:schemeClr val="accent1"/>
              </a:solidFill>
            </a:rPr>
            <a:t>Präsenz</a:t>
          </a:r>
          <a:endParaRPr lang="de-DE" dirty="0">
            <a:solidFill>
              <a:schemeClr val="accent1"/>
            </a:solidFill>
          </a:endParaRPr>
        </a:p>
      </dgm:t>
    </dgm:pt>
    <dgm:pt modelId="{DDA7BFC1-F969-4C4B-92DC-92A0C590959F}" type="parTrans" cxnId="{9467CD21-8A65-4DAF-9B74-B327DC6F040B}">
      <dgm:prSet/>
      <dgm:spPr/>
      <dgm:t>
        <a:bodyPr/>
        <a:lstStyle/>
        <a:p>
          <a:endParaRPr lang="de-DE"/>
        </a:p>
      </dgm:t>
    </dgm:pt>
    <dgm:pt modelId="{F9243248-3676-4460-93B4-32A4C1FECD4A}" type="sibTrans" cxnId="{9467CD21-8A65-4DAF-9B74-B327DC6F040B}">
      <dgm:prSet/>
      <dgm:spPr/>
      <dgm:t>
        <a:bodyPr/>
        <a:lstStyle/>
        <a:p>
          <a:endParaRPr lang="de-DE"/>
        </a:p>
      </dgm:t>
    </dgm:pt>
    <dgm:pt modelId="{354989BD-59C7-4C3D-9ABA-52E595B47C67}" type="pres">
      <dgm:prSet presAssocID="{89DB8B7C-23C7-456F-BA23-E69353CF93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9854B59-E896-447B-8836-52D417374ABB}" type="pres">
      <dgm:prSet presAssocID="{F0D6AF31-51E5-491D-A3B2-BF603FB7388B}" presName="composite" presStyleCnt="0"/>
      <dgm:spPr/>
    </dgm:pt>
    <dgm:pt modelId="{B12FB048-E8E7-46D5-B2F7-53DFDB569AB3}" type="pres">
      <dgm:prSet presAssocID="{F0D6AF31-51E5-491D-A3B2-BF603FB738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C560B4-23AA-434D-9A25-64DC138F56AD}" type="pres">
      <dgm:prSet presAssocID="{F0D6AF31-51E5-491D-A3B2-BF603FB738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AEEE50-B4D1-4C87-B616-90CA965FF8B3}" type="pres">
      <dgm:prSet presAssocID="{1AA7D874-D956-434D-BF71-0EAB1ADADC46}" presName="sp" presStyleCnt="0"/>
      <dgm:spPr/>
    </dgm:pt>
    <dgm:pt modelId="{4126F59E-4153-46C7-932E-CB51F49D52E4}" type="pres">
      <dgm:prSet presAssocID="{89D6EAB3-92FE-44CE-BDE6-FF63CD5A0BBC}" presName="composite" presStyleCnt="0"/>
      <dgm:spPr/>
    </dgm:pt>
    <dgm:pt modelId="{00EE5163-C152-466A-8857-05743F57E2EB}" type="pres">
      <dgm:prSet presAssocID="{89D6EAB3-92FE-44CE-BDE6-FF63CD5A0B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55986C-6ADA-45BF-9B34-58AB3A81A5A6}" type="pres">
      <dgm:prSet presAssocID="{89D6EAB3-92FE-44CE-BDE6-FF63CD5A0B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494C73-F4E5-490D-AC3C-EBF5D6EB50AF}" type="pres">
      <dgm:prSet presAssocID="{5002AB79-DA46-4DDC-BF32-65464B505990}" presName="sp" presStyleCnt="0"/>
      <dgm:spPr/>
    </dgm:pt>
    <dgm:pt modelId="{76850ACD-57E6-407E-BD2B-15150591C73F}" type="pres">
      <dgm:prSet presAssocID="{DB8D04C1-D780-48E8-932C-31184A4FBB21}" presName="composite" presStyleCnt="0"/>
      <dgm:spPr/>
    </dgm:pt>
    <dgm:pt modelId="{86F1FDC4-7E1B-4903-8B03-31CFF6AFDCB0}" type="pres">
      <dgm:prSet presAssocID="{DB8D04C1-D780-48E8-932C-31184A4FBB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461F8F-4B82-4BFD-BDBF-BC3B0B24DEE6}" type="pres">
      <dgm:prSet presAssocID="{DB8D04C1-D780-48E8-932C-31184A4FBB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CDBFE46-6D95-4B85-A5B7-2060C2D4ED07}" type="presOf" srcId="{654FC618-531C-4371-95E1-3CFA8A4AD921}" destId="{5155986C-6ADA-45BF-9B34-58AB3A81A5A6}" srcOrd="0" destOrd="2" presId="urn:microsoft.com/office/officeart/2005/8/layout/chevron2"/>
    <dgm:cxn modelId="{D2FDA2EE-985C-4E7F-8941-3582CA21F4E4}" type="presOf" srcId="{171C0ACF-5DEE-49ED-ABF3-AE468F8AD6A4}" destId="{5155986C-6ADA-45BF-9B34-58AB3A81A5A6}" srcOrd="0" destOrd="0" presId="urn:microsoft.com/office/officeart/2005/8/layout/chevron2"/>
    <dgm:cxn modelId="{EA7D7870-93D2-4D7B-BCFD-5F9C7E40F2DE}" srcId="{DB8D04C1-D780-48E8-932C-31184A4FBB21}" destId="{E618A3D3-959C-45C5-B7ED-09A221D1B3B2}" srcOrd="1" destOrd="0" parTransId="{098FC62D-D262-4B9E-B40D-C0DD4D22A008}" sibTransId="{2616042C-D5A3-4DE6-AB99-4974867890D9}"/>
    <dgm:cxn modelId="{3A496733-6FB2-4FD4-B6FA-464FEF0334C1}" srcId="{89D6EAB3-92FE-44CE-BDE6-FF63CD5A0BBC}" destId="{171C0ACF-5DEE-49ED-ABF3-AE468F8AD6A4}" srcOrd="0" destOrd="0" parTransId="{37B24677-AB93-46AD-845D-9A1CC81FD47A}" sibTransId="{BBD65BCA-E1A6-437A-86D1-D24AB7E005F6}"/>
    <dgm:cxn modelId="{49A9D8FC-A217-468D-9C77-B1217EC1A926}" type="presOf" srcId="{F0D6AF31-51E5-491D-A3B2-BF603FB7388B}" destId="{B12FB048-E8E7-46D5-B2F7-53DFDB569AB3}" srcOrd="0" destOrd="0" presId="urn:microsoft.com/office/officeart/2005/8/layout/chevron2"/>
    <dgm:cxn modelId="{E7CDED53-1AC7-474B-BE3B-EC37313A3581}" type="presOf" srcId="{DB8D04C1-D780-48E8-932C-31184A4FBB21}" destId="{86F1FDC4-7E1B-4903-8B03-31CFF6AFDCB0}" srcOrd="0" destOrd="0" presId="urn:microsoft.com/office/officeart/2005/8/layout/chevron2"/>
    <dgm:cxn modelId="{0D999028-6181-448D-870A-82CDBACF892B}" type="presOf" srcId="{3ADE74CE-57DD-4DA6-902D-F275A622CCDB}" destId="{5155986C-6ADA-45BF-9B34-58AB3A81A5A6}" srcOrd="0" destOrd="1" presId="urn:microsoft.com/office/officeart/2005/8/layout/chevron2"/>
    <dgm:cxn modelId="{CC0FDD33-9C75-416B-B8B2-5C0526E5C0DA}" type="presOf" srcId="{89DB8B7C-23C7-456F-BA23-E69353CF9354}" destId="{354989BD-59C7-4C3D-9ABA-52E595B47C67}" srcOrd="0" destOrd="0" presId="urn:microsoft.com/office/officeart/2005/8/layout/chevron2"/>
    <dgm:cxn modelId="{0EBCD31A-64A8-4041-896D-348506FE3D38}" srcId="{F0D6AF31-51E5-491D-A3B2-BF603FB7388B}" destId="{6A0758AC-8973-4A51-8DB5-DF5F715D2AE1}" srcOrd="0" destOrd="0" parTransId="{79F55071-A3B9-4EE6-9A56-B05660F652CF}" sibTransId="{D905BD1C-5C63-4D49-AC70-AC711BE1CB8A}"/>
    <dgm:cxn modelId="{3FD1C2EF-EB66-445C-9B6C-36478A256CD8}" type="presOf" srcId="{B65444E8-933D-440E-A2DE-92FCD1D655ED}" destId="{9D461F8F-4B82-4BFD-BDBF-BC3B0B24DEE6}" srcOrd="0" destOrd="2" presId="urn:microsoft.com/office/officeart/2005/8/layout/chevron2"/>
    <dgm:cxn modelId="{1B8EF61E-FC59-41EE-B346-1F70A2523B42}" srcId="{F0D6AF31-51E5-491D-A3B2-BF603FB7388B}" destId="{512C8A0A-E0E3-4819-A76B-8AA5116FC695}" srcOrd="1" destOrd="0" parTransId="{4FA2B352-F1F7-4766-8530-7C599BEDA103}" sibTransId="{9FAA8BAF-9125-436F-965D-71C10C37B91F}"/>
    <dgm:cxn modelId="{AF905815-5320-4352-8B1A-DADFC12ABA99}" srcId="{89DB8B7C-23C7-456F-BA23-E69353CF9354}" destId="{89D6EAB3-92FE-44CE-BDE6-FF63CD5A0BBC}" srcOrd="1" destOrd="0" parTransId="{B083E433-0B83-4B6E-8D48-5B7011ECF10D}" sibTransId="{5002AB79-DA46-4DDC-BF32-65464B505990}"/>
    <dgm:cxn modelId="{3688ED55-E152-474B-9FAF-37674DC2E004}" type="presOf" srcId="{6A0758AC-8973-4A51-8DB5-DF5F715D2AE1}" destId="{CAC560B4-23AA-434D-9A25-64DC138F56AD}" srcOrd="0" destOrd="0" presId="urn:microsoft.com/office/officeart/2005/8/layout/chevron2"/>
    <dgm:cxn modelId="{7DA2CBF8-FA99-4BC2-97A7-C16F03A77360}" srcId="{89D6EAB3-92FE-44CE-BDE6-FF63CD5A0BBC}" destId="{3ADE74CE-57DD-4DA6-902D-F275A622CCDB}" srcOrd="1" destOrd="0" parTransId="{1F455E0D-28FE-42D6-AF68-AE1F310364A1}" sibTransId="{FD3FA3B6-B1E1-4C56-81A3-3D1A8E0509E9}"/>
    <dgm:cxn modelId="{EAE6C886-E9D1-47D6-AC90-7243B1B8F9FE}" type="presOf" srcId="{89D6EAB3-92FE-44CE-BDE6-FF63CD5A0BBC}" destId="{00EE5163-C152-466A-8857-05743F57E2EB}" srcOrd="0" destOrd="0" presId="urn:microsoft.com/office/officeart/2005/8/layout/chevron2"/>
    <dgm:cxn modelId="{2631714E-70DE-4BA8-B694-7540C6DE24C4}" srcId="{F0D6AF31-51E5-491D-A3B2-BF603FB7388B}" destId="{60C57118-3913-4015-90C2-478890C8EC33}" srcOrd="2" destOrd="0" parTransId="{2579C4FC-65FC-464F-AF2E-77D011C8D14D}" sibTransId="{48F4B46A-852E-4E6F-A1B5-4591F3DBFD8C}"/>
    <dgm:cxn modelId="{9467CD21-8A65-4DAF-9B74-B327DC6F040B}" srcId="{DB8D04C1-D780-48E8-932C-31184A4FBB21}" destId="{B65444E8-933D-440E-A2DE-92FCD1D655ED}" srcOrd="2" destOrd="0" parTransId="{DDA7BFC1-F969-4C4B-92DC-92A0C590959F}" sibTransId="{F9243248-3676-4460-93B4-32A4C1FECD4A}"/>
    <dgm:cxn modelId="{B29AA79A-72C2-4AD9-BBBA-C570D0071839}" type="presOf" srcId="{7D3BA2D0-5E94-4474-8A09-F8831C81E3A2}" destId="{9D461F8F-4B82-4BFD-BDBF-BC3B0B24DEE6}" srcOrd="0" destOrd="0" presId="urn:microsoft.com/office/officeart/2005/8/layout/chevron2"/>
    <dgm:cxn modelId="{B2D014B5-CE41-49D7-974C-4C9A7011A39B}" srcId="{89DB8B7C-23C7-456F-BA23-E69353CF9354}" destId="{DB8D04C1-D780-48E8-932C-31184A4FBB21}" srcOrd="2" destOrd="0" parTransId="{2424F125-0D07-484B-BB51-9E695555F4A2}" sibTransId="{63EA79B2-C0D4-422C-9656-A6EC08EB30F8}"/>
    <dgm:cxn modelId="{2A48B673-7043-40BB-8729-C6AE937D3117}" srcId="{DB8D04C1-D780-48E8-932C-31184A4FBB21}" destId="{7D3BA2D0-5E94-4474-8A09-F8831C81E3A2}" srcOrd="0" destOrd="0" parTransId="{22D2EDC9-3CC7-40D0-A5A8-B4B23FA7E1C6}" sibTransId="{A620D610-AF14-4D52-A982-78C5D754C305}"/>
    <dgm:cxn modelId="{FF3A39DB-6951-4827-8F37-5FFF0D2E1E1C}" type="presOf" srcId="{E618A3D3-959C-45C5-B7ED-09A221D1B3B2}" destId="{9D461F8F-4B82-4BFD-BDBF-BC3B0B24DEE6}" srcOrd="0" destOrd="1" presId="urn:microsoft.com/office/officeart/2005/8/layout/chevron2"/>
    <dgm:cxn modelId="{D917187C-7783-40A6-AC69-8EE50A55109E}" type="presOf" srcId="{60C57118-3913-4015-90C2-478890C8EC33}" destId="{CAC560B4-23AA-434D-9A25-64DC138F56AD}" srcOrd="0" destOrd="2" presId="urn:microsoft.com/office/officeart/2005/8/layout/chevron2"/>
    <dgm:cxn modelId="{A8C6674C-9B35-41DA-B612-2139065A029B}" type="presOf" srcId="{512C8A0A-E0E3-4819-A76B-8AA5116FC695}" destId="{CAC560B4-23AA-434D-9A25-64DC138F56AD}" srcOrd="0" destOrd="1" presId="urn:microsoft.com/office/officeart/2005/8/layout/chevron2"/>
    <dgm:cxn modelId="{AD222F15-7C25-4337-8A26-56919F083E91}" srcId="{89DB8B7C-23C7-456F-BA23-E69353CF9354}" destId="{F0D6AF31-51E5-491D-A3B2-BF603FB7388B}" srcOrd="0" destOrd="0" parTransId="{809028B8-EB2E-40DA-8883-7F95E6946786}" sibTransId="{1AA7D874-D956-434D-BF71-0EAB1ADADC46}"/>
    <dgm:cxn modelId="{84FF8B4A-8765-4C8D-8823-8B3295BB4495}" srcId="{89D6EAB3-92FE-44CE-BDE6-FF63CD5A0BBC}" destId="{654FC618-531C-4371-95E1-3CFA8A4AD921}" srcOrd="2" destOrd="0" parTransId="{E0240501-B5FA-4825-952B-55CD9C180B8D}" sibTransId="{6000E0EF-3F5D-40B3-AFCD-EC25A77189AB}"/>
    <dgm:cxn modelId="{E423D95B-63F3-4FF6-BEEA-4E3E554C88E2}" type="presParOf" srcId="{354989BD-59C7-4C3D-9ABA-52E595B47C67}" destId="{39854B59-E896-447B-8836-52D417374ABB}" srcOrd="0" destOrd="0" presId="urn:microsoft.com/office/officeart/2005/8/layout/chevron2"/>
    <dgm:cxn modelId="{1AFE7DBE-DEB8-48F1-BD7E-A8D13DF218D8}" type="presParOf" srcId="{39854B59-E896-447B-8836-52D417374ABB}" destId="{B12FB048-E8E7-46D5-B2F7-53DFDB569AB3}" srcOrd="0" destOrd="0" presId="urn:microsoft.com/office/officeart/2005/8/layout/chevron2"/>
    <dgm:cxn modelId="{C7715CE4-F3C4-45A4-89CE-485542B80A3D}" type="presParOf" srcId="{39854B59-E896-447B-8836-52D417374ABB}" destId="{CAC560B4-23AA-434D-9A25-64DC138F56AD}" srcOrd="1" destOrd="0" presId="urn:microsoft.com/office/officeart/2005/8/layout/chevron2"/>
    <dgm:cxn modelId="{01176F05-4466-40DD-BEAC-5D19AC00315C}" type="presParOf" srcId="{354989BD-59C7-4C3D-9ABA-52E595B47C67}" destId="{D4AEEE50-B4D1-4C87-B616-90CA965FF8B3}" srcOrd="1" destOrd="0" presId="urn:microsoft.com/office/officeart/2005/8/layout/chevron2"/>
    <dgm:cxn modelId="{B5783F52-109B-4D48-B49C-332786FD16E7}" type="presParOf" srcId="{354989BD-59C7-4C3D-9ABA-52E595B47C67}" destId="{4126F59E-4153-46C7-932E-CB51F49D52E4}" srcOrd="2" destOrd="0" presId="urn:microsoft.com/office/officeart/2005/8/layout/chevron2"/>
    <dgm:cxn modelId="{5A8739E0-420D-4FCC-9C24-00A0F72B6FEA}" type="presParOf" srcId="{4126F59E-4153-46C7-932E-CB51F49D52E4}" destId="{00EE5163-C152-466A-8857-05743F57E2EB}" srcOrd="0" destOrd="0" presId="urn:microsoft.com/office/officeart/2005/8/layout/chevron2"/>
    <dgm:cxn modelId="{E517817A-0A48-47D8-AE68-B149F16DB5A4}" type="presParOf" srcId="{4126F59E-4153-46C7-932E-CB51F49D52E4}" destId="{5155986C-6ADA-45BF-9B34-58AB3A81A5A6}" srcOrd="1" destOrd="0" presId="urn:microsoft.com/office/officeart/2005/8/layout/chevron2"/>
    <dgm:cxn modelId="{2E1A1E3A-7003-45D5-86ED-F735F2AB480E}" type="presParOf" srcId="{354989BD-59C7-4C3D-9ABA-52E595B47C67}" destId="{11494C73-F4E5-490D-AC3C-EBF5D6EB50AF}" srcOrd="3" destOrd="0" presId="urn:microsoft.com/office/officeart/2005/8/layout/chevron2"/>
    <dgm:cxn modelId="{2ABA1A8D-4055-4615-BB51-36F4278A0D5F}" type="presParOf" srcId="{354989BD-59C7-4C3D-9ABA-52E595B47C67}" destId="{76850ACD-57E6-407E-BD2B-15150591C73F}" srcOrd="4" destOrd="0" presId="urn:microsoft.com/office/officeart/2005/8/layout/chevron2"/>
    <dgm:cxn modelId="{AEB8130B-038C-45FB-B44D-05DE813D01F3}" type="presParOf" srcId="{76850ACD-57E6-407E-BD2B-15150591C73F}" destId="{86F1FDC4-7E1B-4903-8B03-31CFF6AFDCB0}" srcOrd="0" destOrd="0" presId="urn:microsoft.com/office/officeart/2005/8/layout/chevron2"/>
    <dgm:cxn modelId="{8147E5F0-B608-42B1-9748-8CCBE69080B5}" type="presParOf" srcId="{76850ACD-57E6-407E-BD2B-15150591C73F}" destId="{9D461F8F-4B82-4BFD-BDBF-BC3B0B24DE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525EA-13D0-4BF7-BCC7-685B8022021A}">
      <dgm:prSet/>
      <dgm:spPr/>
      <dgm:t>
        <a:bodyPr/>
        <a:lstStyle/>
        <a:p>
          <a:r>
            <a:rPr lang="de-DE"/>
            <a:t>Bundeseinheitliche Prüfungen </a:t>
          </a:r>
          <a:endParaRPr lang="en-US"/>
        </a:p>
      </dgm:t>
    </dgm:pt>
    <dgm:pt modelId="{2FDE4521-3D86-4C1E-BBFC-0FE6AE6A25D6}" type="parTrans" cxnId="{2653058A-6B7D-41D9-A5CF-89ECB8647019}">
      <dgm:prSet/>
      <dgm:spPr/>
      <dgm:t>
        <a:bodyPr/>
        <a:lstStyle/>
        <a:p>
          <a:endParaRPr lang="en-US"/>
        </a:p>
      </dgm:t>
    </dgm:pt>
    <dgm:pt modelId="{281277CB-164D-4EF3-AD2F-77121A25CB56}" type="sibTrans" cxnId="{2653058A-6B7D-41D9-A5CF-89ECB8647019}">
      <dgm:prSet/>
      <dgm:spPr/>
      <dgm:t>
        <a:bodyPr/>
        <a:lstStyle/>
        <a:p>
          <a:endParaRPr lang="en-US"/>
        </a:p>
      </dgm:t>
    </dgm:pt>
    <dgm:pt modelId="{D926AC46-E7E9-4441-AB27-E056833C08D1}">
      <dgm:prSet/>
      <dgm:spPr/>
      <dgm:t>
        <a:bodyPr/>
        <a:lstStyle/>
        <a:p>
          <a:r>
            <a:rPr lang="de-DE" dirty="0"/>
            <a:t>DIHK-Rahmenplan (Inhalte sind </a:t>
          </a:r>
          <a:r>
            <a:rPr lang="de-DE" dirty="0" smtClean="0"/>
            <a:t>bundeseinheitlich</a:t>
          </a:r>
          <a:r>
            <a:rPr lang="de-DE" dirty="0"/>
            <a:t>)</a:t>
          </a:r>
          <a:endParaRPr lang="en-US" dirty="0"/>
        </a:p>
      </dgm:t>
    </dgm:pt>
    <dgm:pt modelId="{EC3859EF-3D32-408E-A942-3C9BB3FE5DB3}" type="parTrans" cxnId="{2E99D22B-8FA0-4D5D-B4AE-15D8AD427C43}">
      <dgm:prSet/>
      <dgm:spPr/>
      <dgm:t>
        <a:bodyPr/>
        <a:lstStyle/>
        <a:p>
          <a:endParaRPr lang="en-US"/>
        </a:p>
      </dgm:t>
    </dgm:pt>
    <dgm:pt modelId="{F84B82AA-08C2-456B-8485-1C43F51AA391}" type="sibTrans" cxnId="{2E99D22B-8FA0-4D5D-B4AE-15D8AD427C43}">
      <dgm:prSet/>
      <dgm:spPr/>
      <dgm:t>
        <a:bodyPr/>
        <a:lstStyle/>
        <a:p>
          <a:endParaRPr lang="en-US"/>
        </a:p>
      </dgm:t>
    </dgm:pt>
    <dgm:pt modelId="{E2680422-B5BD-4D1A-BF8F-B872D1513238}">
      <dgm:prSet/>
      <dgm:spPr/>
      <dgm:t>
        <a:bodyPr/>
        <a:lstStyle/>
        <a:p>
          <a:r>
            <a:rPr lang="de-DE"/>
            <a:t>Hands on Methode</a:t>
          </a:r>
          <a:endParaRPr lang="en-US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2A1E6B67-2FC0-46C4-AA3F-AB1A5249F2D1}">
      <dgm:prSet/>
      <dgm:spPr/>
      <dgm:t>
        <a:bodyPr/>
        <a:lstStyle/>
        <a:p>
          <a:r>
            <a:rPr lang="de-DE" dirty="0"/>
            <a:t>Bis zu 75% Förderung durch </a:t>
          </a:r>
          <a:r>
            <a:rPr lang="de-DE" dirty="0" smtClean="0"/>
            <a:t>Aufstiegs-BAföG</a:t>
          </a:r>
          <a:endParaRPr lang="en-US" dirty="0"/>
        </a:p>
      </dgm:t>
    </dgm:pt>
    <dgm:pt modelId="{C8729708-B236-4D6C-9E23-F2156BEAF68C}" type="parTrans" cxnId="{95CE92D2-42B0-42B3-AF8A-E2E639272711}">
      <dgm:prSet/>
      <dgm:spPr/>
      <dgm:t>
        <a:bodyPr/>
        <a:lstStyle/>
        <a:p>
          <a:endParaRPr lang="en-US"/>
        </a:p>
      </dgm:t>
    </dgm:pt>
    <dgm:pt modelId="{B2A73136-CEDC-42FF-9ED7-E7CD0F916C75}" type="sibTrans" cxnId="{95CE92D2-42B0-42B3-AF8A-E2E639272711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</a:t>
          </a:r>
          <a:r>
            <a:rPr lang="de-DE" dirty="0" smtClean="0"/>
            <a:t>Gleichgesinnten </a:t>
          </a:r>
          <a:r>
            <a:rPr lang="de-DE" dirty="0"/>
            <a:t>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3E874C65-D35A-46F8-8DC9-D4C115AA72C4}">
      <dgm:prSet/>
      <dgm:spPr/>
      <dgm:t>
        <a:bodyPr/>
        <a:lstStyle/>
        <a:p>
          <a:r>
            <a:rPr lang="de-DE" dirty="0"/>
            <a:t>Nach </a:t>
          </a:r>
          <a:r>
            <a:rPr lang="de-DE" dirty="0" smtClean="0"/>
            <a:t>erfolgreichem </a:t>
          </a:r>
          <a:r>
            <a:rPr lang="de-DE" dirty="0"/>
            <a:t>IHK-Abschluss = Allgemeiner Hochschulzugang</a:t>
          </a:r>
          <a:endParaRPr lang="en-US" dirty="0"/>
        </a:p>
      </dgm:t>
    </dgm:pt>
    <dgm:pt modelId="{0FB49B26-51AF-438C-BA3B-019F6F68E7D5}" type="parTrans" cxnId="{9FF370C6-9E1E-4C18-A33F-C757CCD6C4D9}">
      <dgm:prSet/>
      <dgm:spPr/>
      <dgm:t>
        <a:bodyPr/>
        <a:lstStyle/>
        <a:p>
          <a:endParaRPr lang="en-US"/>
        </a:p>
      </dgm:t>
    </dgm:pt>
    <dgm:pt modelId="{CDC3D668-C867-431D-9B35-A97F6B5B44B7}" type="sibTrans" cxnId="{9FF370C6-9E1E-4C18-A33F-C757CCD6C4D9}">
      <dgm:prSet/>
      <dgm:spPr/>
      <dgm:t>
        <a:bodyPr/>
        <a:lstStyle/>
        <a:p>
          <a:endParaRPr lang="en-US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D56DB3B-EBD4-374A-AEB7-4DC8848B65F6}" type="pres">
      <dgm:prSet presAssocID="{0C3525EA-13D0-4BF7-BCC7-685B8022021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487FBB-C2EC-B441-A23D-8914FB14A2D7}" type="pres">
      <dgm:prSet presAssocID="{281277CB-164D-4EF3-AD2F-77121A25CB56}" presName="sibTrans" presStyleCnt="0"/>
      <dgm:spPr/>
    </dgm:pt>
    <dgm:pt modelId="{0CF16A85-F5F7-B446-AB7A-AB18CADC2ED9}" type="pres">
      <dgm:prSet presAssocID="{D926AC46-E7E9-4441-AB27-E056833C08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C217C-8A4D-BA4B-8F19-1A5668A627E2}" type="pres">
      <dgm:prSet presAssocID="{F84B82AA-08C2-456B-8485-1C43F51AA391}" presName="sibTrans" presStyleCnt="0"/>
      <dgm:spPr/>
    </dgm:pt>
    <dgm:pt modelId="{AE6B2876-C36E-CF48-91E9-1CC2B7E72B78}" type="pres">
      <dgm:prSet presAssocID="{E2680422-B5BD-4D1A-BF8F-B872D151323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9C57C8-2CFF-A14A-8428-0EDAE945997E}" type="pres">
      <dgm:prSet presAssocID="{74117F85-5D3F-42B5-AB02-BEC8F6BFC4E2}" presName="sibTrans" presStyleCnt="0"/>
      <dgm:spPr/>
    </dgm:pt>
    <dgm:pt modelId="{5956A577-5969-3D45-8C51-D472E460F655}" type="pres">
      <dgm:prSet presAssocID="{2A1E6B67-2FC0-46C4-AA3F-AB1A5249F2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0A8003-6209-4441-B4A8-030B21F5672F}" type="pres">
      <dgm:prSet presAssocID="{B2A73136-CEDC-42FF-9ED7-E7CD0F916C75}" presName="sibTrans" presStyleCnt="0"/>
      <dgm:spPr/>
    </dgm:pt>
    <dgm:pt modelId="{85D2C57F-807A-454C-8127-D8F6E7B2CB75}" type="pres">
      <dgm:prSet presAssocID="{D13BF4C5-9135-4283-B5C6-BC63852DE7D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C1DE47-5D75-D147-90ED-4389982BCC6D}" type="pres">
      <dgm:prSet presAssocID="{D8EC6960-2F2F-4E67-9DEA-2DA37B360CB7}" presName="sibTrans" presStyleCnt="0"/>
      <dgm:spPr/>
    </dgm:pt>
    <dgm:pt modelId="{27477307-91C9-DF45-91FE-D360860488B7}" type="pres">
      <dgm:prSet presAssocID="{2DF14521-CD6B-4AC6-BF98-BE07B392542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78DC2A-6DE4-9341-97A9-2E7C5C483AE5}" type="pres">
      <dgm:prSet presAssocID="{453A070B-5E36-4885-B7C2-784127748854}" presName="sibTrans" presStyleCnt="0"/>
      <dgm:spPr/>
    </dgm:pt>
    <dgm:pt modelId="{FCF0F206-C96F-7D42-ACE2-0965A9D2E1B8}" type="pres">
      <dgm:prSet presAssocID="{3E874C65-D35A-46F8-8DC9-D4C115AA72C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02C6BC7-0681-4306-8265-A367A0656C02}" srcId="{2702DA95-ABEA-4F1C-9150-AE1DADB505ED}" destId="{E2680422-B5BD-4D1A-BF8F-B872D1513238}" srcOrd="2" destOrd="0" parTransId="{01E4AB38-C5F3-4964-9981-D0226F4E1EED}" sibTransId="{74117F85-5D3F-42B5-AB02-BEC8F6BFC4E2}"/>
    <dgm:cxn modelId="{7C6B2C60-E739-468D-8175-B232399D23F4}" type="presOf" srcId="{D13BF4C5-9135-4283-B5C6-BC63852DE7D1}" destId="{85D2C57F-807A-454C-8127-D8F6E7B2CB75}" srcOrd="0" destOrd="0" presId="urn:microsoft.com/office/officeart/2005/8/layout/default"/>
    <dgm:cxn modelId="{291774B2-D070-475B-BD68-33E3E0119467}" type="presOf" srcId="{D926AC46-E7E9-4441-AB27-E056833C08D1}" destId="{0CF16A85-F5F7-B446-AB7A-AB18CADC2ED9}" srcOrd="0" destOrd="0" presId="urn:microsoft.com/office/officeart/2005/8/layout/default"/>
    <dgm:cxn modelId="{1F8696C3-14A8-4D4A-9874-0DF974F5CDB8}" type="presOf" srcId="{0C3525EA-13D0-4BF7-BCC7-685B8022021A}" destId="{AD56DB3B-EBD4-374A-AEB7-4DC8848B65F6}" srcOrd="0" destOrd="0" presId="urn:microsoft.com/office/officeart/2005/8/layout/default"/>
    <dgm:cxn modelId="{9E31B1BC-D0AA-4B1D-9CD3-5D504EEB43B3}" srcId="{2702DA95-ABEA-4F1C-9150-AE1DADB505ED}" destId="{2DF14521-CD6B-4AC6-BF98-BE07B3925427}" srcOrd="5" destOrd="0" parTransId="{AA43FC69-9C1E-488C-9EE4-04BFB0B85284}" sibTransId="{453A070B-5E36-4885-B7C2-784127748854}"/>
    <dgm:cxn modelId="{9FF370C6-9E1E-4C18-A33F-C757CCD6C4D9}" srcId="{2702DA95-ABEA-4F1C-9150-AE1DADB505ED}" destId="{3E874C65-D35A-46F8-8DC9-D4C115AA72C4}" srcOrd="6" destOrd="0" parTransId="{0FB49B26-51AF-438C-BA3B-019F6F68E7D5}" sibTransId="{CDC3D668-C867-431D-9B35-A97F6B5B44B7}"/>
    <dgm:cxn modelId="{FACB2423-BE46-43A6-AF59-0302FF121955}" type="presOf" srcId="{2A1E6B67-2FC0-46C4-AA3F-AB1A5249F2D1}" destId="{5956A577-5969-3D45-8C51-D472E460F655}" srcOrd="0" destOrd="0" presId="urn:microsoft.com/office/officeart/2005/8/layout/default"/>
    <dgm:cxn modelId="{95CE92D2-42B0-42B3-AF8A-E2E639272711}" srcId="{2702DA95-ABEA-4F1C-9150-AE1DADB505ED}" destId="{2A1E6B67-2FC0-46C4-AA3F-AB1A5249F2D1}" srcOrd="3" destOrd="0" parTransId="{C8729708-B236-4D6C-9E23-F2156BEAF68C}" sibTransId="{B2A73136-CEDC-42FF-9ED7-E7CD0F916C75}"/>
    <dgm:cxn modelId="{2653058A-6B7D-41D9-A5CF-89ECB8647019}" srcId="{2702DA95-ABEA-4F1C-9150-AE1DADB505ED}" destId="{0C3525EA-13D0-4BF7-BCC7-685B8022021A}" srcOrd="0" destOrd="0" parTransId="{2FDE4521-3D86-4C1E-BBFC-0FE6AE6A25D6}" sibTransId="{281277CB-164D-4EF3-AD2F-77121A25CB56}"/>
    <dgm:cxn modelId="{DA85C933-D2E6-469A-99B3-10D09941138C}" type="presOf" srcId="{E2680422-B5BD-4D1A-BF8F-B872D1513238}" destId="{AE6B2876-C36E-CF48-91E9-1CC2B7E72B78}" srcOrd="0" destOrd="0" presId="urn:microsoft.com/office/officeart/2005/8/layout/default"/>
    <dgm:cxn modelId="{9E6D832B-A893-4DC1-822A-B4813040AFB9}" type="presOf" srcId="{2702DA95-ABEA-4F1C-9150-AE1DADB505ED}" destId="{14464591-C39C-CA4B-BE41-37A5190D985B}" srcOrd="0" destOrd="0" presId="urn:microsoft.com/office/officeart/2005/8/layout/default"/>
    <dgm:cxn modelId="{F7C2C6FA-9A4C-4382-842E-62CB71A6C594}" type="presOf" srcId="{2DF14521-CD6B-4AC6-BF98-BE07B3925427}" destId="{27477307-91C9-DF45-91FE-D360860488B7}" srcOrd="0" destOrd="0" presId="urn:microsoft.com/office/officeart/2005/8/layout/default"/>
    <dgm:cxn modelId="{BC6C7AE7-826C-4E38-8CE2-BBA663CF61A4}" srcId="{2702DA95-ABEA-4F1C-9150-AE1DADB505ED}" destId="{D13BF4C5-9135-4283-B5C6-BC63852DE7D1}" srcOrd="4" destOrd="0" parTransId="{B3859C09-9384-47B1-AA85-457046359814}" sibTransId="{D8EC6960-2F2F-4E67-9DEA-2DA37B360CB7}"/>
    <dgm:cxn modelId="{2E99D22B-8FA0-4D5D-B4AE-15D8AD427C43}" srcId="{2702DA95-ABEA-4F1C-9150-AE1DADB505ED}" destId="{D926AC46-E7E9-4441-AB27-E056833C08D1}" srcOrd="1" destOrd="0" parTransId="{EC3859EF-3D32-408E-A942-3C9BB3FE5DB3}" sibTransId="{F84B82AA-08C2-456B-8485-1C43F51AA391}"/>
    <dgm:cxn modelId="{02CAA102-E141-453B-B912-E70C46FB869A}" type="presOf" srcId="{3E874C65-D35A-46F8-8DC9-D4C115AA72C4}" destId="{FCF0F206-C96F-7D42-ACE2-0965A9D2E1B8}" srcOrd="0" destOrd="0" presId="urn:microsoft.com/office/officeart/2005/8/layout/default"/>
    <dgm:cxn modelId="{4A9B8DF6-D3D7-4F0D-9CDE-489354A44CF8}" type="presParOf" srcId="{14464591-C39C-CA4B-BE41-37A5190D985B}" destId="{AD56DB3B-EBD4-374A-AEB7-4DC8848B65F6}" srcOrd="0" destOrd="0" presId="urn:microsoft.com/office/officeart/2005/8/layout/default"/>
    <dgm:cxn modelId="{2CB50133-0EF7-48C4-92D4-CC69E1FA66D3}" type="presParOf" srcId="{14464591-C39C-CA4B-BE41-37A5190D985B}" destId="{78487FBB-C2EC-B441-A23D-8914FB14A2D7}" srcOrd="1" destOrd="0" presId="urn:microsoft.com/office/officeart/2005/8/layout/default"/>
    <dgm:cxn modelId="{F529866D-5564-47F7-85A6-375BE4C06341}" type="presParOf" srcId="{14464591-C39C-CA4B-BE41-37A5190D985B}" destId="{0CF16A85-F5F7-B446-AB7A-AB18CADC2ED9}" srcOrd="2" destOrd="0" presId="urn:microsoft.com/office/officeart/2005/8/layout/default"/>
    <dgm:cxn modelId="{38CF55F4-8136-4B6F-874E-F2566935CBA1}" type="presParOf" srcId="{14464591-C39C-CA4B-BE41-37A5190D985B}" destId="{A5FC217C-8A4D-BA4B-8F19-1A5668A627E2}" srcOrd="3" destOrd="0" presId="urn:microsoft.com/office/officeart/2005/8/layout/default"/>
    <dgm:cxn modelId="{898EAFB9-7888-42EA-9085-FB8909385B44}" type="presParOf" srcId="{14464591-C39C-CA4B-BE41-37A5190D985B}" destId="{AE6B2876-C36E-CF48-91E9-1CC2B7E72B78}" srcOrd="4" destOrd="0" presId="urn:microsoft.com/office/officeart/2005/8/layout/default"/>
    <dgm:cxn modelId="{674BB6AD-BBEA-4B02-BE91-DCA87D05E9B8}" type="presParOf" srcId="{14464591-C39C-CA4B-BE41-37A5190D985B}" destId="{419C57C8-2CFF-A14A-8428-0EDAE945997E}" srcOrd="5" destOrd="0" presId="urn:microsoft.com/office/officeart/2005/8/layout/default"/>
    <dgm:cxn modelId="{E6D08D54-064C-4D8C-A699-5A3E783F639D}" type="presParOf" srcId="{14464591-C39C-CA4B-BE41-37A5190D985B}" destId="{5956A577-5969-3D45-8C51-D472E460F655}" srcOrd="6" destOrd="0" presId="urn:microsoft.com/office/officeart/2005/8/layout/default"/>
    <dgm:cxn modelId="{08FD96A2-205E-4690-90C8-E4D08E67C053}" type="presParOf" srcId="{14464591-C39C-CA4B-BE41-37A5190D985B}" destId="{340A8003-6209-4441-B4A8-030B21F5672F}" srcOrd="7" destOrd="0" presId="urn:microsoft.com/office/officeart/2005/8/layout/default"/>
    <dgm:cxn modelId="{A7E5DE6C-A4C8-46B1-8604-68F2F5670A91}" type="presParOf" srcId="{14464591-C39C-CA4B-BE41-37A5190D985B}" destId="{85D2C57F-807A-454C-8127-D8F6E7B2CB75}" srcOrd="8" destOrd="0" presId="urn:microsoft.com/office/officeart/2005/8/layout/default"/>
    <dgm:cxn modelId="{067E63EE-BC30-45C0-951C-DD1DC7C54B45}" type="presParOf" srcId="{14464591-C39C-CA4B-BE41-37A5190D985B}" destId="{7BC1DE47-5D75-D147-90ED-4389982BCC6D}" srcOrd="9" destOrd="0" presId="urn:microsoft.com/office/officeart/2005/8/layout/default"/>
    <dgm:cxn modelId="{15B39EC0-9201-4195-B64B-1D868DAA91AA}" type="presParOf" srcId="{14464591-C39C-CA4B-BE41-37A5190D985B}" destId="{27477307-91C9-DF45-91FE-D360860488B7}" srcOrd="10" destOrd="0" presId="urn:microsoft.com/office/officeart/2005/8/layout/default"/>
    <dgm:cxn modelId="{6CBDB6DF-55ED-458F-89F4-44ACAE6021DA}" type="presParOf" srcId="{14464591-C39C-CA4B-BE41-37A5190D985B}" destId="{4B78DC2A-6DE4-9341-97A9-2E7C5C483AE5}" srcOrd="11" destOrd="0" presId="urn:microsoft.com/office/officeart/2005/8/layout/default"/>
    <dgm:cxn modelId="{5785026E-E3A3-4157-83FD-8BED99927F6D}" type="presParOf" srcId="{14464591-C39C-CA4B-BE41-37A5190D985B}" destId="{FCF0F206-C96F-7D42-ACE2-0965A9D2E1B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D4C1C-D72D-4F6C-AAE4-3FCD00427B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6B7B2FF7-8837-4571-A499-CF458E85C7D1}">
      <dgm:prSet phldrT="[Text]" custT="1"/>
      <dgm:spPr/>
      <dgm:t>
        <a:bodyPr/>
        <a:lstStyle/>
        <a:p>
          <a:r>
            <a:rPr lang="de-DE" sz="1200" dirty="0" smtClean="0"/>
            <a:t>IHK-Abschluss auf dem Niveau des Bachelors</a:t>
          </a:r>
          <a:endParaRPr lang="de-DE" sz="1200" dirty="0"/>
        </a:p>
      </dgm:t>
    </dgm:pt>
    <dgm:pt modelId="{DF75092E-4D38-4A5B-A0D2-176B3B835E63}" type="parTrans" cxnId="{C266AD41-8804-4E7D-BA8A-1018227B8592}">
      <dgm:prSet/>
      <dgm:spPr/>
      <dgm:t>
        <a:bodyPr/>
        <a:lstStyle/>
        <a:p>
          <a:endParaRPr lang="de-DE"/>
        </a:p>
      </dgm:t>
    </dgm:pt>
    <dgm:pt modelId="{B8E05319-69A9-4F11-9767-F92FBB5E596B}" type="sibTrans" cxnId="{C266AD41-8804-4E7D-BA8A-1018227B8592}">
      <dgm:prSet/>
      <dgm:spPr/>
      <dgm:t>
        <a:bodyPr/>
        <a:lstStyle/>
        <a:p>
          <a:endParaRPr lang="de-DE"/>
        </a:p>
      </dgm:t>
    </dgm:pt>
    <dgm:pt modelId="{EC9E9B52-F1F7-4926-BF10-507C7AEDFA04}">
      <dgm:prSet phldrT="[Text]" custT="1"/>
      <dgm:spPr/>
      <dgm:t>
        <a:bodyPr/>
        <a:lstStyle/>
        <a:p>
          <a:r>
            <a:rPr lang="de-DE" sz="1200" dirty="0" smtClean="0"/>
            <a:t>Erwerb der Hochschulzugangsberechtigung</a:t>
          </a:r>
          <a:endParaRPr lang="de-DE" sz="1200" dirty="0"/>
        </a:p>
      </dgm:t>
    </dgm:pt>
    <dgm:pt modelId="{75ADFD70-FB9A-4FFA-AC94-6A4DD4E08BF5}" type="parTrans" cxnId="{F2CF4207-F914-4995-951A-381CC5A8CD8B}">
      <dgm:prSet/>
      <dgm:spPr/>
      <dgm:t>
        <a:bodyPr/>
        <a:lstStyle/>
        <a:p>
          <a:endParaRPr lang="de-DE"/>
        </a:p>
      </dgm:t>
    </dgm:pt>
    <dgm:pt modelId="{6C72B4E2-CEE0-4980-AD2C-56BF318FF89E}" type="sibTrans" cxnId="{F2CF4207-F914-4995-951A-381CC5A8CD8B}">
      <dgm:prSet/>
      <dgm:spPr/>
      <dgm:t>
        <a:bodyPr/>
        <a:lstStyle/>
        <a:p>
          <a:endParaRPr lang="de-DE"/>
        </a:p>
      </dgm:t>
    </dgm:pt>
    <dgm:pt modelId="{23CA8A38-31CD-4F10-8043-2C5FE50B8C7F}">
      <dgm:prSet phldrT="[Text]" custT="1"/>
      <dgm:spPr/>
      <dgm:t>
        <a:bodyPr/>
        <a:lstStyle/>
        <a:p>
          <a:r>
            <a:rPr lang="de-DE" sz="1200" dirty="0" smtClean="0"/>
            <a:t>im Anschluss  Betriebswirt/in möglich </a:t>
          </a:r>
          <a:endParaRPr lang="de-DE" sz="1200" dirty="0"/>
        </a:p>
      </dgm:t>
    </dgm:pt>
    <dgm:pt modelId="{E01372EE-C4C8-4073-9C24-3767B1FBFD55}" type="parTrans" cxnId="{C15C7D55-4B89-437F-9CB0-CDC220674318}">
      <dgm:prSet/>
      <dgm:spPr/>
      <dgm:t>
        <a:bodyPr/>
        <a:lstStyle/>
        <a:p>
          <a:endParaRPr lang="de-DE"/>
        </a:p>
      </dgm:t>
    </dgm:pt>
    <dgm:pt modelId="{4804A8E9-4EF4-454A-8520-72490150DD97}" type="sibTrans" cxnId="{C15C7D55-4B89-437F-9CB0-CDC220674318}">
      <dgm:prSet/>
      <dgm:spPr/>
      <dgm:t>
        <a:bodyPr/>
        <a:lstStyle/>
        <a:p>
          <a:endParaRPr lang="de-DE"/>
        </a:p>
      </dgm:t>
    </dgm:pt>
    <dgm:pt modelId="{C4CB2986-4B73-46D0-91BA-F13A5C63712C}" type="pres">
      <dgm:prSet presAssocID="{1C4D4C1C-D72D-4F6C-AAE4-3FCD00427B8C}" presName="Name0" presStyleCnt="0">
        <dgm:presLayoutVars>
          <dgm:chMax val="7"/>
          <dgm:chPref val="7"/>
          <dgm:dir/>
        </dgm:presLayoutVars>
      </dgm:prSet>
      <dgm:spPr/>
    </dgm:pt>
    <dgm:pt modelId="{444A6B04-18B1-4774-B176-1212DFEA155A}" type="pres">
      <dgm:prSet presAssocID="{1C4D4C1C-D72D-4F6C-AAE4-3FCD00427B8C}" presName="Name1" presStyleCnt="0"/>
      <dgm:spPr/>
    </dgm:pt>
    <dgm:pt modelId="{BABB025E-7A06-4C7D-8A97-541422B391A0}" type="pres">
      <dgm:prSet presAssocID="{1C4D4C1C-D72D-4F6C-AAE4-3FCD00427B8C}" presName="cycle" presStyleCnt="0"/>
      <dgm:spPr/>
    </dgm:pt>
    <dgm:pt modelId="{F23D025C-8483-4CE0-BC9B-144D6B8E12B3}" type="pres">
      <dgm:prSet presAssocID="{1C4D4C1C-D72D-4F6C-AAE4-3FCD00427B8C}" presName="srcNode" presStyleLbl="node1" presStyleIdx="0" presStyleCnt="3"/>
      <dgm:spPr/>
    </dgm:pt>
    <dgm:pt modelId="{68DEE141-71D8-40D4-AB2C-ED3C8717ECF8}" type="pres">
      <dgm:prSet presAssocID="{1C4D4C1C-D72D-4F6C-AAE4-3FCD00427B8C}" presName="conn" presStyleLbl="parChTrans1D2" presStyleIdx="0" presStyleCnt="1"/>
      <dgm:spPr/>
      <dgm:t>
        <a:bodyPr/>
        <a:lstStyle/>
        <a:p>
          <a:endParaRPr lang="de-DE"/>
        </a:p>
      </dgm:t>
    </dgm:pt>
    <dgm:pt modelId="{235455E5-6A66-437E-AE20-67F2150800E3}" type="pres">
      <dgm:prSet presAssocID="{1C4D4C1C-D72D-4F6C-AAE4-3FCD00427B8C}" presName="extraNode" presStyleLbl="node1" presStyleIdx="0" presStyleCnt="3"/>
      <dgm:spPr/>
    </dgm:pt>
    <dgm:pt modelId="{9521F2DB-E550-4BD9-B815-CB65E8994E1E}" type="pres">
      <dgm:prSet presAssocID="{1C4D4C1C-D72D-4F6C-AAE4-3FCD00427B8C}" presName="dstNode" presStyleLbl="node1" presStyleIdx="0" presStyleCnt="3"/>
      <dgm:spPr/>
    </dgm:pt>
    <dgm:pt modelId="{DF47CA9C-1B6C-4B74-8F0E-D33F3FC7BA98}" type="pres">
      <dgm:prSet presAssocID="{6B7B2FF7-8837-4571-A499-CF458E85C7D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CE9353-D2DF-411B-9D38-A586228551D9}" type="pres">
      <dgm:prSet presAssocID="{6B7B2FF7-8837-4571-A499-CF458E85C7D1}" presName="accent_1" presStyleCnt="0"/>
      <dgm:spPr/>
    </dgm:pt>
    <dgm:pt modelId="{A7F5F5A6-2084-45CC-AE0F-38D5F9DE8B86}" type="pres">
      <dgm:prSet presAssocID="{6B7B2FF7-8837-4571-A499-CF458E85C7D1}" presName="accentRepeatNode" presStyleLbl="solidFgAcc1" presStyleIdx="0" presStyleCnt="3"/>
      <dgm:spPr>
        <a:prstGeom prst="mathPlus">
          <a:avLst/>
        </a:prstGeom>
      </dgm:spPr>
    </dgm:pt>
    <dgm:pt modelId="{C79805F4-6A75-498D-BC5D-922F4F86C211}" type="pres">
      <dgm:prSet presAssocID="{EC9E9B52-F1F7-4926-BF10-507C7AEDFA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998F1E-7CFB-4294-A292-DD25FE89AB71}" type="pres">
      <dgm:prSet presAssocID="{EC9E9B52-F1F7-4926-BF10-507C7AEDFA04}" presName="accent_2" presStyleCnt="0"/>
      <dgm:spPr/>
    </dgm:pt>
    <dgm:pt modelId="{02EEBFEA-F45B-4FF8-8065-B7B7BDAF3E9D}" type="pres">
      <dgm:prSet presAssocID="{EC9E9B52-F1F7-4926-BF10-507C7AEDFA04}" presName="accentRepeatNode" presStyleLbl="solidFgAcc1" presStyleIdx="1" presStyleCnt="3"/>
      <dgm:spPr>
        <a:prstGeom prst="mathPlus">
          <a:avLst/>
        </a:prstGeom>
      </dgm:spPr>
    </dgm:pt>
    <dgm:pt modelId="{C658E477-5C30-42EE-8732-D530761E098A}" type="pres">
      <dgm:prSet presAssocID="{23CA8A38-31CD-4F10-8043-2C5FE50B8C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045BD8-758A-4A72-B24F-3E167A1E4513}" type="pres">
      <dgm:prSet presAssocID="{23CA8A38-31CD-4F10-8043-2C5FE50B8C7F}" presName="accent_3" presStyleCnt="0"/>
      <dgm:spPr/>
    </dgm:pt>
    <dgm:pt modelId="{3CF24D4B-C83A-4477-9725-25C43EF2B5C4}" type="pres">
      <dgm:prSet presAssocID="{23CA8A38-31CD-4F10-8043-2C5FE50B8C7F}" presName="accentRepeatNode" presStyleLbl="solidFgAcc1" presStyleIdx="2" presStyleCnt="3"/>
      <dgm:spPr>
        <a:prstGeom prst="mathPlus">
          <a:avLst/>
        </a:prstGeom>
      </dgm:spPr>
    </dgm:pt>
  </dgm:ptLst>
  <dgm:cxnLst>
    <dgm:cxn modelId="{C266AD41-8804-4E7D-BA8A-1018227B8592}" srcId="{1C4D4C1C-D72D-4F6C-AAE4-3FCD00427B8C}" destId="{6B7B2FF7-8837-4571-A499-CF458E85C7D1}" srcOrd="0" destOrd="0" parTransId="{DF75092E-4D38-4A5B-A0D2-176B3B835E63}" sibTransId="{B8E05319-69A9-4F11-9767-F92FBB5E596B}"/>
    <dgm:cxn modelId="{F2CF4207-F914-4995-951A-381CC5A8CD8B}" srcId="{1C4D4C1C-D72D-4F6C-AAE4-3FCD00427B8C}" destId="{EC9E9B52-F1F7-4926-BF10-507C7AEDFA04}" srcOrd="1" destOrd="0" parTransId="{75ADFD70-FB9A-4FFA-AC94-6A4DD4E08BF5}" sibTransId="{6C72B4E2-CEE0-4980-AD2C-56BF318FF89E}"/>
    <dgm:cxn modelId="{34C65F94-0E74-4AC6-A0C6-92C7963AB265}" type="presOf" srcId="{B8E05319-69A9-4F11-9767-F92FBB5E596B}" destId="{68DEE141-71D8-40D4-AB2C-ED3C8717ECF8}" srcOrd="0" destOrd="0" presId="urn:microsoft.com/office/officeart/2008/layout/VerticalCurvedList"/>
    <dgm:cxn modelId="{329536CE-2112-4878-924F-D093E3DBA7F9}" type="presOf" srcId="{EC9E9B52-F1F7-4926-BF10-507C7AEDFA04}" destId="{C79805F4-6A75-498D-BC5D-922F4F86C211}" srcOrd="0" destOrd="0" presId="urn:microsoft.com/office/officeart/2008/layout/VerticalCurvedList"/>
    <dgm:cxn modelId="{801898CA-2ED9-467D-9DC8-B4F47B0F841A}" type="presOf" srcId="{6B7B2FF7-8837-4571-A499-CF458E85C7D1}" destId="{DF47CA9C-1B6C-4B74-8F0E-D33F3FC7BA98}" srcOrd="0" destOrd="0" presId="urn:microsoft.com/office/officeart/2008/layout/VerticalCurvedList"/>
    <dgm:cxn modelId="{A3CEC702-546F-49D3-8266-C7F8CCFD4440}" type="presOf" srcId="{1C4D4C1C-D72D-4F6C-AAE4-3FCD00427B8C}" destId="{C4CB2986-4B73-46D0-91BA-F13A5C63712C}" srcOrd="0" destOrd="0" presId="urn:microsoft.com/office/officeart/2008/layout/VerticalCurvedList"/>
    <dgm:cxn modelId="{C15C7D55-4B89-437F-9CB0-CDC220674318}" srcId="{1C4D4C1C-D72D-4F6C-AAE4-3FCD00427B8C}" destId="{23CA8A38-31CD-4F10-8043-2C5FE50B8C7F}" srcOrd="2" destOrd="0" parTransId="{E01372EE-C4C8-4073-9C24-3767B1FBFD55}" sibTransId="{4804A8E9-4EF4-454A-8520-72490150DD97}"/>
    <dgm:cxn modelId="{FE5FBC5D-25C2-4C71-A218-B4A94BBC875A}" type="presOf" srcId="{23CA8A38-31CD-4F10-8043-2C5FE50B8C7F}" destId="{C658E477-5C30-42EE-8732-D530761E098A}" srcOrd="0" destOrd="0" presId="urn:microsoft.com/office/officeart/2008/layout/VerticalCurvedList"/>
    <dgm:cxn modelId="{44CCC367-7F7D-471D-8A09-1A227CFB3711}" type="presParOf" srcId="{C4CB2986-4B73-46D0-91BA-F13A5C63712C}" destId="{444A6B04-18B1-4774-B176-1212DFEA155A}" srcOrd="0" destOrd="0" presId="urn:microsoft.com/office/officeart/2008/layout/VerticalCurvedList"/>
    <dgm:cxn modelId="{B53DB37B-90C3-47DC-8E2F-3C54A654A0C1}" type="presParOf" srcId="{444A6B04-18B1-4774-B176-1212DFEA155A}" destId="{BABB025E-7A06-4C7D-8A97-541422B391A0}" srcOrd="0" destOrd="0" presId="urn:microsoft.com/office/officeart/2008/layout/VerticalCurvedList"/>
    <dgm:cxn modelId="{83159F4B-77FD-46D9-99F0-15CCDBA8CBA8}" type="presParOf" srcId="{BABB025E-7A06-4C7D-8A97-541422B391A0}" destId="{F23D025C-8483-4CE0-BC9B-144D6B8E12B3}" srcOrd="0" destOrd="0" presId="urn:microsoft.com/office/officeart/2008/layout/VerticalCurvedList"/>
    <dgm:cxn modelId="{967752CC-65DF-4446-9785-3D0F94BDBD22}" type="presParOf" srcId="{BABB025E-7A06-4C7D-8A97-541422B391A0}" destId="{68DEE141-71D8-40D4-AB2C-ED3C8717ECF8}" srcOrd="1" destOrd="0" presId="urn:microsoft.com/office/officeart/2008/layout/VerticalCurvedList"/>
    <dgm:cxn modelId="{5024A0F2-79B7-4364-8955-159D54EE8101}" type="presParOf" srcId="{BABB025E-7A06-4C7D-8A97-541422B391A0}" destId="{235455E5-6A66-437E-AE20-67F2150800E3}" srcOrd="2" destOrd="0" presId="urn:microsoft.com/office/officeart/2008/layout/VerticalCurvedList"/>
    <dgm:cxn modelId="{133ACA95-AFC5-49CC-B4DB-74EE3DCD330A}" type="presParOf" srcId="{BABB025E-7A06-4C7D-8A97-541422B391A0}" destId="{9521F2DB-E550-4BD9-B815-CB65E8994E1E}" srcOrd="3" destOrd="0" presId="urn:microsoft.com/office/officeart/2008/layout/VerticalCurvedList"/>
    <dgm:cxn modelId="{48ABEA64-DD70-4544-9488-AC9F1C452DE1}" type="presParOf" srcId="{444A6B04-18B1-4774-B176-1212DFEA155A}" destId="{DF47CA9C-1B6C-4B74-8F0E-D33F3FC7BA98}" srcOrd="1" destOrd="0" presId="urn:microsoft.com/office/officeart/2008/layout/VerticalCurvedList"/>
    <dgm:cxn modelId="{22446009-9E1A-4A08-8778-12BE04EDBC53}" type="presParOf" srcId="{444A6B04-18B1-4774-B176-1212DFEA155A}" destId="{CCCE9353-D2DF-411B-9D38-A586228551D9}" srcOrd="2" destOrd="0" presId="urn:microsoft.com/office/officeart/2008/layout/VerticalCurvedList"/>
    <dgm:cxn modelId="{4ADDEAE4-EEC7-46C4-A766-5D841A594443}" type="presParOf" srcId="{CCCE9353-D2DF-411B-9D38-A586228551D9}" destId="{A7F5F5A6-2084-45CC-AE0F-38D5F9DE8B86}" srcOrd="0" destOrd="0" presId="urn:microsoft.com/office/officeart/2008/layout/VerticalCurvedList"/>
    <dgm:cxn modelId="{733F8004-9DEE-4AA2-B4A7-E20BBB6BFB40}" type="presParOf" srcId="{444A6B04-18B1-4774-B176-1212DFEA155A}" destId="{C79805F4-6A75-498D-BC5D-922F4F86C211}" srcOrd="3" destOrd="0" presId="urn:microsoft.com/office/officeart/2008/layout/VerticalCurvedList"/>
    <dgm:cxn modelId="{56629C7E-13D7-4EA0-A3A1-F5313CE00594}" type="presParOf" srcId="{444A6B04-18B1-4774-B176-1212DFEA155A}" destId="{C2998F1E-7CFB-4294-A292-DD25FE89AB71}" srcOrd="4" destOrd="0" presId="urn:microsoft.com/office/officeart/2008/layout/VerticalCurvedList"/>
    <dgm:cxn modelId="{A7EFE207-F2E9-4B3D-BEC0-C10FBC65E01D}" type="presParOf" srcId="{C2998F1E-7CFB-4294-A292-DD25FE89AB71}" destId="{02EEBFEA-F45B-4FF8-8065-B7B7BDAF3E9D}" srcOrd="0" destOrd="0" presId="urn:microsoft.com/office/officeart/2008/layout/VerticalCurvedList"/>
    <dgm:cxn modelId="{8406EB08-2DD7-461A-866D-13E384FAE52B}" type="presParOf" srcId="{444A6B04-18B1-4774-B176-1212DFEA155A}" destId="{C658E477-5C30-42EE-8732-D530761E098A}" srcOrd="5" destOrd="0" presId="urn:microsoft.com/office/officeart/2008/layout/VerticalCurvedList"/>
    <dgm:cxn modelId="{65378923-110E-4F51-8011-2BEE5AC7F1B6}" type="presParOf" srcId="{444A6B04-18B1-4774-B176-1212DFEA155A}" destId="{A5045BD8-758A-4A72-B24F-3E167A1E4513}" srcOrd="6" destOrd="0" presId="urn:microsoft.com/office/officeart/2008/layout/VerticalCurvedList"/>
    <dgm:cxn modelId="{1818E9AC-D281-4E15-ACCE-D591D9C672AD}" type="presParOf" srcId="{A5045BD8-758A-4A72-B24F-3E167A1E4513}" destId="{3CF24D4B-C83A-4477-9725-25C43EF2B5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FB048-E8E7-46D5-B2F7-53DFDB569AB3}">
      <dsp:nvSpPr>
        <dsp:cNvPr id="0" name=""/>
        <dsp:cNvSpPr/>
      </dsp:nvSpPr>
      <dsp:spPr>
        <a:xfrm rot="5400000">
          <a:off x="-228173" y="229586"/>
          <a:ext cx="1521155" cy="106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WAK</a:t>
          </a:r>
          <a:endParaRPr lang="de-DE" sz="2000" kern="1200" dirty="0"/>
        </a:p>
      </dsp:txBody>
      <dsp:txXfrm rot="-5400000">
        <a:off x="1" y="533818"/>
        <a:ext cx="1064809" cy="456346"/>
      </dsp:txXfrm>
    </dsp:sp>
    <dsp:sp modelId="{CAC560B4-23AA-434D-9A25-64DC138F56AD}">
      <dsp:nvSpPr>
        <dsp:cNvPr id="0" name=""/>
        <dsp:cNvSpPr/>
      </dsp:nvSpPr>
      <dsp:spPr>
        <a:xfrm rot="5400000">
          <a:off x="3230933" y="-2164711"/>
          <a:ext cx="988751" cy="532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Wer sind wir?</a:t>
          </a:r>
          <a:endParaRPr lang="de-DE" sz="1900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Wo sind wir?</a:t>
          </a:r>
          <a:endParaRPr lang="de-DE" sz="1900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Was macht uns aus?</a:t>
          </a:r>
          <a:endParaRPr lang="de-DE" sz="1900" kern="1200" dirty="0">
            <a:solidFill>
              <a:schemeClr val="accent1"/>
            </a:solidFill>
          </a:endParaRPr>
        </a:p>
      </dsp:txBody>
      <dsp:txXfrm rot="-5400000">
        <a:off x="1064810" y="49679"/>
        <a:ext cx="5272732" cy="892217"/>
      </dsp:txXfrm>
    </dsp:sp>
    <dsp:sp modelId="{00EE5163-C152-466A-8857-05743F57E2EB}">
      <dsp:nvSpPr>
        <dsp:cNvPr id="0" name=""/>
        <dsp:cNvSpPr/>
      </dsp:nvSpPr>
      <dsp:spPr>
        <a:xfrm rot="5400000">
          <a:off x="-228173" y="1555616"/>
          <a:ext cx="1521155" cy="106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3 Säulen</a:t>
          </a:r>
          <a:endParaRPr lang="de-DE" sz="2000" kern="1200" dirty="0"/>
        </a:p>
      </dsp:txBody>
      <dsp:txXfrm rot="-5400000">
        <a:off x="1" y="1859848"/>
        <a:ext cx="1064809" cy="456346"/>
      </dsp:txXfrm>
    </dsp:sp>
    <dsp:sp modelId="{5155986C-6ADA-45BF-9B34-58AB3A81A5A6}">
      <dsp:nvSpPr>
        <dsp:cNvPr id="0" name=""/>
        <dsp:cNvSpPr/>
      </dsp:nvSpPr>
      <dsp:spPr>
        <a:xfrm rot="5400000">
          <a:off x="3230933" y="-838681"/>
          <a:ext cx="988751" cy="532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WAK</a:t>
          </a:r>
          <a:endParaRPr lang="de-DE" sz="1900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IHK</a:t>
          </a:r>
          <a:endParaRPr lang="de-DE" sz="1900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IBSH</a:t>
          </a:r>
          <a:endParaRPr lang="de-DE" sz="1900" kern="1200" dirty="0">
            <a:solidFill>
              <a:schemeClr val="accent1"/>
            </a:solidFill>
          </a:endParaRPr>
        </a:p>
      </dsp:txBody>
      <dsp:txXfrm rot="-5400000">
        <a:off x="1064810" y="1375709"/>
        <a:ext cx="5272732" cy="892217"/>
      </dsp:txXfrm>
    </dsp:sp>
    <dsp:sp modelId="{86F1FDC4-7E1B-4903-8B03-31CFF6AFDCB0}">
      <dsp:nvSpPr>
        <dsp:cNvPr id="0" name=""/>
        <dsp:cNvSpPr/>
      </dsp:nvSpPr>
      <dsp:spPr>
        <a:xfrm rot="5400000">
          <a:off x="-228173" y="2881646"/>
          <a:ext cx="1521155" cy="106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Kurse</a:t>
          </a:r>
          <a:endParaRPr lang="de-DE" sz="2000" kern="1200" dirty="0"/>
        </a:p>
      </dsp:txBody>
      <dsp:txXfrm rot="-5400000">
        <a:off x="1" y="3185878"/>
        <a:ext cx="1064809" cy="456346"/>
      </dsp:txXfrm>
    </dsp:sp>
    <dsp:sp modelId="{9D461F8F-4B82-4BFD-BDBF-BC3B0B24DEE6}">
      <dsp:nvSpPr>
        <dsp:cNvPr id="0" name=""/>
        <dsp:cNvSpPr/>
      </dsp:nvSpPr>
      <dsp:spPr>
        <a:xfrm rot="5400000">
          <a:off x="3230933" y="487349"/>
          <a:ext cx="988751" cy="53209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Online</a:t>
          </a:r>
          <a:endParaRPr lang="de-DE" sz="1900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Kombiniert</a:t>
          </a:r>
          <a:endParaRPr lang="de-DE" sz="1900" kern="1200" dirty="0">
            <a:solidFill>
              <a:schemeClr val="accent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solidFill>
                <a:schemeClr val="accent1"/>
              </a:solidFill>
            </a:rPr>
            <a:t>Präsenz</a:t>
          </a:r>
          <a:endParaRPr lang="de-DE" sz="1900" kern="1200" dirty="0">
            <a:solidFill>
              <a:schemeClr val="accent1"/>
            </a:solidFill>
          </a:endParaRPr>
        </a:p>
      </dsp:txBody>
      <dsp:txXfrm rot="-5400000">
        <a:off x="1064810" y="2701740"/>
        <a:ext cx="5272732" cy="892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DB3B-EBD4-374A-AEB7-4DC8848B65F6}">
      <dsp:nvSpPr>
        <dsp:cNvPr id="0" name=""/>
        <dsp:cNvSpPr/>
      </dsp:nvSpPr>
      <dsp:spPr>
        <a:xfrm>
          <a:off x="3164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Bundeseinheitliche Prüfungen </a:t>
          </a:r>
          <a:endParaRPr lang="en-US" sz="1800" kern="1200"/>
        </a:p>
      </dsp:txBody>
      <dsp:txXfrm>
        <a:off x="3164" y="348398"/>
        <a:ext cx="2510156" cy="1506093"/>
      </dsp:txXfrm>
    </dsp:sp>
    <dsp:sp modelId="{0CF16A85-F5F7-B446-AB7A-AB18CADC2ED9}">
      <dsp:nvSpPr>
        <dsp:cNvPr id="0" name=""/>
        <dsp:cNvSpPr/>
      </dsp:nvSpPr>
      <dsp:spPr>
        <a:xfrm>
          <a:off x="2764335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DIHK-Rahmenplan (Inhalte sind </a:t>
          </a:r>
          <a:r>
            <a:rPr lang="de-DE" sz="1800" kern="1200" dirty="0" smtClean="0"/>
            <a:t>bundeseinheitlich</a:t>
          </a:r>
          <a:r>
            <a:rPr lang="de-DE" sz="1800" kern="1200" dirty="0"/>
            <a:t>)</a:t>
          </a:r>
          <a:endParaRPr lang="en-US" sz="1800" kern="1200" dirty="0"/>
        </a:p>
      </dsp:txBody>
      <dsp:txXfrm>
        <a:off x="2764335" y="348398"/>
        <a:ext cx="2510156" cy="1506093"/>
      </dsp:txXfrm>
    </dsp:sp>
    <dsp:sp modelId="{AE6B2876-C36E-CF48-91E9-1CC2B7E72B78}">
      <dsp:nvSpPr>
        <dsp:cNvPr id="0" name=""/>
        <dsp:cNvSpPr/>
      </dsp:nvSpPr>
      <dsp:spPr>
        <a:xfrm>
          <a:off x="5525507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Hands on Methode</a:t>
          </a:r>
          <a:endParaRPr lang="en-US" sz="1800" kern="1200"/>
        </a:p>
      </dsp:txBody>
      <dsp:txXfrm>
        <a:off x="5525507" y="348398"/>
        <a:ext cx="2510156" cy="1506093"/>
      </dsp:txXfrm>
    </dsp:sp>
    <dsp:sp modelId="{5956A577-5969-3D45-8C51-D472E460F655}">
      <dsp:nvSpPr>
        <dsp:cNvPr id="0" name=""/>
        <dsp:cNvSpPr/>
      </dsp:nvSpPr>
      <dsp:spPr>
        <a:xfrm>
          <a:off x="8286679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Bis zu 75% Förderung durch </a:t>
          </a:r>
          <a:r>
            <a:rPr lang="de-DE" sz="1800" kern="1200" dirty="0" smtClean="0"/>
            <a:t>Aufstiegs-BAföG</a:t>
          </a:r>
          <a:endParaRPr lang="en-US" sz="1800" kern="1200" dirty="0"/>
        </a:p>
      </dsp:txBody>
      <dsp:txXfrm>
        <a:off x="8286679" y="348398"/>
        <a:ext cx="2510156" cy="1506093"/>
      </dsp:txXfrm>
    </dsp:sp>
    <dsp:sp modelId="{85D2C57F-807A-454C-8127-D8F6E7B2CB75}">
      <dsp:nvSpPr>
        <dsp:cNvPr id="0" name=""/>
        <dsp:cNvSpPr/>
      </dsp:nvSpPr>
      <dsp:spPr>
        <a:xfrm>
          <a:off x="1383750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1383750" y="2105507"/>
        <a:ext cx="2510156" cy="1506093"/>
      </dsp:txXfrm>
    </dsp:sp>
    <dsp:sp modelId="{27477307-91C9-DF45-91FE-D360860488B7}">
      <dsp:nvSpPr>
        <dsp:cNvPr id="0" name=""/>
        <dsp:cNvSpPr/>
      </dsp:nvSpPr>
      <dsp:spPr>
        <a:xfrm>
          <a:off x="4144921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Netzwerke mit </a:t>
          </a:r>
          <a:r>
            <a:rPr lang="de-DE" sz="1800" kern="1200" dirty="0" smtClean="0"/>
            <a:t>Gleichgesinnten </a:t>
          </a:r>
          <a:r>
            <a:rPr lang="de-DE" sz="1800" kern="1200" dirty="0"/>
            <a:t>aufbauen</a:t>
          </a:r>
          <a:endParaRPr lang="en-US" sz="1800" kern="1200" dirty="0"/>
        </a:p>
      </dsp:txBody>
      <dsp:txXfrm>
        <a:off x="4144921" y="2105507"/>
        <a:ext cx="2510156" cy="1506093"/>
      </dsp:txXfrm>
    </dsp:sp>
    <dsp:sp modelId="{FCF0F206-C96F-7D42-ACE2-0965A9D2E1B8}">
      <dsp:nvSpPr>
        <dsp:cNvPr id="0" name=""/>
        <dsp:cNvSpPr/>
      </dsp:nvSpPr>
      <dsp:spPr>
        <a:xfrm>
          <a:off x="6906093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Nach </a:t>
          </a:r>
          <a:r>
            <a:rPr lang="de-DE" sz="1800" kern="1200" dirty="0" smtClean="0"/>
            <a:t>erfolgreichem </a:t>
          </a:r>
          <a:r>
            <a:rPr lang="de-DE" sz="1800" kern="1200" dirty="0"/>
            <a:t>IHK-Abschluss = Allgemeiner Hochschulzugang</a:t>
          </a:r>
          <a:endParaRPr lang="en-US" sz="1800" kern="1200" dirty="0"/>
        </a:p>
      </dsp:txBody>
      <dsp:txXfrm>
        <a:off x="6906093" y="2105507"/>
        <a:ext cx="2510156" cy="1506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EE141-71D8-40D4-AB2C-ED3C8717ECF8}">
      <dsp:nvSpPr>
        <dsp:cNvPr id="0" name=""/>
        <dsp:cNvSpPr/>
      </dsp:nvSpPr>
      <dsp:spPr>
        <a:xfrm>
          <a:off x="-4566662" y="-700200"/>
          <a:ext cx="5439941" cy="5439941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7CA9C-1B6C-4B74-8F0E-D33F3FC7BA98}">
      <dsp:nvSpPr>
        <dsp:cNvPr id="0" name=""/>
        <dsp:cNvSpPr/>
      </dsp:nvSpPr>
      <dsp:spPr>
        <a:xfrm>
          <a:off x="561633" y="403954"/>
          <a:ext cx="5343461" cy="80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27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IHK-Abschluss auf dem Niveau des Bachelors</a:t>
          </a:r>
          <a:endParaRPr lang="de-DE" sz="1200" kern="1200" dirty="0"/>
        </a:p>
      </dsp:txBody>
      <dsp:txXfrm>
        <a:off x="561633" y="403954"/>
        <a:ext cx="5343461" cy="807908"/>
      </dsp:txXfrm>
    </dsp:sp>
    <dsp:sp modelId="{A7F5F5A6-2084-45CC-AE0F-38D5F9DE8B86}">
      <dsp:nvSpPr>
        <dsp:cNvPr id="0" name=""/>
        <dsp:cNvSpPr/>
      </dsp:nvSpPr>
      <dsp:spPr>
        <a:xfrm>
          <a:off x="56691" y="302965"/>
          <a:ext cx="1009885" cy="1009885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805F4-6A75-498D-BC5D-922F4F86C211}">
      <dsp:nvSpPr>
        <dsp:cNvPr id="0" name=""/>
        <dsp:cNvSpPr/>
      </dsp:nvSpPr>
      <dsp:spPr>
        <a:xfrm>
          <a:off x="855308" y="1615816"/>
          <a:ext cx="5049786" cy="80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27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Erwerb der Hochschulzugangsberechtigung</a:t>
          </a:r>
          <a:endParaRPr lang="de-DE" sz="1200" kern="1200" dirty="0"/>
        </a:p>
      </dsp:txBody>
      <dsp:txXfrm>
        <a:off x="855308" y="1615816"/>
        <a:ext cx="5049786" cy="807908"/>
      </dsp:txXfrm>
    </dsp:sp>
    <dsp:sp modelId="{02EEBFEA-F45B-4FF8-8065-B7B7BDAF3E9D}">
      <dsp:nvSpPr>
        <dsp:cNvPr id="0" name=""/>
        <dsp:cNvSpPr/>
      </dsp:nvSpPr>
      <dsp:spPr>
        <a:xfrm>
          <a:off x="350365" y="1514827"/>
          <a:ext cx="1009885" cy="1009885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8E477-5C30-42EE-8732-D530761E098A}">
      <dsp:nvSpPr>
        <dsp:cNvPr id="0" name=""/>
        <dsp:cNvSpPr/>
      </dsp:nvSpPr>
      <dsp:spPr>
        <a:xfrm>
          <a:off x="561633" y="2827678"/>
          <a:ext cx="5343461" cy="80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27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im Anschluss  Betriebswirt/in möglich </a:t>
          </a:r>
          <a:endParaRPr lang="de-DE" sz="1200" kern="1200" dirty="0"/>
        </a:p>
      </dsp:txBody>
      <dsp:txXfrm>
        <a:off x="561633" y="2827678"/>
        <a:ext cx="5343461" cy="807908"/>
      </dsp:txXfrm>
    </dsp:sp>
    <dsp:sp modelId="{3CF24D4B-C83A-4477-9725-25C43EF2B5C4}">
      <dsp:nvSpPr>
        <dsp:cNvPr id="0" name=""/>
        <dsp:cNvSpPr/>
      </dsp:nvSpPr>
      <dsp:spPr>
        <a:xfrm>
          <a:off x="56691" y="2726689"/>
          <a:ext cx="1009885" cy="1009885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=""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=""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=""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=""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=""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=""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=""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 smtClean="0"/>
              <a:t>Herzlich willkommen zur</a:t>
            </a:r>
            <a:br>
              <a:rPr lang="de-DE" altLang="de-DE" dirty="0" smtClean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dirty="0">
                <a:solidFill>
                  <a:schemeClr val="accent1"/>
                </a:solidFill>
              </a:rPr>
              <a:t>Geprüfte/-r Handelsfachwirt/-in (IHK</a:t>
            </a:r>
            <a:r>
              <a:rPr lang="de-DE" altLang="de-DE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991126" y="5236280"/>
            <a:ext cx="2414726" cy="781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 smtClean="0">
                <a:solidFill>
                  <a:schemeClr val="accent1"/>
                </a:solidFill>
              </a:rPr>
              <a:t>Gesa Johannsen</a:t>
            </a:r>
          </a:p>
          <a:p>
            <a:pPr algn="l"/>
            <a:r>
              <a:rPr lang="de-DE" sz="1600" dirty="0" smtClean="0">
                <a:solidFill>
                  <a:schemeClr val="accent1"/>
                </a:solidFill>
              </a:rPr>
              <a:t>Kundenberaterin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anerkannten dreijährigen kaufmännischen Ausbildungsberuf im Handel und danach eine mindestens einjährige Berufspraxis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zum Verkäufer oder zur Verkäuferin oder in einem anderen anerkannten kaufmännisch-verwaltenden dreijährigen Ausbildungsberuf und danach eine mindestens zweijährige Berufspraxis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zum Fachlagerist oder zur Fachlageristin und danach eine mindestens dreijährige Berufspraxis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den Erwerb von mindestens 90 ECTS-Punkten in  einem betriebswirtschaftlichen Studium und eine mindestens zweijährige Berufspraxis </a:t>
            </a:r>
            <a:r>
              <a:rPr lang="de-DE" u="sng" dirty="0">
                <a:solidFill>
                  <a:schemeClr val="accent1"/>
                </a:solidFill>
              </a:rPr>
              <a:t>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eine mindestens fünfjährige Berufspraxis</a:t>
            </a:r>
          </a:p>
          <a:p>
            <a:r>
              <a:rPr lang="de-DE" dirty="0"/>
              <a:t>	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Viele Wege führen nach Rom!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377E"/>
                </a:solidFill>
                <a:ea typeface="ＭＳ Ｐゴシック" charset="0"/>
                <a:cs typeface="Arial"/>
              </a:rPr>
              <a:t>Industrie- und Handelskammer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Zulassungsvoraussetzungen für </a:t>
            </a:r>
            <a:r>
              <a:rPr lang="de-DE" dirty="0" smtClean="0"/>
              <a:t>Prüfungen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IHK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276982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Bei Bestehen werden 50% des Darlehens 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erlassen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Förderung der Investitionsbank Schleswig-Holstein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IBSH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4" r="686"/>
          <a:stretch/>
        </p:blipFill>
        <p:spPr>
          <a:xfrm>
            <a:off x="5615795" y="1762211"/>
            <a:ext cx="5762445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Förderung </a:t>
            </a:r>
            <a:r>
              <a:rPr lang="de-DE" b="1" dirty="0"/>
              <a:t>der Investitionsbank Schleswig-Holstein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Bis zu 75 % Förderung nutzen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IBSH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Unternehmensführung und Steuerung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Führung und Personalmanagement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Handelsmarketing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Beschaffung und Logistik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Wahlpflicht: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Vertriebssteuerung oder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Handelslogistik oder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Einkauf oder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Außenhandel</a:t>
            </a:r>
          </a:p>
          <a:p>
            <a:pPr marL="1028700" lvl="1" indent="-342900">
              <a:buFont typeface="Wingdings" panose="05000000000000000000" pitchFamily="2" charset="2"/>
              <a:buChar char="v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Inhalte und Nutzen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HFW</a:t>
            </a:r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Geprüfte/-r Handelsfachwirt/-in (IHK)</a:t>
            </a:r>
            <a:endParaRPr lang="de-DE" dirty="0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464210584"/>
              </p:ext>
            </p:extLst>
          </p:nvPr>
        </p:nvGraphicFramePr>
        <p:xfrm>
          <a:off x="5418991" y="1362050"/>
          <a:ext cx="5959895" cy="40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95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09103" y="1396089"/>
            <a:ext cx="11160843" cy="41279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Online	</a:t>
            </a:r>
            <a:r>
              <a:rPr lang="de-DE" dirty="0" smtClean="0">
                <a:solidFill>
                  <a:schemeClr val="accent1"/>
                </a:solidFill>
              </a:rPr>
              <a:t>	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rein Online (auch Blockwochen)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09.05.23 </a:t>
            </a:r>
            <a:r>
              <a:rPr lang="de-DE" dirty="0">
                <a:solidFill>
                  <a:schemeClr val="accent1"/>
                </a:solidFill>
              </a:rPr>
              <a:t>– </a:t>
            </a:r>
            <a:r>
              <a:rPr lang="de-DE" dirty="0" smtClean="0">
                <a:solidFill>
                  <a:schemeClr val="accent1"/>
                </a:solidFill>
              </a:rPr>
              <a:t>21.05.25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Di + Mi: 18:00 - 21:15 Uhr </a:t>
            </a:r>
            <a:r>
              <a:rPr lang="de-DE" dirty="0" smtClean="0">
                <a:solidFill>
                  <a:schemeClr val="accent1"/>
                </a:solidFill>
              </a:rPr>
              <a:t>online, in </a:t>
            </a:r>
            <a:r>
              <a:rPr lang="de-DE" dirty="0">
                <a:solidFill>
                  <a:schemeClr val="accent1"/>
                </a:solidFill>
              </a:rPr>
              <a:t>den Blockwochen von Mo - Fr: 08:15 - 15:15 </a:t>
            </a:r>
            <a:r>
              <a:rPr lang="de-DE" dirty="0" smtClean="0">
                <a:solidFill>
                  <a:schemeClr val="accent1"/>
                </a:solidFill>
              </a:rPr>
              <a:t>Uhr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de-DE" dirty="0">
                <a:solidFill>
                  <a:schemeClr val="accent1"/>
                </a:solidFill>
              </a:rPr>
              <a:t>	</a:t>
            </a:r>
            <a:endParaRPr lang="de-DE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Kombiniert</a:t>
            </a:r>
            <a:r>
              <a:rPr lang="de-DE" dirty="0">
                <a:solidFill>
                  <a:schemeClr val="accent1"/>
                </a:solidFill>
              </a:rPr>
              <a:t>	</a:t>
            </a:r>
            <a:endParaRPr lang="de-DE" dirty="0" smtClean="0">
              <a:solidFill>
                <a:schemeClr val="accent1"/>
              </a:solidFill>
            </a:endParaRP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Blockwochen in Präsenz, 1x im Monat Online – verkürzt!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19.06.23 </a:t>
            </a:r>
            <a:r>
              <a:rPr lang="de-DE" dirty="0">
                <a:solidFill>
                  <a:schemeClr val="accent1"/>
                </a:solidFill>
              </a:rPr>
              <a:t>– 31.05.24	</a:t>
            </a:r>
            <a:endParaRPr lang="de-DE" dirty="0" smtClean="0">
              <a:solidFill>
                <a:schemeClr val="accent1"/>
              </a:solidFill>
            </a:endParaRP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in Blockwochen: </a:t>
            </a:r>
            <a:r>
              <a:rPr lang="de-DE" dirty="0" smtClean="0">
                <a:solidFill>
                  <a:schemeClr val="accent1"/>
                </a:solidFill>
              </a:rPr>
              <a:t>8:30 </a:t>
            </a:r>
            <a:r>
              <a:rPr lang="de-DE" dirty="0">
                <a:solidFill>
                  <a:schemeClr val="accent1"/>
                </a:solidFill>
              </a:rPr>
              <a:t>- </a:t>
            </a:r>
            <a:r>
              <a:rPr lang="de-DE" dirty="0" smtClean="0">
                <a:solidFill>
                  <a:schemeClr val="accent1"/>
                </a:solidFill>
              </a:rPr>
              <a:t>15:30 Uhr, Online: 16:00 – 17:30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Präsenz </a:t>
            </a:r>
            <a:r>
              <a:rPr lang="de-DE" dirty="0">
                <a:solidFill>
                  <a:schemeClr val="accent1"/>
                </a:solidFill>
              </a:rPr>
              <a:t>	</a:t>
            </a:r>
            <a:endParaRPr lang="de-DE" dirty="0" smtClean="0">
              <a:solidFill>
                <a:schemeClr val="accent1"/>
              </a:solidFill>
            </a:endParaRP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Elmshorn  | Flensburg | Kiel | Lübeck </a:t>
            </a:r>
            <a:endParaRPr lang="de-DE" dirty="0" smtClean="0">
              <a:solidFill>
                <a:schemeClr val="accent1"/>
              </a:solidFill>
            </a:endParaRP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25.09.23 – </a:t>
            </a:r>
            <a:r>
              <a:rPr lang="de-DE" dirty="0" smtClean="0">
                <a:solidFill>
                  <a:schemeClr val="accent1"/>
                </a:solidFill>
              </a:rPr>
              <a:t>25.09.25 </a:t>
            </a:r>
            <a:r>
              <a:rPr lang="de-DE" dirty="0">
                <a:solidFill>
                  <a:schemeClr val="accent1"/>
                </a:solidFill>
              </a:rPr>
              <a:t>	</a:t>
            </a:r>
          </a:p>
          <a:p>
            <a:pPr marL="9715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Mo + Mi: 18:00 - 21:15 Uhr, in den Blockwochen von Mo - Fr: 08:15 - 15:15 Uhr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Geprüfte</a:t>
            </a:r>
            <a:r>
              <a:rPr lang="de-DE" b="1" dirty="0"/>
              <a:t>/-r Handelsfachwirt/-in (IHK)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Kurse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HFW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Geprüfte/r Handelsfachwirt/in (IHK)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/>
              <a:t>Terminplan – Online (61272)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HFW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3849" y="2087592"/>
            <a:ext cx="45719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DE" sz="16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2872"/>
              </p:ext>
            </p:extLst>
          </p:nvPr>
        </p:nvGraphicFramePr>
        <p:xfrm>
          <a:off x="709104" y="1384284"/>
          <a:ext cx="9576569" cy="4351347"/>
        </p:xfrm>
        <a:graphic>
          <a:graphicData uri="http://schemas.openxmlformats.org/drawingml/2006/table">
            <a:tbl>
              <a:tblPr/>
              <a:tblGrid>
                <a:gridCol w="237863"/>
                <a:gridCol w="2388970"/>
                <a:gridCol w="289572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</a:tblGrid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Mrz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Zeitraum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09.05.2023 - 21.05.2025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Unterrichtszeiten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 + Mi: 18:00 - 21:15 Uhr online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den Blockwochen von Mo - Fr: 08:15 - 15:15 Uhr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Dauer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Unterrichtsstunden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Feiertage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Ferien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Möglicher Ausweichtermin bei Unterrichtsausfall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Online-Unterricht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0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Geprüfte/r Handelsfachwirt/in (IHK)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/>
              <a:t>Terminplan – kombiniert &amp; verkürzt (61494)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HFW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3849" y="2087592"/>
            <a:ext cx="45719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DE" sz="16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20591"/>
              </p:ext>
            </p:extLst>
          </p:nvPr>
        </p:nvGraphicFramePr>
        <p:xfrm>
          <a:off x="709104" y="1363646"/>
          <a:ext cx="6008624" cy="4351347"/>
        </p:xfrm>
        <a:graphic>
          <a:graphicData uri="http://schemas.openxmlformats.org/drawingml/2006/table">
            <a:tbl>
              <a:tblPr/>
              <a:tblGrid>
                <a:gridCol w="237863"/>
                <a:gridCol w="2388970"/>
                <a:gridCol w="289572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</a:tblGrid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Zeitraum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19.06.2023 - 31.05.2024 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Unterrichtszeiten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Blockwochen: 08:30 - 15:30, 1x im Monat Online 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Dauer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Unterrichtsstunden 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Online-Unterricht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Prüfung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Unterricht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A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9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Geprüfte/r </a:t>
            </a:r>
            <a:r>
              <a:rPr lang="de-DE" b="1" dirty="0"/>
              <a:t>Handelsfachwirt/in (IHK)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/>
              <a:t>Terminplan – Präsenz in Elmshorn, Flensburg, Kiel &amp; Lübeck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HFW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3849" y="2087592"/>
            <a:ext cx="45719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DE" sz="16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83591"/>
              </p:ext>
            </p:extLst>
          </p:nvPr>
        </p:nvGraphicFramePr>
        <p:xfrm>
          <a:off x="709104" y="1471938"/>
          <a:ext cx="9338706" cy="4351347"/>
        </p:xfrm>
        <a:graphic>
          <a:graphicData uri="http://schemas.openxmlformats.org/drawingml/2006/table">
            <a:tbl>
              <a:tblPr/>
              <a:tblGrid>
                <a:gridCol w="237863"/>
                <a:gridCol w="2388970"/>
                <a:gridCol w="289572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  <a:gridCol w="237863"/>
              </a:tblGrid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Mrz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Zeitraum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25.09.2023 - 31.10.2025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Unterrichtszeiten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 + Mi: 18:00 - 21:15 Uhr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den Blockwochen von Mo - Fr: 08:15 - 15:15 Uhr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Dauer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Unterrichtsstunden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Bezeichnung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Feiertage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Ferien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Möglicher Ausweichtermin bei Unterrichtsausfall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Unterricht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 gridSpan="2"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59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0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Bei </a:t>
            </a:r>
            <a:r>
              <a:rPr lang="de-DE" dirty="0"/>
              <a:t>Fragen können Sie uns jederzeit kontaktieren.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197787"/>
              </p:ext>
            </p:extLst>
          </p:nvPr>
        </p:nvGraphicFramePr>
        <p:xfrm>
          <a:off x="2903095" y="1564304"/>
          <a:ext cx="6385809" cy="417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heutigen Informationsveranstaltung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09. Mai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14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=""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=""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=""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=""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=""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=""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=""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=""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Bildungszentren</a:t>
            </a:r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Schleswig-Holstein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Team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65" y="1083107"/>
            <a:ext cx="2391109" cy="21338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73" y="3524748"/>
            <a:ext cx="2381582" cy="21148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391" y="1083107"/>
            <a:ext cx="2305372" cy="21720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391" y="3524748"/>
            <a:ext cx="2305372" cy="21815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941" y="1080006"/>
            <a:ext cx="2381582" cy="21338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965" y="3524748"/>
            <a:ext cx="2333951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="" xmlns:a16="http://schemas.microsoft.com/office/drawing/2014/main" id="{E32E923C-C642-8088-1B94-15D3E44416DB}"/>
              </a:ext>
            </a:extLst>
          </p:cNvPr>
          <p:cNvGraphicFramePr/>
          <p:nvPr>
            <p:extLst/>
          </p:nvPr>
        </p:nvGraphicFramePr>
        <p:xfrm>
          <a:off x="709104" y="1596412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60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3 Säulen der Höheren Berufsbildung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 Schleswig-Holstein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Höhere Berufsbildung</a:t>
            </a:r>
          </a:p>
        </p:txBody>
      </p:sp>
      <p:sp>
        <p:nvSpPr>
          <p:cNvPr id="9" name="Zylinder 8"/>
          <p:cNvSpPr/>
          <p:nvPr/>
        </p:nvSpPr>
        <p:spPr>
          <a:xfrm>
            <a:off x="1935194" y="2282101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081841" y="2665976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WAK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2" name="Zylinder 11"/>
          <p:cNvSpPr/>
          <p:nvPr/>
        </p:nvSpPr>
        <p:spPr>
          <a:xfrm>
            <a:off x="4920235" y="2282102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066882" y="2665977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IHK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4" name="Zylinder 13"/>
          <p:cNvSpPr/>
          <p:nvPr/>
        </p:nvSpPr>
        <p:spPr>
          <a:xfrm>
            <a:off x="7806941" y="2282102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953588" y="2665977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IBSH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87619" y="4940058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</a:rPr>
              <a:t>Bildungsträger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59930" y="4945666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</a:rPr>
              <a:t>Prüfungswesen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452990" y="4954437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</a:rPr>
              <a:t>Förderung</a:t>
            </a:r>
          </a:p>
          <a:p>
            <a:pPr algn="ctr"/>
            <a:r>
              <a:rPr lang="de-DE" sz="1600" dirty="0" smtClean="0">
                <a:solidFill>
                  <a:schemeClr val="accent1"/>
                </a:solidFill>
              </a:rPr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accent1"/>
                </a:solidFill>
              </a:rPr>
              <a:t>Zulassung </a:t>
            </a:r>
            <a:r>
              <a:rPr lang="de-DE" dirty="0" smtClean="0">
                <a:solidFill>
                  <a:schemeClr val="accent1"/>
                </a:solidFill>
              </a:rPr>
              <a:t>zur Prüfung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Bundeseinheitliche </a:t>
            </a:r>
            <a:r>
              <a:rPr lang="de-DE" dirty="0">
                <a:solidFill>
                  <a:schemeClr val="accent1"/>
                </a:solidFill>
              </a:rPr>
              <a:t>Prüfung (2x im Jahr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DIHK-Rahmenplan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Anmeldefrist beachten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Prüfungsgebühren</a:t>
            </a:r>
            <a:r>
              <a:rPr lang="de-DE" dirty="0">
                <a:solidFill>
                  <a:schemeClr val="accent1"/>
                </a:solidFill>
              </a:rPr>
              <a:t>:</a:t>
            </a:r>
          </a:p>
          <a:p>
            <a:pPr marL="1428750" lvl="2" indent="-285750"/>
            <a:r>
              <a:rPr lang="de-DE" dirty="0">
                <a:solidFill>
                  <a:schemeClr val="accent1"/>
                </a:solidFill>
              </a:rPr>
              <a:t>Zulassungsprüfung: 60,00 Euro </a:t>
            </a:r>
          </a:p>
          <a:p>
            <a:pPr marL="1428750" lvl="2" indent="-285750"/>
            <a:r>
              <a:rPr lang="de-DE" dirty="0">
                <a:solidFill>
                  <a:schemeClr val="accent1"/>
                </a:solidFill>
              </a:rPr>
              <a:t>Prüfungsgebühren: ca. 720,00 Euro</a:t>
            </a:r>
          </a:p>
          <a:p>
            <a:pPr marL="1428750" lvl="2" indent="-285750"/>
            <a:r>
              <a:rPr lang="de-DE" dirty="0">
                <a:solidFill>
                  <a:schemeClr val="accent1"/>
                </a:solidFill>
              </a:rPr>
              <a:t>Ausbildereignungsprüfung (AEVO): 230,00 Euro</a:t>
            </a:r>
          </a:p>
          <a:p>
            <a:pPr lvl="1" indent="0">
              <a:buNone/>
            </a:pPr>
            <a:r>
              <a:rPr lang="de-DE" dirty="0">
                <a:solidFill>
                  <a:srgbClr val="FF0000"/>
                </a:solidFill>
              </a:rPr>
              <a:t>		Stand 03/23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Industrie- und Handelskammer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Prüfungswesen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IHK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275732" y="4971876"/>
            <a:ext cx="6083929" cy="65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accent1"/>
                </a:solidFill>
              </a:rPr>
              <a:t>Lassen Sie bitte rechtzeitig Ihre </a:t>
            </a:r>
            <a:r>
              <a:rPr lang="de-DE" b="1" dirty="0" smtClean="0">
                <a:solidFill>
                  <a:schemeClr val="accent1"/>
                </a:solidFill>
              </a:rPr>
              <a:t>Zulassung zur Prüfung  </a:t>
            </a:r>
            <a:r>
              <a:rPr lang="de-DE" b="1" dirty="0">
                <a:solidFill>
                  <a:schemeClr val="accent1"/>
                </a:solidFill>
              </a:rPr>
              <a:t>bei der IHK überprüfen!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4316"/>
          <a:stretch/>
        </p:blipFill>
        <p:spPr>
          <a:xfrm>
            <a:off x="5986731" y="1642801"/>
            <a:ext cx="5771073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1644</Words>
  <Application>Microsoft Office PowerPoint</Application>
  <PresentationFormat>Breitbild</PresentationFormat>
  <Paragraphs>2354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Office</vt:lpstr>
      <vt:lpstr>Herzlich willkommen zur Informationsveranstaltung</vt:lpstr>
      <vt:lpstr>Ablauf der heutigen Informationsveranstaltung</vt:lpstr>
      <vt:lpstr>Über die Wirtschaftsakademie</vt:lpstr>
      <vt:lpstr>Bildungszentren</vt:lpstr>
      <vt:lpstr>Das Team</vt:lpstr>
      <vt:lpstr>Höhere Berufsbildung</vt:lpstr>
      <vt:lpstr>Höhere Berufsbildung</vt:lpstr>
      <vt:lpstr>Die 3 Säulen der Höheren Berufsbildung</vt:lpstr>
      <vt:lpstr>Industrie- und Handelskammer</vt:lpstr>
      <vt:lpstr>Industrie- und Handelskammer</vt:lpstr>
      <vt:lpstr>Förderung der Investitionsbank Schleswig-Holstein</vt:lpstr>
      <vt:lpstr>Förderung der Investitionsbank Schleswig-Holstein</vt:lpstr>
      <vt:lpstr>Geprüfte/-r Handelsfachwirt/-in (IHK)</vt:lpstr>
      <vt:lpstr>Geprüfte/-r Handelsfachwirt/-in (IHK)</vt:lpstr>
      <vt:lpstr>Geprüfte/r Handelsfachwirt/in (IHK)</vt:lpstr>
      <vt:lpstr>Geprüfte/r Handelsfachwirt/in (IHK)</vt:lpstr>
      <vt:lpstr>Geprüfte/r Handelsfachwirt/in (IHK) 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176</cp:revision>
  <dcterms:created xsi:type="dcterms:W3CDTF">2021-07-08T05:50:53Z</dcterms:created>
  <dcterms:modified xsi:type="dcterms:W3CDTF">2023-05-10T05:48:46Z</dcterms:modified>
</cp:coreProperties>
</file>