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0"/>
  </p:notesMasterIdLst>
  <p:sldIdLst>
    <p:sldId id="283" r:id="rId2"/>
    <p:sldId id="360" r:id="rId3"/>
    <p:sldId id="356" r:id="rId4"/>
    <p:sldId id="361" r:id="rId5"/>
    <p:sldId id="362" r:id="rId6"/>
    <p:sldId id="363" r:id="rId7"/>
    <p:sldId id="377" r:id="rId8"/>
    <p:sldId id="364" r:id="rId9"/>
    <p:sldId id="365" r:id="rId10"/>
    <p:sldId id="366" r:id="rId11"/>
    <p:sldId id="367" r:id="rId12"/>
    <p:sldId id="309" r:id="rId13"/>
    <p:sldId id="310" r:id="rId14"/>
    <p:sldId id="312" r:id="rId15"/>
    <p:sldId id="332" r:id="rId16"/>
    <p:sldId id="357" r:id="rId17"/>
    <p:sldId id="339" r:id="rId18"/>
    <p:sldId id="350" r:id="rId19"/>
    <p:sldId id="358" r:id="rId20"/>
    <p:sldId id="375" r:id="rId21"/>
    <p:sldId id="376" r:id="rId22"/>
    <p:sldId id="351" r:id="rId23"/>
    <p:sldId id="359" r:id="rId24"/>
    <p:sldId id="378" r:id="rId25"/>
    <p:sldId id="355" r:id="rId26"/>
    <p:sldId id="373" r:id="rId27"/>
    <p:sldId id="374" r:id="rId28"/>
    <p:sldId id="371" r:id="rId2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467A"/>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707" autoAdjust="0"/>
  </p:normalViewPr>
  <p:slideViewPr>
    <p:cSldViewPr snapToGrid="0" snapToObjects="1">
      <p:cViewPr varScale="1">
        <p:scale>
          <a:sx n="81" d="100"/>
          <a:sy n="81" d="100"/>
        </p:scale>
        <p:origin x="1138" y="62"/>
      </p:cViewPr>
      <p:guideLst/>
    </p:cSldViewPr>
  </p:slideViewPr>
  <p:outlineViewPr>
    <p:cViewPr>
      <p:scale>
        <a:sx n="33" d="100"/>
        <a:sy n="33" d="100"/>
      </p:scale>
      <p:origin x="0" y="-2940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g"/></Relationships>
</file>

<file path=ppt/diagrams/_rels/data2.xml.rels><?xml version="1.0" encoding="UTF-8" standalone="yes"?>
<Relationships xmlns="http://schemas.openxmlformats.org/package/2006/relationships"><Relationship Id="rId1" Type="http://schemas.openxmlformats.org/officeDocument/2006/relationships/image" Target="../media/image19.jpg"/></Relationships>
</file>

<file path=ppt/diagrams/_rels/data3.xml.rels><?xml version="1.0" encoding="UTF-8" standalone="yes"?>
<Relationships xmlns="http://schemas.openxmlformats.org/package/2006/relationships"><Relationship Id="rId1" Type="http://schemas.openxmlformats.org/officeDocument/2006/relationships/image" Target="../media/image20.jpg"/></Relationships>
</file>

<file path=ppt/diagrams/_rels/data4.xml.rels><?xml version="1.0" encoding="UTF-8" standalone="yes"?>
<Relationships xmlns="http://schemas.openxmlformats.org/package/2006/relationships"><Relationship Id="rId1" Type="http://schemas.openxmlformats.org/officeDocument/2006/relationships/image" Target="../media/image21.jpg"/></Relationships>
</file>

<file path=ppt/diagrams/_rels/data8.xml.rels><?xml version="1.0" encoding="UTF-8" standalone="yes"?>
<Relationships xmlns="http://schemas.openxmlformats.org/package/2006/relationships"><Relationship Id="rId3" Type="http://schemas.openxmlformats.org/officeDocument/2006/relationships/hyperlink" Target="https://www.google.de/url?sa=t&amp;rct=j&amp;q=&amp;esrc=s&amp;source=web&amp;cd=&amp;cad=rja&amp;uact=8&amp;ved=2ahUKEwi6nuO579jyAhXjRvEDHSxFCyAQFnoECBAQAw&amp;url=https://www.aufstiegs-bafoeg.de/&amp;usg=AOvVaw2vzuAnLH6cuLnfERQdMPZD" TargetMode="External"/><Relationship Id="rId2" Type="http://schemas.openxmlformats.org/officeDocument/2006/relationships/hyperlink" Target="https://www.dihk-bildungs-gmbh.de/pruefungen/ihk-pruefungen" TargetMode="External"/><Relationship Id="rId1" Type="http://schemas.openxmlformats.org/officeDocument/2006/relationships/hyperlink" Target="https://www.ihk-schleswig-holstein.de/bildung/weiterbildung/fortbildungspruefungen-az" TargetMode="External"/><Relationship Id="rId4" Type="http://schemas.openxmlformats.org/officeDocument/2006/relationships/hyperlink" Target="https://www.google.de/url?sa=t&amp;rct=j&amp;q=&amp;esrc=s&amp;source=web&amp;cd=&amp;cad=rja&amp;uact=8&amp;ved=2ahUKEwizjvHx_NjyAhVRSPEDHT2eAOAQFnoECAwQAw&amp;url=https://www.dihk-bildung.shop/&amp;usg=AOvVaw2RnlFb_fh5KQ3vlPesBk6h"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0.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1.jpg"/></Relationships>
</file>

<file path=ppt/diagrams/_rels/drawing8.xml.rels><?xml version="1.0" encoding="UTF-8" standalone="yes"?>
<Relationships xmlns="http://schemas.openxmlformats.org/package/2006/relationships"><Relationship Id="rId3" Type="http://schemas.openxmlformats.org/officeDocument/2006/relationships/hyperlink" Target="https://www.google.de/url?sa=t&amp;rct=j&amp;q=&amp;esrc=s&amp;source=web&amp;cd=&amp;cad=rja&amp;uact=8&amp;ved=2ahUKEwi6nuO579jyAhXjRvEDHSxFCyAQFnoECBAQAw&amp;url=https://www.aufstiegs-bafoeg.de/&amp;usg=AOvVaw2vzuAnLH6cuLnfERQdMPZD" TargetMode="External"/><Relationship Id="rId2" Type="http://schemas.openxmlformats.org/officeDocument/2006/relationships/hyperlink" Target="https://www.dihk-bildungs-gmbh.de/pruefungen/ihk-pruefungen" TargetMode="External"/><Relationship Id="rId1" Type="http://schemas.openxmlformats.org/officeDocument/2006/relationships/hyperlink" Target="https://www.ihk-schleswig-holstein.de/bildung/weiterbildung/fortbildungspruefungen-az" TargetMode="External"/><Relationship Id="rId4" Type="http://schemas.openxmlformats.org/officeDocument/2006/relationships/hyperlink" Target="https://www.google.de/url?sa=t&amp;rct=j&amp;q=&amp;esrc=s&amp;source=web&amp;cd=&amp;cad=rja&amp;uact=8&amp;ved=2ahUKEwizjvHx_NjyAhVRSPEDHT2eAOAQFnoECAwQAw&amp;url=https://www.dihk-bildung.shop/&amp;usg=AOvVaw2RnlFb_fh5KQ3vlPesBk6h"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801FF-B00C-C441-B927-93623EDA0D61}"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de-DE"/>
        </a:p>
      </dgm:t>
    </dgm:pt>
    <dgm:pt modelId="{E8634C72-82B8-E342-BC97-5074CC43138D}">
      <dgm:prSet phldrT="[Text]"/>
      <dgm:spPr/>
      <dgm:t>
        <a:bodyPr/>
        <a:lstStyle/>
        <a:p>
          <a:r>
            <a:rPr lang="de-DE" b="1" dirty="0"/>
            <a:t>Industriemeister-/in</a:t>
          </a:r>
        </a:p>
        <a:p>
          <a:r>
            <a:rPr lang="de-DE" dirty="0"/>
            <a:t>- Metall</a:t>
          </a:r>
        </a:p>
        <a:p>
          <a:r>
            <a:rPr lang="de-DE" dirty="0"/>
            <a:t>- Mechatronik</a:t>
          </a:r>
        </a:p>
        <a:p>
          <a:r>
            <a:rPr lang="de-DE" dirty="0"/>
            <a:t>- Elektrotechnik</a:t>
          </a:r>
        </a:p>
        <a:p>
          <a:r>
            <a:rPr lang="de-DE" dirty="0"/>
            <a:t>- Luftfahrttechnik</a:t>
          </a:r>
        </a:p>
      </dgm:t>
    </dgm:pt>
    <dgm:pt modelId="{48080474-A11B-AA4A-A3E8-707451461B3D}" type="parTrans" cxnId="{5C858390-B05F-D84D-940D-B295A3849C94}">
      <dgm:prSet/>
      <dgm:spPr/>
      <dgm:t>
        <a:bodyPr/>
        <a:lstStyle/>
        <a:p>
          <a:endParaRPr lang="de-DE"/>
        </a:p>
      </dgm:t>
    </dgm:pt>
    <dgm:pt modelId="{DC6C482D-BC43-8749-BCD2-FBCAEF17B515}" type="sibTrans" cxnId="{5C858390-B05F-D84D-940D-B295A3849C94}">
      <dgm:prSet/>
      <dgm:spPr/>
      <dgm:t>
        <a:bodyPr/>
        <a:lstStyle/>
        <a:p>
          <a:endParaRPr lang="de-DE"/>
        </a:p>
      </dgm:t>
    </dgm:pt>
    <dgm:pt modelId="{C27EA326-893E-C84A-97B4-BE6349407477}">
      <dgm:prSet phldrT="[Text]"/>
      <dgm:spPr/>
      <dgm:t>
        <a:bodyPr/>
        <a:lstStyle/>
        <a:p>
          <a:r>
            <a:rPr lang="de-DE" b="1" dirty="0"/>
            <a:t>Fachmeister/-innen</a:t>
          </a:r>
        </a:p>
        <a:p>
          <a:r>
            <a:rPr lang="de-DE" dirty="0"/>
            <a:t>- Logistik</a:t>
          </a:r>
        </a:p>
        <a:p>
          <a:r>
            <a:rPr lang="de-DE" dirty="0"/>
            <a:t>- Taucher</a:t>
          </a:r>
        </a:p>
        <a:p>
          <a:r>
            <a:rPr lang="de-DE" dirty="0"/>
            <a:t>- Möbel-, Küchen-, Umzugsservice</a:t>
          </a:r>
        </a:p>
        <a:p>
          <a:r>
            <a:rPr lang="de-DE" dirty="0"/>
            <a:t>- Abwasser</a:t>
          </a:r>
        </a:p>
      </dgm:t>
    </dgm:pt>
    <dgm:pt modelId="{BB5C6324-9348-C14F-880F-B98ADD8C61B4}" type="parTrans" cxnId="{1D2A0B72-C3E7-EC42-90CC-B1D3738BDDD3}">
      <dgm:prSet/>
      <dgm:spPr/>
      <dgm:t>
        <a:bodyPr/>
        <a:lstStyle/>
        <a:p>
          <a:endParaRPr lang="de-DE"/>
        </a:p>
      </dgm:t>
    </dgm:pt>
    <dgm:pt modelId="{5AAF6159-E083-7340-93DC-4EEAE321F46F}" type="sibTrans" cxnId="{1D2A0B72-C3E7-EC42-90CC-B1D3738BDDD3}">
      <dgm:prSet/>
      <dgm:spPr/>
      <dgm:t>
        <a:bodyPr/>
        <a:lstStyle/>
        <a:p>
          <a:endParaRPr lang="de-DE"/>
        </a:p>
      </dgm:t>
    </dgm:pt>
    <dgm:pt modelId="{03F5517F-D9D6-B743-90A6-D95D0D86F661}" type="pres">
      <dgm:prSet presAssocID="{4BF801FF-B00C-C441-B927-93623EDA0D61}" presName="Name0" presStyleCnt="0">
        <dgm:presLayoutVars>
          <dgm:dir/>
          <dgm:resizeHandles val="exact"/>
        </dgm:presLayoutVars>
      </dgm:prSet>
      <dgm:spPr/>
    </dgm:pt>
    <dgm:pt modelId="{3243A302-D570-C24D-A711-820F5BED7B10}" type="pres">
      <dgm:prSet presAssocID="{E8634C72-82B8-E342-BC97-5074CC43138D}" presName="composite" presStyleCnt="0"/>
      <dgm:spPr/>
    </dgm:pt>
    <dgm:pt modelId="{BEDE280D-23F2-7442-8502-92A857E609EF}" type="pres">
      <dgm:prSet presAssocID="{E8634C72-82B8-E342-BC97-5074CC43138D}" presName="rect1" presStyleLbl="trAlignAcc1" presStyleIdx="0" presStyleCnt="2">
        <dgm:presLayoutVars>
          <dgm:bulletEnabled val="1"/>
        </dgm:presLayoutVars>
      </dgm:prSet>
      <dgm:spPr/>
    </dgm:pt>
    <dgm:pt modelId="{DC72C59D-BC04-6640-BD68-02DD6F22C1D1}" type="pres">
      <dgm:prSet presAssocID="{E8634C72-82B8-E342-BC97-5074CC43138D}"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 modelId="{6BA15EBF-036D-9D46-9330-D936C8CD06D5}" type="pres">
      <dgm:prSet presAssocID="{DC6C482D-BC43-8749-BCD2-FBCAEF17B515}" presName="sibTrans" presStyleCnt="0"/>
      <dgm:spPr/>
    </dgm:pt>
    <dgm:pt modelId="{B3154FEF-FEA2-B446-A032-EEBF422A8C65}" type="pres">
      <dgm:prSet presAssocID="{C27EA326-893E-C84A-97B4-BE6349407477}" presName="composite" presStyleCnt="0"/>
      <dgm:spPr/>
    </dgm:pt>
    <dgm:pt modelId="{B6394A7D-A3C9-2E48-9AC0-B64B8305704D}" type="pres">
      <dgm:prSet presAssocID="{C27EA326-893E-C84A-97B4-BE6349407477}" presName="rect1" presStyleLbl="trAlignAcc1" presStyleIdx="1" presStyleCnt="2">
        <dgm:presLayoutVars>
          <dgm:bulletEnabled val="1"/>
        </dgm:presLayoutVars>
      </dgm:prSet>
      <dgm:spPr/>
    </dgm:pt>
    <dgm:pt modelId="{BE86A03D-E758-BF4A-8C85-7293A465F874}" type="pres">
      <dgm:prSet presAssocID="{C27EA326-893E-C84A-97B4-BE6349407477}"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pt>
  </dgm:ptLst>
  <dgm:cxnLst>
    <dgm:cxn modelId="{1D2A0B72-C3E7-EC42-90CC-B1D3738BDDD3}" srcId="{4BF801FF-B00C-C441-B927-93623EDA0D61}" destId="{C27EA326-893E-C84A-97B4-BE6349407477}" srcOrd="1" destOrd="0" parTransId="{BB5C6324-9348-C14F-880F-B98ADD8C61B4}" sibTransId="{5AAF6159-E083-7340-93DC-4EEAE321F46F}"/>
    <dgm:cxn modelId="{A9624252-EA2A-44A7-A136-7CAD90F550B4}" type="presOf" srcId="{E8634C72-82B8-E342-BC97-5074CC43138D}" destId="{BEDE280D-23F2-7442-8502-92A857E609EF}" srcOrd="0" destOrd="0" presId="urn:microsoft.com/office/officeart/2008/layout/PictureStrips"/>
    <dgm:cxn modelId="{5C858390-B05F-D84D-940D-B295A3849C94}" srcId="{4BF801FF-B00C-C441-B927-93623EDA0D61}" destId="{E8634C72-82B8-E342-BC97-5074CC43138D}" srcOrd="0" destOrd="0" parTransId="{48080474-A11B-AA4A-A3E8-707451461B3D}" sibTransId="{DC6C482D-BC43-8749-BCD2-FBCAEF17B515}"/>
    <dgm:cxn modelId="{2A4F1DCB-4D32-4B4B-8307-4C0C472FBE80}" type="presOf" srcId="{4BF801FF-B00C-C441-B927-93623EDA0D61}" destId="{03F5517F-D9D6-B743-90A6-D95D0D86F661}" srcOrd="0" destOrd="0" presId="urn:microsoft.com/office/officeart/2008/layout/PictureStrips"/>
    <dgm:cxn modelId="{9199CBEB-4056-4E08-A638-D19D9C1D3699}" type="presOf" srcId="{C27EA326-893E-C84A-97B4-BE6349407477}" destId="{B6394A7D-A3C9-2E48-9AC0-B64B8305704D}" srcOrd="0" destOrd="0" presId="urn:microsoft.com/office/officeart/2008/layout/PictureStrips"/>
    <dgm:cxn modelId="{1E329933-4DDE-4138-AD02-360E25A8853F}" type="presParOf" srcId="{03F5517F-D9D6-B743-90A6-D95D0D86F661}" destId="{3243A302-D570-C24D-A711-820F5BED7B10}" srcOrd="0" destOrd="0" presId="urn:microsoft.com/office/officeart/2008/layout/PictureStrips"/>
    <dgm:cxn modelId="{D851A01C-2A61-4B79-B4E6-4053A5FC82EC}" type="presParOf" srcId="{3243A302-D570-C24D-A711-820F5BED7B10}" destId="{BEDE280D-23F2-7442-8502-92A857E609EF}" srcOrd="0" destOrd="0" presId="urn:microsoft.com/office/officeart/2008/layout/PictureStrips"/>
    <dgm:cxn modelId="{62FC193C-995B-475E-AFC0-DB0CBC463064}" type="presParOf" srcId="{3243A302-D570-C24D-A711-820F5BED7B10}" destId="{DC72C59D-BC04-6640-BD68-02DD6F22C1D1}" srcOrd="1" destOrd="0" presId="urn:microsoft.com/office/officeart/2008/layout/PictureStrips"/>
    <dgm:cxn modelId="{8B93BF6A-FC01-4BF7-9B3F-71FACF82FFC3}" type="presParOf" srcId="{03F5517F-D9D6-B743-90A6-D95D0D86F661}" destId="{6BA15EBF-036D-9D46-9330-D936C8CD06D5}" srcOrd="1" destOrd="0" presId="urn:microsoft.com/office/officeart/2008/layout/PictureStrips"/>
    <dgm:cxn modelId="{5643CF84-F43B-4F02-AA6D-6B252BACF2AE}" type="presParOf" srcId="{03F5517F-D9D6-B743-90A6-D95D0D86F661}" destId="{B3154FEF-FEA2-B446-A032-EEBF422A8C65}" srcOrd="2" destOrd="0" presId="urn:microsoft.com/office/officeart/2008/layout/PictureStrips"/>
    <dgm:cxn modelId="{A5940197-DD65-4AD9-BBA3-5DE62B4A26E9}" type="presParOf" srcId="{B3154FEF-FEA2-B446-A032-EEBF422A8C65}" destId="{B6394A7D-A3C9-2E48-9AC0-B64B8305704D}" srcOrd="0" destOrd="0" presId="urn:microsoft.com/office/officeart/2008/layout/PictureStrips"/>
    <dgm:cxn modelId="{2E6A38CD-1C93-4F12-AF8E-1B9E02716384}" type="presParOf" srcId="{B3154FEF-FEA2-B446-A032-EEBF422A8C65}" destId="{BE86A03D-E758-BF4A-8C85-7293A465F87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801FF-B00C-C441-B927-93623EDA0D61}"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de-DE"/>
        </a:p>
      </dgm:t>
    </dgm:pt>
    <dgm:pt modelId="{058A22D6-F4E6-BD47-9758-21268E48F9F5}">
      <dgm:prSet phldrT="[Text]" custT="1"/>
      <dgm:spPr/>
      <dgm:t>
        <a:bodyPr/>
        <a:lstStyle/>
        <a:p>
          <a:r>
            <a:rPr lang="de-DE" sz="1500" b="1" dirty="0"/>
            <a:t>Fachwirt/-in</a:t>
          </a:r>
        </a:p>
        <a:p>
          <a:r>
            <a:rPr lang="de-DE" sz="1500" dirty="0"/>
            <a:t>- Immobilien</a:t>
          </a:r>
        </a:p>
        <a:p>
          <a:r>
            <a:rPr lang="de-DE" sz="1500" dirty="0"/>
            <a:t>- Handel</a:t>
          </a:r>
        </a:p>
        <a:p>
          <a:r>
            <a:rPr lang="de-DE" sz="1500" dirty="0"/>
            <a:t>- Industrie</a:t>
          </a:r>
        </a:p>
        <a:p>
          <a:r>
            <a:rPr lang="de-DE" sz="1500" dirty="0"/>
            <a:t>- Wirtschaft</a:t>
          </a:r>
        </a:p>
        <a:p>
          <a:r>
            <a:rPr lang="de-DE" sz="1500" dirty="0"/>
            <a:t>- Energiewirtschaft</a:t>
          </a:r>
        </a:p>
        <a:p>
          <a:r>
            <a:rPr lang="de-DE" sz="1500" dirty="0"/>
            <a:t>- Büro- und Projektorganisation</a:t>
          </a:r>
        </a:p>
        <a:p>
          <a:r>
            <a:rPr lang="de-DE" sz="1500" dirty="0"/>
            <a:t>- Gastgewerbe</a:t>
          </a:r>
        </a:p>
        <a:p>
          <a:r>
            <a:rPr lang="de-DE" sz="1500" dirty="0"/>
            <a:t>- E-Commerce</a:t>
          </a:r>
        </a:p>
        <a:p>
          <a:r>
            <a:rPr lang="de-DE" sz="1500" dirty="0"/>
            <a:t>- Tourismus</a:t>
          </a:r>
        </a:p>
      </dgm:t>
    </dgm:pt>
    <dgm:pt modelId="{5A55906F-20FB-344D-9545-89724C08D968}" type="parTrans" cxnId="{FBB55E31-6986-0A44-ADF9-7ACE59E0B3E6}">
      <dgm:prSet/>
      <dgm:spPr/>
      <dgm:t>
        <a:bodyPr/>
        <a:lstStyle/>
        <a:p>
          <a:endParaRPr lang="de-DE" sz="1500"/>
        </a:p>
      </dgm:t>
    </dgm:pt>
    <dgm:pt modelId="{29183BCE-A461-5D43-A197-4DDDF1C83BB0}" type="sibTrans" cxnId="{FBB55E31-6986-0A44-ADF9-7ACE59E0B3E6}">
      <dgm:prSet/>
      <dgm:spPr/>
      <dgm:t>
        <a:bodyPr/>
        <a:lstStyle/>
        <a:p>
          <a:endParaRPr lang="de-DE" sz="1500"/>
        </a:p>
      </dgm:t>
    </dgm:pt>
    <dgm:pt modelId="{03F5517F-D9D6-B743-90A6-D95D0D86F661}" type="pres">
      <dgm:prSet presAssocID="{4BF801FF-B00C-C441-B927-93623EDA0D61}" presName="Name0" presStyleCnt="0">
        <dgm:presLayoutVars>
          <dgm:dir/>
          <dgm:resizeHandles val="exact"/>
        </dgm:presLayoutVars>
      </dgm:prSet>
      <dgm:spPr/>
    </dgm:pt>
    <dgm:pt modelId="{AEAB6AFA-B626-3A4F-AD50-48AD60E7CC26}" type="pres">
      <dgm:prSet presAssocID="{058A22D6-F4E6-BD47-9758-21268E48F9F5}" presName="composite" presStyleCnt="0"/>
      <dgm:spPr/>
    </dgm:pt>
    <dgm:pt modelId="{A6DE6A79-75F6-E64A-BC67-F2C2DE109164}" type="pres">
      <dgm:prSet presAssocID="{058A22D6-F4E6-BD47-9758-21268E48F9F5}" presName="rect1" presStyleLbl="trAlignAcc1" presStyleIdx="0" presStyleCnt="1" custScaleY="169070">
        <dgm:presLayoutVars>
          <dgm:bulletEnabled val="1"/>
        </dgm:presLayoutVars>
      </dgm:prSet>
      <dgm:spPr/>
    </dgm:pt>
    <dgm:pt modelId="{D4CF1DE3-6F80-C34F-BFA5-5A5A8499F19C}" type="pres">
      <dgm:prSet presAssocID="{058A22D6-F4E6-BD47-9758-21268E48F9F5}"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Lst>
  <dgm:cxnLst>
    <dgm:cxn modelId="{49525C1C-B390-4CC4-A972-A2AED3FD85DC}" type="presOf" srcId="{4BF801FF-B00C-C441-B927-93623EDA0D61}" destId="{03F5517F-D9D6-B743-90A6-D95D0D86F661}" srcOrd="0" destOrd="0" presId="urn:microsoft.com/office/officeart/2008/layout/PictureStrips"/>
    <dgm:cxn modelId="{FBB55E31-6986-0A44-ADF9-7ACE59E0B3E6}" srcId="{4BF801FF-B00C-C441-B927-93623EDA0D61}" destId="{058A22D6-F4E6-BD47-9758-21268E48F9F5}" srcOrd="0" destOrd="0" parTransId="{5A55906F-20FB-344D-9545-89724C08D968}" sibTransId="{29183BCE-A461-5D43-A197-4DDDF1C83BB0}"/>
    <dgm:cxn modelId="{0824266D-1717-483A-94A0-AD9546744E7D}" type="presOf" srcId="{058A22D6-F4E6-BD47-9758-21268E48F9F5}" destId="{A6DE6A79-75F6-E64A-BC67-F2C2DE109164}" srcOrd="0" destOrd="0" presId="urn:microsoft.com/office/officeart/2008/layout/PictureStrips"/>
    <dgm:cxn modelId="{B6AA0DE5-8D3E-4A39-A0DC-5CF6AF8BF5DB}" type="presParOf" srcId="{03F5517F-D9D6-B743-90A6-D95D0D86F661}" destId="{AEAB6AFA-B626-3A4F-AD50-48AD60E7CC26}" srcOrd="0" destOrd="0" presId="urn:microsoft.com/office/officeart/2008/layout/PictureStrips"/>
    <dgm:cxn modelId="{4CBEB25B-8A02-41E7-8211-DA7FCA8030DB}" type="presParOf" srcId="{AEAB6AFA-B626-3A4F-AD50-48AD60E7CC26}" destId="{A6DE6A79-75F6-E64A-BC67-F2C2DE109164}" srcOrd="0" destOrd="0" presId="urn:microsoft.com/office/officeart/2008/layout/PictureStrips"/>
    <dgm:cxn modelId="{8BD27541-5D3E-4696-8830-68D7CD7F0044}" type="presParOf" srcId="{AEAB6AFA-B626-3A4F-AD50-48AD60E7CC26}" destId="{D4CF1DE3-6F80-C34F-BFA5-5A5A8499F19C}"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E0B937-3932-384F-8ADF-9C71D5424F81}"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de-DE"/>
        </a:p>
      </dgm:t>
    </dgm:pt>
    <dgm:pt modelId="{51121A44-76B4-3346-BEB0-5E954C81536E}">
      <dgm:prSet phldrT="[Text]" custT="1"/>
      <dgm:spPr/>
      <dgm:t>
        <a:bodyPr/>
        <a:lstStyle/>
        <a:p>
          <a:r>
            <a:rPr lang="de-DE" sz="1500" b="1" dirty="0"/>
            <a:t>Kaufmännisch</a:t>
          </a:r>
          <a:br>
            <a:rPr lang="de-DE" sz="1500" dirty="0"/>
          </a:br>
          <a:r>
            <a:rPr lang="de-DE" sz="1500" dirty="0"/>
            <a:t>- Bilanzbuchhalter/-in</a:t>
          </a:r>
        </a:p>
        <a:p>
          <a:r>
            <a:rPr lang="de-DE" sz="1500" dirty="0"/>
            <a:t>- Controller/-in</a:t>
          </a:r>
        </a:p>
        <a:p>
          <a:r>
            <a:rPr lang="de-DE" sz="1500" dirty="0"/>
            <a:t>- Personalfachkaufmann/-frau</a:t>
          </a:r>
        </a:p>
        <a:p>
          <a:r>
            <a:rPr lang="de-DE" sz="1500" dirty="0"/>
            <a:t>- Technische/</a:t>
          </a:r>
          <a:r>
            <a:rPr lang="de-DE" sz="1500" dirty="0" err="1"/>
            <a:t>r</a:t>
          </a:r>
          <a:r>
            <a:rPr lang="de-DE" sz="1500" dirty="0"/>
            <a:t> Fachwirt/-in</a:t>
          </a:r>
        </a:p>
      </dgm:t>
    </dgm:pt>
    <dgm:pt modelId="{AC53B0F8-0C45-B347-AF4D-2F07B42D0C86}" type="parTrans" cxnId="{3CC18D38-843C-4842-B91D-C7FAD54CF11F}">
      <dgm:prSet/>
      <dgm:spPr/>
      <dgm:t>
        <a:bodyPr/>
        <a:lstStyle/>
        <a:p>
          <a:endParaRPr lang="de-DE" sz="1500"/>
        </a:p>
      </dgm:t>
    </dgm:pt>
    <dgm:pt modelId="{78B68568-091B-1B4D-BCF1-DDDB3E24083B}" type="sibTrans" cxnId="{3CC18D38-843C-4842-B91D-C7FAD54CF11F}">
      <dgm:prSet/>
      <dgm:spPr/>
      <dgm:t>
        <a:bodyPr/>
        <a:lstStyle/>
        <a:p>
          <a:endParaRPr lang="de-DE" sz="1500"/>
        </a:p>
      </dgm:t>
    </dgm:pt>
    <dgm:pt modelId="{1638F04A-4936-004A-BE5B-3DDA2545F020}" type="pres">
      <dgm:prSet presAssocID="{DAE0B937-3932-384F-8ADF-9C71D5424F81}" presName="Name0" presStyleCnt="0">
        <dgm:presLayoutVars>
          <dgm:dir/>
          <dgm:resizeHandles val="exact"/>
        </dgm:presLayoutVars>
      </dgm:prSet>
      <dgm:spPr/>
    </dgm:pt>
    <dgm:pt modelId="{A406C701-E3B8-6A42-B43E-0D4A80297B3C}" type="pres">
      <dgm:prSet presAssocID="{51121A44-76B4-3346-BEB0-5E954C81536E}" presName="composite" presStyleCnt="0"/>
      <dgm:spPr/>
    </dgm:pt>
    <dgm:pt modelId="{E5574623-E66F-B240-9DE2-66259D58D889}" type="pres">
      <dgm:prSet presAssocID="{51121A44-76B4-3346-BEB0-5E954C81536E}" presName="rect1" presStyleLbl="trAlignAcc1" presStyleIdx="0" presStyleCnt="1">
        <dgm:presLayoutVars>
          <dgm:bulletEnabled val="1"/>
        </dgm:presLayoutVars>
      </dgm:prSet>
      <dgm:spPr/>
    </dgm:pt>
    <dgm:pt modelId="{512620CF-EBF8-684D-85AE-2AFAF377B2DC}" type="pres">
      <dgm:prSet presAssocID="{51121A44-76B4-3346-BEB0-5E954C81536E}"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Lst>
  <dgm:cxnLst>
    <dgm:cxn modelId="{1C932603-569B-44F5-B59D-F6C78ED13B80}" type="presOf" srcId="{DAE0B937-3932-384F-8ADF-9C71D5424F81}" destId="{1638F04A-4936-004A-BE5B-3DDA2545F020}" srcOrd="0" destOrd="0" presId="urn:microsoft.com/office/officeart/2008/layout/PictureStrips"/>
    <dgm:cxn modelId="{3CC18D38-843C-4842-B91D-C7FAD54CF11F}" srcId="{DAE0B937-3932-384F-8ADF-9C71D5424F81}" destId="{51121A44-76B4-3346-BEB0-5E954C81536E}" srcOrd="0" destOrd="0" parTransId="{AC53B0F8-0C45-B347-AF4D-2F07B42D0C86}" sibTransId="{78B68568-091B-1B4D-BCF1-DDDB3E24083B}"/>
    <dgm:cxn modelId="{E6F286D0-9CB2-4275-B5BD-2BEDD7B62B70}" type="presOf" srcId="{51121A44-76B4-3346-BEB0-5E954C81536E}" destId="{E5574623-E66F-B240-9DE2-66259D58D889}" srcOrd="0" destOrd="0" presId="urn:microsoft.com/office/officeart/2008/layout/PictureStrips"/>
    <dgm:cxn modelId="{632DC77A-A151-455F-81F6-9CB7C1912530}" type="presParOf" srcId="{1638F04A-4936-004A-BE5B-3DDA2545F020}" destId="{A406C701-E3B8-6A42-B43E-0D4A80297B3C}" srcOrd="0" destOrd="0" presId="urn:microsoft.com/office/officeart/2008/layout/PictureStrips"/>
    <dgm:cxn modelId="{B603B933-1D37-4F99-AF49-18F538AD9694}" type="presParOf" srcId="{A406C701-E3B8-6A42-B43E-0D4A80297B3C}" destId="{E5574623-E66F-B240-9DE2-66259D58D889}" srcOrd="0" destOrd="0" presId="urn:microsoft.com/office/officeart/2008/layout/PictureStrips"/>
    <dgm:cxn modelId="{DD5F405F-6433-47DC-903F-673D1A2EE353}" type="presParOf" srcId="{A406C701-E3B8-6A42-B43E-0D4A80297B3C}" destId="{512620CF-EBF8-684D-85AE-2AFAF377B2D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0B937-3932-384F-8ADF-9C71D5424F81}"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de-DE"/>
        </a:p>
      </dgm:t>
    </dgm:pt>
    <dgm:pt modelId="{51121A44-76B4-3346-BEB0-5E954C81536E}">
      <dgm:prSet phldrT="[Text]" custT="1"/>
      <dgm:spPr/>
      <dgm:t>
        <a:bodyPr/>
        <a:lstStyle/>
        <a:p>
          <a:r>
            <a:rPr lang="de-DE" sz="1500" b="1" dirty="0"/>
            <a:t>Pädagogisch</a:t>
          </a:r>
        </a:p>
        <a:p>
          <a:r>
            <a:rPr lang="de-DE" sz="1500" dirty="0"/>
            <a:t>- Aus- und Weiterbildungspädagoge/-in</a:t>
          </a:r>
        </a:p>
      </dgm:t>
    </dgm:pt>
    <dgm:pt modelId="{AC53B0F8-0C45-B347-AF4D-2F07B42D0C86}" type="parTrans" cxnId="{3CC18D38-843C-4842-B91D-C7FAD54CF11F}">
      <dgm:prSet/>
      <dgm:spPr/>
      <dgm:t>
        <a:bodyPr/>
        <a:lstStyle/>
        <a:p>
          <a:endParaRPr lang="de-DE" sz="1500"/>
        </a:p>
      </dgm:t>
    </dgm:pt>
    <dgm:pt modelId="{78B68568-091B-1B4D-BCF1-DDDB3E24083B}" type="sibTrans" cxnId="{3CC18D38-843C-4842-B91D-C7FAD54CF11F}">
      <dgm:prSet/>
      <dgm:spPr/>
      <dgm:t>
        <a:bodyPr/>
        <a:lstStyle/>
        <a:p>
          <a:endParaRPr lang="de-DE" sz="1500"/>
        </a:p>
      </dgm:t>
    </dgm:pt>
    <dgm:pt modelId="{1638F04A-4936-004A-BE5B-3DDA2545F020}" type="pres">
      <dgm:prSet presAssocID="{DAE0B937-3932-384F-8ADF-9C71D5424F81}" presName="Name0" presStyleCnt="0">
        <dgm:presLayoutVars>
          <dgm:dir/>
          <dgm:resizeHandles val="exact"/>
        </dgm:presLayoutVars>
      </dgm:prSet>
      <dgm:spPr/>
    </dgm:pt>
    <dgm:pt modelId="{A406C701-E3B8-6A42-B43E-0D4A80297B3C}" type="pres">
      <dgm:prSet presAssocID="{51121A44-76B4-3346-BEB0-5E954C81536E}" presName="composite" presStyleCnt="0"/>
      <dgm:spPr/>
    </dgm:pt>
    <dgm:pt modelId="{E5574623-E66F-B240-9DE2-66259D58D889}" type="pres">
      <dgm:prSet presAssocID="{51121A44-76B4-3346-BEB0-5E954C81536E}" presName="rect1" presStyleLbl="trAlignAcc1" presStyleIdx="0" presStyleCnt="1">
        <dgm:presLayoutVars>
          <dgm:bulletEnabled val="1"/>
        </dgm:presLayoutVars>
      </dgm:prSet>
      <dgm:spPr/>
    </dgm:pt>
    <dgm:pt modelId="{512620CF-EBF8-684D-85AE-2AFAF377B2DC}" type="pres">
      <dgm:prSet presAssocID="{51121A44-76B4-3346-BEB0-5E954C81536E}"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Lst>
  <dgm:cxnLst>
    <dgm:cxn modelId="{3CC18D38-843C-4842-B91D-C7FAD54CF11F}" srcId="{DAE0B937-3932-384F-8ADF-9C71D5424F81}" destId="{51121A44-76B4-3346-BEB0-5E954C81536E}" srcOrd="0" destOrd="0" parTransId="{AC53B0F8-0C45-B347-AF4D-2F07B42D0C86}" sibTransId="{78B68568-091B-1B4D-BCF1-DDDB3E24083B}"/>
    <dgm:cxn modelId="{13FEDC8B-A9E8-4314-988E-27E7BBAB58ED}" type="presOf" srcId="{DAE0B937-3932-384F-8ADF-9C71D5424F81}" destId="{1638F04A-4936-004A-BE5B-3DDA2545F020}" srcOrd="0" destOrd="0" presId="urn:microsoft.com/office/officeart/2008/layout/PictureStrips"/>
    <dgm:cxn modelId="{08D9C39E-AC14-4B29-B0BA-08A21CDF8FC7}" type="presOf" srcId="{51121A44-76B4-3346-BEB0-5E954C81536E}" destId="{E5574623-E66F-B240-9DE2-66259D58D889}" srcOrd="0" destOrd="0" presId="urn:microsoft.com/office/officeart/2008/layout/PictureStrips"/>
    <dgm:cxn modelId="{B4348A45-D002-4574-803B-A3FF3B096A70}" type="presParOf" srcId="{1638F04A-4936-004A-BE5B-3DDA2545F020}" destId="{A406C701-E3B8-6A42-B43E-0D4A80297B3C}" srcOrd="0" destOrd="0" presId="urn:microsoft.com/office/officeart/2008/layout/PictureStrips"/>
    <dgm:cxn modelId="{42E40BD5-6C93-4812-8441-A7095B8CD4CF}" type="presParOf" srcId="{A406C701-E3B8-6A42-B43E-0D4A80297B3C}" destId="{E5574623-E66F-B240-9DE2-66259D58D889}" srcOrd="0" destOrd="0" presId="urn:microsoft.com/office/officeart/2008/layout/PictureStrips"/>
    <dgm:cxn modelId="{CA070B99-5A90-4F72-BB09-0661B2769A4E}" type="presParOf" srcId="{A406C701-E3B8-6A42-B43E-0D4A80297B3C}" destId="{512620CF-EBF8-684D-85AE-2AFAF377B2DC}"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77346-5F80-CC4E-A537-09C78E6ACC8F}"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de-DE"/>
        </a:p>
      </dgm:t>
    </dgm:pt>
    <dgm:pt modelId="{DD31475D-BEDB-454E-A62B-D74CC0973210}">
      <dgm:prSet phldrT="[Text]" custT="1"/>
      <dgm:spPr/>
      <dgm:t>
        <a:bodyPr/>
        <a:lstStyle/>
        <a:p>
          <a:r>
            <a:rPr lang="de-DE" sz="2000" dirty="0"/>
            <a:t>Fakten zur Höheren Berufsbildung</a:t>
          </a:r>
        </a:p>
      </dgm:t>
    </dgm:pt>
    <dgm:pt modelId="{CF719C11-DFDC-1941-A5B2-68B235D027F9}" type="parTrans" cxnId="{52FF6741-4996-BD40-85C6-89840856099A}">
      <dgm:prSet/>
      <dgm:spPr/>
      <dgm:t>
        <a:bodyPr/>
        <a:lstStyle/>
        <a:p>
          <a:endParaRPr lang="de-DE"/>
        </a:p>
      </dgm:t>
    </dgm:pt>
    <dgm:pt modelId="{BAB94D47-9097-8F4F-B535-376E6C41C959}" type="sibTrans" cxnId="{52FF6741-4996-BD40-85C6-89840856099A}">
      <dgm:prSet/>
      <dgm:spPr/>
      <dgm:t>
        <a:bodyPr/>
        <a:lstStyle/>
        <a:p>
          <a:endParaRPr lang="de-DE"/>
        </a:p>
      </dgm:t>
    </dgm:pt>
    <dgm:pt modelId="{99D2FBB2-C3AE-264B-BC86-591D491CFC44}">
      <dgm:prSet phldrT="[Text]"/>
      <dgm:spPr/>
      <dgm:t>
        <a:bodyPr/>
        <a:lstStyle/>
        <a:p>
          <a:r>
            <a:rPr lang="de-DE" dirty="0"/>
            <a:t>Prüfung vor der Industrie- und Handelskammer</a:t>
          </a:r>
        </a:p>
      </dgm:t>
    </dgm:pt>
    <dgm:pt modelId="{6465BA66-CA97-9E49-961C-F53E3A082D6F}" type="parTrans" cxnId="{C9A5B887-3FC0-D04A-BEA2-76BDBE0F5EE6}">
      <dgm:prSet/>
      <dgm:spPr/>
      <dgm:t>
        <a:bodyPr/>
        <a:lstStyle/>
        <a:p>
          <a:endParaRPr lang="de-DE"/>
        </a:p>
      </dgm:t>
    </dgm:pt>
    <dgm:pt modelId="{9E26A71A-7B99-2A4B-96FB-F08567381D13}" type="sibTrans" cxnId="{C9A5B887-3FC0-D04A-BEA2-76BDBE0F5EE6}">
      <dgm:prSet/>
      <dgm:spPr/>
      <dgm:t>
        <a:bodyPr/>
        <a:lstStyle/>
        <a:p>
          <a:endParaRPr lang="de-DE"/>
        </a:p>
      </dgm:t>
    </dgm:pt>
    <dgm:pt modelId="{3DC14703-47C4-7443-97F3-39B33807DC75}">
      <dgm:prSet phldrT="[Text]"/>
      <dgm:spPr/>
      <dgm:t>
        <a:bodyPr/>
        <a:lstStyle/>
        <a:p>
          <a:r>
            <a:rPr lang="de-DE" dirty="0"/>
            <a:t>Zulassung zur Prüfung erforderlich</a:t>
          </a:r>
        </a:p>
      </dgm:t>
    </dgm:pt>
    <dgm:pt modelId="{2E963B6A-B519-DD46-A13B-3D2A08FD2109}" type="parTrans" cxnId="{4F20A3CE-7324-8442-AAAD-B6DECA892494}">
      <dgm:prSet/>
      <dgm:spPr/>
      <dgm:t>
        <a:bodyPr/>
        <a:lstStyle/>
        <a:p>
          <a:endParaRPr lang="de-DE"/>
        </a:p>
      </dgm:t>
    </dgm:pt>
    <dgm:pt modelId="{A75BABF1-9AE2-A64C-8A2B-0CA0B4CC97C2}" type="sibTrans" cxnId="{4F20A3CE-7324-8442-AAAD-B6DECA892494}">
      <dgm:prSet/>
      <dgm:spPr/>
      <dgm:t>
        <a:bodyPr/>
        <a:lstStyle/>
        <a:p>
          <a:endParaRPr lang="de-DE"/>
        </a:p>
      </dgm:t>
    </dgm:pt>
    <dgm:pt modelId="{CDE7DCCC-2844-DE44-8AF3-5BBCA8B27812}">
      <dgm:prSet phldrT="[Text]"/>
      <dgm:spPr/>
      <dgm:t>
        <a:bodyPr/>
        <a:lstStyle/>
        <a:p>
          <a:r>
            <a:rPr lang="de-DE" dirty="0"/>
            <a:t>Bundeseinheitliche Prüfung (2x im Jahr)</a:t>
          </a:r>
        </a:p>
      </dgm:t>
    </dgm:pt>
    <dgm:pt modelId="{1D31C2CB-D506-A540-9508-FC537829E25A}" type="parTrans" cxnId="{9CB9A0E7-D65B-1E4E-809E-23BC79EDB0FC}">
      <dgm:prSet/>
      <dgm:spPr/>
      <dgm:t>
        <a:bodyPr/>
        <a:lstStyle/>
        <a:p>
          <a:endParaRPr lang="de-DE"/>
        </a:p>
      </dgm:t>
    </dgm:pt>
    <dgm:pt modelId="{D53939AF-E485-9B4B-9055-115259D831BA}" type="sibTrans" cxnId="{9CB9A0E7-D65B-1E4E-809E-23BC79EDB0FC}">
      <dgm:prSet/>
      <dgm:spPr/>
      <dgm:t>
        <a:bodyPr/>
        <a:lstStyle/>
        <a:p>
          <a:endParaRPr lang="de-DE"/>
        </a:p>
      </dgm:t>
    </dgm:pt>
    <dgm:pt modelId="{0138EAB0-8364-9241-B15B-D1296955A71D}">
      <dgm:prSet phldrT="[Text]"/>
      <dgm:spPr/>
      <dgm:t>
        <a:bodyPr/>
        <a:lstStyle/>
        <a:p>
          <a:r>
            <a:rPr lang="de-DE" dirty="0"/>
            <a:t>Berufener Prüfungsausschuss</a:t>
          </a:r>
        </a:p>
      </dgm:t>
    </dgm:pt>
    <dgm:pt modelId="{A0B29A13-0568-594B-A460-B3EB4614C73B}" type="parTrans" cxnId="{F0E0EF49-194F-B449-B591-E90E1E4A24D8}">
      <dgm:prSet/>
      <dgm:spPr/>
      <dgm:t>
        <a:bodyPr/>
        <a:lstStyle/>
        <a:p>
          <a:endParaRPr lang="de-DE"/>
        </a:p>
      </dgm:t>
    </dgm:pt>
    <dgm:pt modelId="{B52AFD3A-A7E3-334E-8DB6-F231B78E006A}" type="sibTrans" cxnId="{F0E0EF49-194F-B449-B591-E90E1E4A24D8}">
      <dgm:prSet/>
      <dgm:spPr/>
      <dgm:t>
        <a:bodyPr/>
        <a:lstStyle/>
        <a:p>
          <a:endParaRPr lang="de-DE"/>
        </a:p>
      </dgm:t>
    </dgm:pt>
    <dgm:pt modelId="{42C0B0E7-77AB-C94A-B8E4-412B5288F8AC}">
      <dgm:prSet/>
      <dgm:spPr/>
      <dgm:t>
        <a:bodyPr/>
        <a:lstStyle/>
        <a:p>
          <a:r>
            <a:rPr lang="de-DE" dirty="0"/>
            <a:t>DIHK-Rahmenplan</a:t>
          </a:r>
        </a:p>
      </dgm:t>
    </dgm:pt>
    <dgm:pt modelId="{5A6E7500-62A8-1B44-AF71-3C7E32A2A4CB}" type="parTrans" cxnId="{BB17F6E6-F79E-C349-8606-C3FF4109CBCE}">
      <dgm:prSet/>
      <dgm:spPr/>
      <dgm:t>
        <a:bodyPr/>
        <a:lstStyle/>
        <a:p>
          <a:endParaRPr lang="de-DE"/>
        </a:p>
      </dgm:t>
    </dgm:pt>
    <dgm:pt modelId="{C7CE2A24-DDD8-4B49-B26F-5F144146F2A8}" type="sibTrans" cxnId="{BB17F6E6-F79E-C349-8606-C3FF4109CBCE}">
      <dgm:prSet/>
      <dgm:spPr/>
      <dgm:t>
        <a:bodyPr/>
        <a:lstStyle/>
        <a:p>
          <a:endParaRPr lang="de-DE"/>
        </a:p>
      </dgm:t>
    </dgm:pt>
    <dgm:pt modelId="{81CBAA55-4F88-BC45-80DD-212EECDBE3BD}">
      <dgm:prSet/>
      <dgm:spPr/>
      <dgm:t>
        <a:bodyPr/>
        <a:lstStyle/>
        <a:p>
          <a:r>
            <a:rPr lang="de-DE" dirty="0"/>
            <a:t>Förderung Aufstiegs-BAföG</a:t>
          </a:r>
        </a:p>
      </dgm:t>
    </dgm:pt>
    <dgm:pt modelId="{042443E0-CFB9-5245-A4B8-5972B3C797A9}" type="parTrans" cxnId="{3945CF5D-BA17-2B4C-BBF3-B4B08B5BEDD9}">
      <dgm:prSet/>
      <dgm:spPr/>
      <dgm:t>
        <a:bodyPr/>
        <a:lstStyle/>
        <a:p>
          <a:endParaRPr lang="de-DE"/>
        </a:p>
      </dgm:t>
    </dgm:pt>
    <dgm:pt modelId="{8E926029-4BB3-BB47-A668-F7D2AFD64FFA}" type="sibTrans" cxnId="{3945CF5D-BA17-2B4C-BBF3-B4B08B5BEDD9}">
      <dgm:prSet/>
      <dgm:spPr/>
      <dgm:t>
        <a:bodyPr/>
        <a:lstStyle/>
        <a:p>
          <a:endParaRPr lang="de-DE"/>
        </a:p>
      </dgm:t>
    </dgm:pt>
    <dgm:pt modelId="{220F46A6-7360-8049-BD73-58873D8AE05C}">
      <dgm:prSet/>
      <dgm:spPr/>
      <dgm:t>
        <a:bodyPr/>
        <a:lstStyle/>
        <a:p>
          <a:r>
            <a:rPr lang="de-DE" dirty="0"/>
            <a:t>"berufsbegleitend“ (Abendschule) oder tagsüber (Vollzeit)</a:t>
          </a:r>
        </a:p>
      </dgm:t>
    </dgm:pt>
    <dgm:pt modelId="{0D133C96-0D4A-B54E-9FD8-3B6E186C87AC}" type="parTrans" cxnId="{54BDE36E-A989-9F43-93B1-0887EB4FCE2F}">
      <dgm:prSet/>
      <dgm:spPr/>
      <dgm:t>
        <a:bodyPr/>
        <a:lstStyle/>
        <a:p>
          <a:endParaRPr lang="de-DE"/>
        </a:p>
      </dgm:t>
    </dgm:pt>
    <dgm:pt modelId="{74D39C68-ADDB-1E42-AFDC-01DDCAD5D3E1}" type="sibTrans" cxnId="{54BDE36E-A989-9F43-93B1-0887EB4FCE2F}">
      <dgm:prSet/>
      <dgm:spPr/>
      <dgm:t>
        <a:bodyPr/>
        <a:lstStyle/>
        <a:p>
          <a:endParaRPr lang="de-DE"/>
        </a:p>
      </dgm:t>
    </dgm:pt>
    <dgm:pt modelId="{60EA01F9-5287-0D42-9302-FD40485EE3DF}">
      <dgm:prSet/>
      <dgm:spPr/>
      <dgm:t>
        <a:bodyPr/>
        <a:lstStyle/>
        <a:p>
          <a:r>
            <a:rPr lang="de-DE" dirty="0"/>
            <a:t>Durchführungsformen</a:t>
          </a:r>
        </a:p>
      </dgm:t>
    </dgm:pt>
    <dgm:pt modelId="{2A74BF63-AE53-6E4B-B48E-CDB1549BB8FC}" type="parTrans" cxnId="{61B08BA2-1F89-8240-B57C-5D59A1B7B5BE}">
      <dgm:prSet/>
      <dgm:spPr/>
      <dgm:t>
        <a:bodyPr/>
        <a:lstStyle/>
        <a:p>
          <a:endParaRPr lang="de-DE"/>
        </a:p>
      </dgm:t>
    </dgm:pt>
    <dgm:pt modelId="{D28A1085-000A-4248-8FDE-DA00D83DE919}" type="sibTrans" cxnId="{61B08BA2-1F89-8240-B57C-5D59A1B7B5BE}">
      <dgm:prSet/>
      <dgm:spPr/>
      <dgm:t>
        <a:bodyPr/>
        <a:lstStyle/>
        <a:p>
          <a:endParaRPr lang="de-DE"/>
        </a:p>
      </dgm:t>
    </dgm:pt>
    <dgm:pt modelId="{FEB79D7E-CC30-5944-ACC8-CA176DEBD1B4}">
      <dgm:prSet/>
      <dgm:spPr/>
      <dgm:t>
        <a:bodyPr/>
        <a:lstStyle/>
        <a:p>
          <a:r>
            <a:rPr lang="de-DE" dirty="0"/>
            <a:t>Präsenz</a:t>
          </a:r>
        </a:p>
      </dgm:t>
    </dgm:pt>
    <dgm:pt modelId="{83F80A0A-7D82-0F47-9A12-5B04485003A3}" type="parTrans" cxnId="{060A1E34-8C4D-0541-A7BF-E8E22A53C6FB}">
      <dgm:prSet/>
      <dgm:spPr/>
      <dgm:t>
        <a:bodyPr/>
        <a:lstStyle/>
        <a:p>
          <a:endParaRPr lang="de-DE"/>
        </a:p>
      </dgm:t>
    </dgm:pt>
    <dgm:pt modelId="{BBCADCE7-063E-A644-ACB9-53542DA4F925}" type="sibTrans" cxnId="{060A1E34-8C4D-0541-A7BF-E8E22A53C6FB}">
      <dgm:prSet/>
      <dgm:spPr/>
      <dgm:t>
        <a:bodyPr/>
        <a:lstStyle/>
        <a:p>
          <a:endParaRPr lang="de-DE"/>
        </a:p>
      </dgm:t>
    </dgm:pt>
    <dgm:pt modelId="{D11CFF88-CD25-E44C-B00E-16A55C5FE277}">
      <dgm:prSet/>
      <dgm:spPr/>
      <dgm:t>
        <a:bodyPr/>
        <a:lstStyle/>
        <a:p>
          <a:r>
            <a:rPr lang="de-DE" dirty="0"/>
            <a:t>Online</a:t>
          </a:r>
        </a:p>
      </dgm:t>
    </dgm:pt>
    <dgm:pt modelId="{C0593BFD-A990-3A45-B89C-21B1E3DD05AF}" type="parTrans" cxnId="{53EEED8C-5A01-B14E-96EE-5040A4F38D8F}">
      <dgm:prSet/>
      <dgm:spPr/>
      <dgm:t>
        <a:bodyPr/>
        <a:lstStyle/>
        <a:p>
          <a:endParaRPr lang="de-DE"/>
        </a:p>
      </dgm:t>
    </dgm:pt>
    <dgm:pt modelId="{BCDD571A-F074-B441-9662-256E31F7EF39}" type="sibTrans" cxnId="{53EEED8C-5A01-B14E-96EE-5040A4F38D8F}">
      <dgm:prSet/>
      <dgm:spPr/>
      <dgm:t>
        <a:bodyPr/>
        <a:lstStyle/>
        <a:p>
          <a:endParaRPr lang="de-DE"/>
        </a:p>
      </dgm:t>
    </dgm:pt>
    <dgm:pt modelId="{30443141-EF03-584D-9E35-F92F48A18607}">
      <dgm:prSet custT="1"/>
      <dgm:spPr/>
      <dgm:t>
        <a:bodyPr/>
        <a:lstStyle/>
        <a:p>
          <a:r>
            <a:rPr lang="de-DE" sz="1200" dirty="0"/>
            <a:t>Kombiniert (Präsenz und Online)</a:t>
          </a:r>
        </a:p>
      </dgm:t>
    </dgm:pt>
    <dgm:pt modelId="{8FC76511-FFF3-4D49-9395-9C0F7DAB026B}" type="parTrans" cxnId="{2734E61D-45C0-1041-9B8D-B89059CEB113}">
      <dgm:prSet/>
      <dgm:spPr/>
      <dgm:t>
        <a:bodyPr/>
        <a:lstStyle/>
        <a:p>
          <a:endParaRPr lang="de-DE"/>
        </a:p>
      </dgm:t>
    </dgm:pt>
    <dgm:pt modelId="{76D15115-B9C8-F444-BF5D-2DA184A23528}" type="sibTrans" cxnId="{2734E61D-45C0-1041-9B8D-B89059CEB113}">
      <dgm:prSet/>
      <dgm:spPr/>
      <dgm:t>
        <a:bodyPr/>
        <a:lstStyle/>
        <a:p>
          <a:endParaRPr lang="de-DE"/>
        </a:p>
      </dgm:t>
    </dgm:pt>
    <dgm:pt modelId="{052F5002-960E-DB4B-9209-C5122A1A8302}">
      <dgm:prSet custT="1"/>
      <dgm:spPr/>
      <dgm:t>
        <a:bodyPr/>
        <a:lstStyle/>
        <a:p>
          <a:r>
            <a:rPr lang="de-DE" sz="1200" dirty="0"/>
            <a:t>Flexibel (Präsenz oder Online)</a:t>
          </a:r>
        </a:p>
      </dgm:t>
    </dgm:pt>
    <dgm:pt modelId="{3C83E43D-FE68-A441-802A-40F5E1445117}" type="parTrans" cxnId="{07B219F1-474C-B34D-AE09-CD2993184DBD}">
      <dgm:prSet/>
      <dgm:spPr/>
      <dgm:t>
        <a:bodyPr/>
        <a:lstStyle/>
        <a:p>
          <a:endParaRPr lang="de-DE"/>
        </a:p>
      </dgm:t>
    </dgm:pt>
    <dgm:pt modelId="{83105EBA-2B08-BD4D-BF11-B11F13C1FD0D}" type="sibTrans" cxnId="{07B219F1-474C-B34D-AE09-CD2993184DBD}">
      <dgm:prSet/>
      <dgm:spPr/>
      <dgm:t>
        <a:bodyPr/>
        <a:lstStyle/>
        <a:p>
          <a:endParaRPr lang="de-DE"/>
        </a:p>
      </dgm:t>
    </dgm:pt>
    <dgm:pt modelId="{215B787A-B681-2643-BE26-6E3599F6518D}" type="pres">
      <dgm:prSet presAssocID="{8FB77346-5F80-CC4E-A537-09C78E6ACC8F}" presName="vert0" presStyleCnt="0">
        <dgm:presLayoutVars>
          <dgm:dir/>
          <dgm:animOne val="branch"/>
          <dgm:animLvl val="lvl"/>
        </dgm:presLayoutVars>
      </dgm:prSet>
      <dgm:spPr/>
    </dgm:pt>
    <dgm:pt modelId="{CCDD3062-AFDD-A243-8531-15FDE1CB880F}" type="pres">
      <dgm:prSet presAssocID="{DD31475D-BEDB-454E-A62B-D74CC0973210}" presName="thickLine" presStyleLbl="alignNode1" presStyleIdx="0" presStyleCnt="1"/>
      <dgm:spPr/>
    </dgm:pt>
    <dgm:pt modelId="{B202B64C-64B2-2A4C-AF8C-99EBA95E6EDB}" type="pres">
      <dgm:prSet presAssocID="{DD31475D-BEDB-454E-A62B-D74CC0973210}" presName="horz1" presStyleCnt="0"/>
      <dgm:spPr/>
    </dgm:pt>
    <dgm:pt modelId="{DB98A207-3329-F146-B57D-FBA03298AE79}" type="pres">
      <dgm:prSet presAssocID="{DD31475D-BEDB-454E-A62B-D74CC0973210}" presName="tx1" presStyleLbl="revTx" presStyleIdx="0" presStyleCnt="13"/>
      <dgm:spPr/>
    </dgm:pt>
    <dgm:pt modelId="{80801628-63AA-BE41-AC3D-C924D637A754}" type="pres">
      <dgm:prSet presAssocID="{DD31475D-BEDB-454E-A62B-D74CC0973210}" presName="vert1" presStyleCnt="0"/>
      <dgm:spPr/>
    </dgm:pt>
    <dgm:pt modelId="{D5D422F4-BE9D-BE44-884E-CC258DECB238}" type="pres">
      <dgm:prSet presAssocID="{99D2FBB2-C3AE-264B-BC86-591D491CFC44}" presName="vertSpace2a" presStyleCnt="0"/>
      <dgm:spPr/>
    </dgm:pt>
    <dgm:pt modelId="{6B9B2BAD-F6FA-2F4D-970E-5CCFB13BBCD6}" type="pres">
      <dgm:prSet presAssocID="{99D2FBB2-C3AE-264B-BC86-591D491CFC44}" presName="horz2" presStyleCnt="0"/>
      <dgm:spPr/>
    </dgm:pt>
    <dgm:pt modelId="{1F1B3FB0-26CE-924D-A667-42DC1B697333}" type="pres">
      <dgm:prSet presAssocID="{99D2FBB2-C3AE-264B-BC86-591D491CFC44}" presName="horzSpace2" presStyleCnt="0"/>
      <dgm:spPr/>
    </dgm:pt>
    <dgm:pt modelId="{096D96EE-A7B3-644D-A753-64C0A8166926}" type="pres">
      <dgm:prSet presAssocID="{99D2FBB2-C3AE-264B-BC86-591D491CFC44}" presName="tx2" presStyleLbl="revTx" presStyleIdx="1" presStyleCnt="13" custScaleX="182507"/>
      <dgm:spPr/>
    </dgm:pt>
    <dgm:pt modelId="{32075F85-FC8A-3740-A85B-7D6891757C43}" type="pres">
      <dgm:prSet presAssocID="{99D2FBB2-C3AE-264B-BC86-591D491CFC44}" presName="vert2" presStyleCnt="0"/>
      <dgm:spPr/>
    </dgm:pt>
    <dgm:pt modelId="{03296B6B-B717-1A43-A9EB-CF1455899714}" type="pres">
      <dgm:prSet presAssocID="{99D2FBB2-C3AE-264B-BC86-591D491CFC44}" presName="thinLine2b" presStyleLbl="callout" presStyleIdx="0" presStyleCnt="9"/>
      <dgm:spPr/>
    </dgm:pt>
    <dgm:pt modelId="{455A5E33-A384-434B-B03E-4A065FB31F21}" type="pres">
      <dgm:prSet presAssocID="{99D2FBB2-C3AE-264B-BC86-591D491CFC44}" presName="vertSpace2b" presStyleCnt="0"/>
      <dgm:spPr/>
    </dgm:pt>
    <dgm:pt modelId="{662F6C7F-9C97-B047-99D4-D057461EF137}" type="pres">
      <dgm:prSet presAssocID="{3DC14703-47C4-7443-97F3-39B33807DC75}" presName="horz2" presStyleCnt="0"/>
      <dgm:spPr/>
    </dgm:pt>
    <dgm:pt modelId="{0A7D190E-09B9-A74D-B168-D5D300ABB0BA}" type="pres">
      <dgm:prSet presAssocID="{3DC14703-47C4-7443-97F3-39B33807DC75}" presName="horzSpace2" presStyleCnt="0"/>
      <dgm:spPr/>
    </dgm:pt>
    <dgm:pt modelId="{5D1DA451-0D22-A14A-B39C-DD1526323EA1}" type="pres">
      <dgm:prSet presAssocID="{3DC14703-47C4-7443-97F3-39B33807DC75}" presName="tx2" presStyleLbl="revTx" presStyleIdx="2" presStyleCnt="13" custScaleX="161112"/>
      <dgm:spPr/>
    </dgm:pt>
    <dgm:pt modelId="{E0CCE47F-EBE7-0A4F-8846-C45F246D0639}" type="pres">
      <dgm:prSet presAssocID="{3DC14703-47C4-7443-97F3-39B33807DC75}" presName="vert2" presStyleCnt="0"/>
      <dgm:spPr/>
    </dgm:pt>
    <dgm:pt modelId="{C441D46B-975D-EF49-8941-3B7DB7280929}" type="pres">
      <dgm:prSet presAssocID="{3DC14703-47C4-7443-97F3-39B33807DC75}" presName="thinLine2b" presStyleLbl="callout" presStyleIdx="1" presStyleCnt="9" custLinFactY="-70709" custLinFactNeighborY="-100000"/>
      <dgm:spPr/>
    </dgm:pt>
    <dgm:pt modelId="{61213F65-AFC3-124C-83BA-C8E3AC782087}" type="pres">
      <dgm:prSet presAssocID="{3DC14703-47C4-7443-97F3-39B33807DC75}" presName="vertSpace2b" presStyleCnt="0"/>
      <dgm:spPr/>
    </dgm:pt>
    <dgm:pt modelId="{A95939A2-3FD7-AE4C-8F18-3B94FEC1CF6D}" type="pres">
      <dgm:prSet presAssocID="{CDE7DCCC-2844-DE44-8AF3-5BBCA8B27812}" presName="horz2" presStyleCnt="0"/>
      <dgm:spPr/>
    </dgm:pt>
    <dgm:pt modelId="{48C95181-9B4A-FF4E-A3F9-99E3906D7078}" type="pres">
      <dgm:prSet presAssocID="{CDE7DCCC-2844-DE44-8AF3-5BBCA8B27812}" presName="horzSpace2" presStyleCnt="0"/>
      <dgm:spPr/>
    </dgm:pt>
    <dgm:pt modelId="{EEAA6026-8842-824E-8666-6E8E242B870F}" type="pres">
      <dgm:prSet presAssocID="{CDE7DCCC-2844-DE44-8AF3-5BBCA8B27812}" presName="tx2" presStyleLbl="revTx" presStyleIdx="3" presStyleCnt="13" custScaleX="174278"/>
      <dgm:spPr/>
    </dgm:pt>
    <dgm:pt modelId="{5B38DF92-ECDF-9045-8407-19A58E351496}" type="pres">
      <dgm:prSet presAssocID="{CDE7DCCC-2844-DE44-8AF3-5BBCA8B27812}" presName="vert2" presStyleCnt="0"/>
      <dgm:spPr/>
    </dgm:pt>
    <dgm:pt modelId="{9C882D7E-75D6-394B-86C5-6BEB2F2F32F9}" type="pres">
      <dgm:prSet presAssocID="{CDE7DCCC-2844-DE44-8AF3-5BBCA8B27812}" presName="thinLine2b" presStyleLbl="callout" presStyleIdx="2" presStyleCnt="9" custLinFactY="-99903" custLinFactNeighborY="-100000"/>
      <dgm:spPr/>
    </dgm:pt>
    <dgm:pt modelId="{11A239B8-20DA-E744-A72F-A40FD7AFBB5C}" type="pres">
      <dgm:prSet presAssocID="{CDE7DCCC-2844-DE44-8AF3-5BBCA8B27812}" presName="vertSpace2b" presStyleCnt="0"/>
      <dgm:spPr/>
    </dgm:pt>
    <dgm:pt modelId="{F9C5E8C2-E8D8-BE45-99BD-216FD84CEBD3}" type="pres">
      <dgm:prSet presAssocID="{0138EAB0-8364-9241-B15B-D1296955A71D}" presName="horz2" presStyleCnt="0"/>
      <dgm:spPr/>
    </dgm:pt>
    <dgm:pt modelId="{67C39450-7D31-D643-905F-D01BD710ABB9}" type="pres">
      <dgm:prSet presAssocID="{0138EAB0-8364-9241-B15B-D1296955A71D}" presName="horzSpace2" presStyleCnt="0"/>
      <dgm:spPr/>
    </dgm:pt>
    <dgm:pt modelId="{9643BF90-A318-884C-9EBE-6386DAEA7F08}" type="pres">
      <dgm:prSet presAssocID="{0138EAB0-8364-9241-B15B-D1296955A71D}" presName="tx2" presStyleLbl="revTx" presStyleIdx="4" presStyleCnt="13" custScaleX="159466"/>
      <dgm:spPr/>
    </dgm:pt>
    <dgm:pt modelId="{BF352881-0081-1449-8349-B2E52137FFA3}" type="pres">
      <dgm:prSet presAssocID="{0138EAB0-8364-9241-B15B-D1296955A71D}" presName="vert2" presStyleCnt="0"/>
      <dgm:spPr/>
    </dgm:pt>
    <dgm:pt modelId="{BFDEF1AA-87BB-FB4A-89DA-A62B8806F033}" type="pres">
      <dgm:prSet presAssocID="{0138EAB0-8364-9241-B15B-D1296955A71D}" presName="thinLine2b" presStyleLbl="callout" presStyleIdx="3" presStyleCnt="9" custLinFactY="-170615" custLinFactNeighborY="-200000"/>
      <dgm:spPr/>
    </dgm:pt>
    <dgm:pt modelId="{5A8D3E6D-77B7-E441-87ED-6AF6CBCA318F}" type="pres">
      <dgm:prSet presAssocID="{0138EAB0-8364-9241-B15B-D1296955A71D}" presName="vertSpace2b" presStyleCnt="0"/>
      <dgm:spPr/>
    </dgm:pt>
    <dgm:pt modelId="{9B2BF7A1-DDA3-B042-B0EE-0E657372A2C0}" type="pres">
      <dgm:prSet presAssocID="{42C0B0E7-77AB-C94A-B8E4-412B5288F8AC}" presName="horz2" presStyleCnt="0"/>
      <dgm:spPr/>
    </dgm:pt>
    <dgm:pt modelId="{2CB5C62E-5F53-674E-AE37-85EBA66DDF77}" type="pres">
      <dgm:prSet presAssocID="{42C0B0E7-77AB-C94A-B8E4-412B5288F8AC}" presName="horzSpace2" presStyleCnt="0"/>
      <dgm:spPr/>
    </dgm:pt>
    <dgm:pt modelId="{C93E992D-35F8-8345-B6A9-C25B9D1FC96E}" type="pres">
      <dgm:prSet presAssocID="{42C0B0E7-77AB-C94A-B8E4-412B5288F8AC}" presName="tx2" presStyleLbl="revTx" presStyleIdx="5" presStyleCnt="13" custLinFactNeighborY="-21339"/>
      <dgm:spPr/>
    </dgm:pt>
    <dgm:pt modelId="{08148EDD-CEE3-EC49-9A5D-2B706D4C0E29}" type="pres">
      <dgm:prSet presAssocID="{42C0B0E7-77AB-C94A-B8E4-412B5288F8AC}" presName="vert2" presStyleCnt="0"/>
      <dgm:spPr/>
    </dgm:pt>
    <dgm:pt modelId="{9855E946-DEDA-D044-ACB8-8F1CF79107A8}" type="pres">
      <dgm:prSet presAssocID="{42C0B0E7-77AB-C94A-B8E4-412B5288F8AC}" presName="thinLine2b" presStyleLbl="callout" presStyleIdx="4" presStyleCnt="9" custLinFactY="-200000" custLinFactNeighborY="-277323"/>
      <dgm:spPr/>
    </dgm:pt>
    <dgm:pt modelId="{5269C192-AAF7-B549-9F89-2C2D21B63FA1}" type="pres">
      <dgm:prSet presAssocID="{42C0B0E7-77AB-C94A-B8E4-412B5288F8AC}" presName="vertSpace2b" presStyleCnt="0"/>
      <dgm:spPr/>
    </dgm:pt>
    <dgm:pt modelId="{4A879E4F-F4E4-4C44-A7AD-03B9EA0F5037}" type="pres">
      <dgm:prSet presAssocID="{81CBAA55-4F88-BC45-80DD-212EECDBE3BD}" presName="horz2" presStyleCnt="0"/>
      <dgm:spPr/>
    </dgm:pt>
    <dgm:pt modelId="{BB15AF51-2A17-2A40-BB38-A6F2AD5D4AD4}" type="pres">
      <dgm:prSet presAssocID="{81CBAA55-4F88-BC45-80DD-212EECDBE3BD}" presName="horzSpace2" presStyleCnt="0"/>
      <dgm:spPr/>
    </dgm:pt>
    <dgm:pt modelId="{7061A330-2F96-9640-875A-194C95648256}" type="pres">
      <dgm:prSet presAssocID="{81CBAA55-4F88-BC45-80DD-212EECDBE3BD}" presName="tx2" presStyleLbl="revTx" presStyleIdx="6" presStyleCnt="13" custLinFactNeighborY="-27160"/>
      <dgm:spPr/>
    </dgm:pt>
    <dgm:pt modelId="{2FEF92CE-0583-F74B-8B65-F5F0955D9F3C}" type="pres">
      <dgm:prSet presAssocID="{81CBAA55-4F88-BC45-80DD-212EECDBE3BD}" presName="vert2" presStyleCnt="0"/>
      <dgm:spPr/>
    </dgm:pt>
    <dgm:pt modelId="{CC2C76C4-4852-CC4D-B43E-C86293F37D52}" type="pres">
      <dgm:prSet presAssocID="{81CBAA55-4F88-BC45-80DD-212EECDBE3BD}" presName="thinLine2b" presStyleLbl="callout" presStyleIdx="5" presStyleCnt="9" custLinFactY="-200000" custLinFactNeighborY="-277323"/>
      <dgm:spPr/>
    </dgm:pt>
    <dgm:pt modelId="{91236AB7-E9F8-9B49-AEB2-3ABC927A2104}" type="pres">
      <dgm:prSet presAssocID="{81CBAA55-4F88-BC45-80DD-212EECDBE3BD}" presName="vertSpace2b" presStyleCnt="0"/>
      <dgm:spPr/>
    </dgm:pt>
    <dgm:pt modelId="{9518CB1F-CA45-954E-A6F3-7FBFC6AC179E}" type="pres">
      <dgm:prSet presAssocID="{220F46A6-7360-8049-BD73-58873D8AE05C}" presName="horz2" presStyleCnt="0"/>
      <dgm:spPr/>
    </dgm:pt>
    <dgm:pt modelId="{781E0B81-9C18-8F40-B7F0-97921935F7A0}" type="pres">
      <dgm:prSet presAssocID="{220F46A6-7360-8049-BD73-58873D8AE05C}" presName="horzSpace2" presStyleCnt="0"/>
      <dgm:spPr/>
    </dgm:pt>
    <dgm:pt modelId="{61079663-1FC3-F641-B659-B55F0F199E3C}" type="pres">
      <dgm:prSet presAssocID="{220F46A6-7360-8049-BD73-58873D8AE05C}" presName="tx2" presStyleLbl="revTx" presStyleIdx="7" presStyleCnt="13" custScaleX="234954" custLinFactNeighborY="-27160"/>
      <dgm:spPr/>
    </dgm:pt>
    <dgm:pt modelId="{8400109E-ABDA-4D40-97FC-61D2C97C1B29}" type="pres">
      <dgm:prSet presAssocID="{220F46A6-7360-8049-BD73-58873D8AE05C}" presName="vert2" presStyleCnt="0"/>
      <dgm:spPr/>
    </dgm:pt>
    <dgm:pt modelId="{F4B93B09-2FF6-9844-9221-D88FA247236C}" type="pres">
      <dgm:prSet presAssocID="{220F46A6-7360-8049-BD73-58873D8AE05C}" presName="thinLine2b" presStyleLbl="callout" presStyleIdx="6" presStyleCnt="9" custLinFactY="-399612" custLinFactNeighborY="-400000"/>
      <dgm:spPr/>
    </dgm:pt>
    <dgm:pt modelId="{CF08FA45-CAD4-1541-97F6-D5A379D3F603}" type="pres">
      <dgm:prSet presAssocID="{220F46A6-7360-8049-BD73-58873D8AE05C}" presName="vertSpace2b" presStyleCnt="0"/>
      <dgm:spPr/>
    </dgm:pt>
    <dgm:pt modelId="{5D4E25F1-C0D5-EB44-8E0D-0C278ECCAAA9}" type="pres">
      <dgm:prSet presAssocID="{60EA01F9-5287-0D42-9302-FD40485EE3DF}" presName="horz2" presStyleCnt="0"/>
      <dgm:spPr/>
    </dgm:pt>
    <dgm:pt modelId="{B5DCC3A8-C0AC-3A4A-84C7-BE5A17985226}" type="pres">
      <dgm:prSet presAssocID="{60EA01F9-5287-0D42-9302-FD40485EE3DF}" presName="horzSpace2" presStyleCnt="0"/>
      <dgm:spPr/>
    </dgm:pt>
    <dgm:pt modelId="{AAF99C75-81FB-6048-8538-6C6CDEF0EED4}" type="pres">
      <dgm:prSet presAssocID="{60EA01F9-5287-0D42-9302-FD40485EE3DF}" presName="tx2" presStyleLbl="revTx" presStyleIdx="8" presStyleCnt="13" custLinFactNeighborY="-40738"/>
      <dgm:spPr/>
    </dgm:pt>
    <dgm:pt modelId="{127F33F1-914B-8D43-BCFF-4691AF4139E8}" type="pres">
      <dgm:prSet presAssocID="{60EA01F9-5287-0D42-9302-FD40485EE3DF}" presName="vert2" presStyleCnt="0"/>
      <dgm:spPr/>
    </dgm:pt>
    <dgm:pt modelId="{3884F5E2-60F7-EA4D-8AF3-A978D2A4D437}" type="pres">
      <dgm:prSet presAssocID="{FEB79D7E-CC30-5944-ACC8-CA176DEBD1B4}" presName="horz3" presStyleCnt="0"/>
      <dgm:spPr/>
    </dgm:pt>
    <dgm:pt modelId="{7454947F-1729-B649-9946-69ECB4676306}" type="pres">
      <dgm:prSet presAssocID="{FEB79D7E-CC30-5944-ACC8-CA176DEBD1B4}" presName="horzSpace3" presStyleCnt="0"/>
      <dgm:spPr/>
    </dgm:pt>
    <dgm:pt modelId="{41E6BD15-71D3-514B-9B47-978737FAFB33}" type="pres">
      <dgm:prSet presAssocID="{FEB79D7E-CC30-5944-ACC8-CA176DEBD1B4}" presName="tx3" presStyleLbl="revTx" presStyleIdx="9" presStyleCnt="13" custLinFactNeighborY="-85338"/>
      <dgm:spPr/>
    </dgm:pt>
    <dgm:pt modelId="{B02AC8C5-C65F-824F-B148-AE06FE61D4BC}" type="pres">
      <dgm:prSet presAssocID="{FEB79D7E-CC30-5944-ACC8-CA176DEBD1B4}" presName="vert3" presStyleCnt="0"/>
      <dgm:spPr/>
    </dgm:pt>
    <dgm:pt modelId="{22BE0F2D-AF5E-4743-9537-694A5461FB2B}" type="pres">
      <dgm:prSet presAssocID="{BBCADCE7-063E-A644-ACB9-53542DA4F925}" presName="thinLine3" presStyleLbl="callout" presStyleIdx="7" presStyleCnt="9" custLinFactNeighborY="-85338"/>
      <dgm:spPr/>
    </dgm:pt>
    <dgm:pt modelId="{A7A6CED0-CA5B-2149-B257-DB7045489012}" type="pres">
      <dgm:prSet presAssocID="{D11CFF88-CD25-E44C-B00E-16A55C5FE277}" presName="horz3" presStyleCnt="0"/>
      <dgm:spPr/>
    </dgm:pt>
    <dgm:pt modelId="{5E42C611-6DFA-B540-98DD-7D7C0C502776}" type="pres">
      <dgm:prSet presAssocID="{D11CFF88-CD25-E44C-B00E-16A55C5FE277}" presName="horzSpace3" presStyleCnt="0"/>
      <dgm:spPr/>
    </dgm:pt>
    <dgm:pt modelId="{4C7709C1-E9E0-774D-8A46-31D2DB73B993}" type="pres">
      <dgm:prSet presAssocID="{D11CFF88-CD25-E44C-B00E-16A55C5FE277}" presName="tx3" presStyleLbl="revTx" presStyleIdx="10" presStyleCnt="13" custLinFactNeighborY="-85338"/>
      <dgm:spPr/>
    </dgm:pt>
    <dgm:pt modelId="{D77F01D1-B41E-AE4D-93E6-17E6026CB33E}" type="pres">
      <dgm:prSet presAssocID="{D11CFF88-CD25-E44C-B00E-16A55C5FE277}" presName="vert3" presStyleCnt="0"/>
      <dgm:spPr/>
    </dgm:pt>
    <dgm:pt modelId="{F88A9870-80C0-9D4D-B945-5184AB209F38}" type="pres">
      <dgm:prSet presAssocID="{30443141-EF03-584D-9E35-F92F48A18607}" presName="horz4" presStyleCnt="0"/>
      <dgm:spPr/>
    </dgm:pt>
    <dgm:pt modelId="{D4CF8B42-D0DD-6A4F-88B5-986B8C8C2C3B}" type="pres">
      <dgm:prSet presAssocID="{30443141-EF03-584D-9E35-F92F48A18607}" presName="horzSpace4" presStyleCnt="0"/>
      <dgm:spPr/>
    </dgm:pt>
    <dgm:pt modelId="{C15B0BB7-7959-BC41-A174-3B502D868BC8}" type="pres">
      <dgm:prSet presAssocID="{30443141-EF03-584D-9E35-F92F48A18607}" presName="tx4" presStyleLbl="revTx" presStyleIdx="11" presStyleCnt="13" custLinFactY="-39645" custLinFactNeighborY="-100000">
        <dgm:presLayoutVars>
          <dgm:bulletEnabled val="1"/>
        </dgm:presLayoutVars>
      </dgm:prSet>
      <dgm:spPr/>
    </dgm:pt>
    <dgm:pt modelId="{2EB54DC9-439B-AB47-9C2C-FBE34FAD9FD0}" type="pres">
      <dgm:prSet presAssocID="{052F5002-960E-DB4B-9209-C5122A1A8302}" presName="horz4" presStyleCnt="0"/>
      <dgm:spPr/>
    </dgm:pt>
    <dgm:pt modelId="{B8255CB9-390E-CB44-9E68-52158741BE80}" type="pres">
      <dgm:prSet presAssocID="{052F5002-960E-DB4B-9209-C5122A1A8302}" presName="horzSpace4" presStyleCnt="0"/>
      <dgm:spPr/>
    </dgm:pt>
    <dgm:pt modelId="{1B5A7232-A6D2-3947-ABCE-165A2FBDCF07}" type="pres">
      <dgm:prSet presAssocID="{052F5002-960E-DB4B-9209-C5122A1A8302}" presName="tx4" presStyleLbl="revTx" presStyleIdx="12" presStyleCnt="13" custLinFactY="-855" custLinFactNeighborY="-100000">
        <dgm:presLayoutVars>
          <dgm:bulletEnabled val="1"/>
        </dgm:presLayoutVars>
      </dgm:prSet>
      <dgm:spPr/>
    </dgm:pt>
    <dgm:pt modelId="{2B0851C1-8E8E-E845-A6A3-C92D4DD13FFD}" type="pres">
      <dgm:prSet presAssocID="{60EA01F9-5287-0D42-9302-FD40485EE3DF}" presName="thinLine2b" presStyleLbl="callout" presStyleIdx="8" presStyleCnt="9" custLinFactY="-100000" custLinFactNeighborY="-138667"/>
      <dgm:spPr/>
    </dgm:pt>
    <dgm:pt modelId="{DD71F40D-D560-8C4F-910A-3E6EF58AFE23}" type="pres">
      <dgm:prSet presAssocID="{60EA01F9-5287-0D42-9302-FD40485EE3DF}" presName="vertSpace2b" presStyleCnt="0"/>
      <dgm:spPr/>
    </dgm:pt>
  </dgm:ptLst>
  <dgm:cxnLst>
    <dgm:cxn modelId="{9099F115-974E-4B5A-A425-3DFD19349EFF}" type="presOf" srcId="{81CBAA55-4F88-BC45-80DD-212EECDBE3BD}" destId="{7061A330-2F96-9640-875A-194C95648256}" srcOrd="0" destOrd="0" presId="urn:microsoft.com/office/officeart/2008/layout/LinedList"/>
    <dgm:cxn modelId="{2734E61D-45C0-1041-9B8D-B89059CEB113}" srcId="{D11CFF88-CD25-E44C-B00E-16A55C5FE277}" destId="{30443141-EF03-584D-9E35-F92F48A18607}" srcOrd="0" destOrd="0" parTransId="{8FC76511-FFF3-4D49-9395-9C0F7DAB026B}" sibTransId="{76D15115-B9C8-F444-BF5D-2DA184A23528}"/>
    <dgm:cxn modelId="{FD17E222-4540-4294-A040-4DAC9DB6822F}" type="presOf" srcId="{30443141-EF03-584D-9E35-F92F48A18607}" destId="{C15B0BB7-7959-BC41-A174-3B502D868BC8}" srcOrd="0" destOrd="0" presId="urn:microsoft.com/office/officeart/2008/layout/LinedList"/>
    <dgm:cxn modelId="{86F97731-548C-4E69-9DC6-681AAAEC6F10}" type="presOf" srcId="{60EA01F9-5287-0D42-9302-FD40485EE3DF}" destId="{AAF99C75-81FB-6048-8538-6C6CDEF0EED4}" srcOrd="0" destOrd="0" presId="urn:microsoft.com/office/officeart/2008/layout/LinedList"/>
    <dgm:cxn modelId="{060A1E34-8C4D-0541-A7BF-E8E22A53C6FB}" srcId="{60EA01F9-5287-0D42-9302-FD40485EE3DF}" destId="{FEB79D7E-CC30-5944-ACC8-CA176DEBD1B4}" srcOrd="0" destOrd="0" parTransId="{83F80A0A-7D82-0F47-9A12-5B04485003A3}" sibTransId="{BBCADCE7-063E-A644-ACB9-53542DA4F925}"/>
    <dgm:cxn modelId="{3945CF5D-BA17-2B4C-BBF3-B4B08B5BEDD9}" srcId="{DD31475D-BEDB-454E-A62B-D74CC0973210}" destId="{81CBAA55-4F88-BC45-80DD-212EECDBE3BD}" srcOrd="5" destOrd="0" parTransId="{042443E0-CFB9-5245-A4B8-5972B3C797A9}" sibTransId="{8E926029-4BB3-BB47-A668-F7D2AFD64FFA}"/>
    <dgm:cxn modelId="{52FF6741-4996-BD40-85C6-89840856099A}" srcId="{8FB77346-5F80-CC4E-A537-09C78E6ACC8F}" destId="{DD31475D-BEDB-454E-A62B-D74CC0973210}" srcOrd="0" destOrd="0" parTransId="{CF719C11-DFDC-1941-A5B2-68B235D027F9}" sibTransId="{BAB94D47-9097-8F4F-B535-376E6C41C959}"/>
    <dgm:cxn modelId="{E5425C62-12B5-4F47-A850-183581F1B5F1}" type="presOf" srcId="{D11CFF88-CD25-E44C-B00E-16A55C5FE277}" destId="{4C7709C1-E9E0-774D-8A46-31D2DB73B993}" srcOrd="0" destOrd="0" presId="urn:microsoft.com/office/officeart/2008/layout/LinedList"/>
    <dgm:cxn modelId="{491F5368-DB60-474F-830E-62D1BBD72D80}" type="presOf" srcId="{0138EAB0-8364-9241-B15B-D1296955A71D}" destId="{9643BF90-A318-884C-9EBE-6386DAEA7F08}" srcOrd="0" destOrd="0" presId="urn:microsoft.com/office/officeart/2008/layout/LinedList"/>
    <dgm:cxn modelId="{F0E0EF49-194F-B449-B591-E90E1E4A24D8}" srcId="{DD31475D-BEDB-454E-A62B-D74CC0973210}" destId="{0138EAB0-8364-9241-B15B-D1296955A71D}" srcOrd="3" destOrd="0" parTransId="{A0B29A13-0568-594B-A460-B3EB4614C73B}" sibTransId="{B52AFD3A-A7E3-334E-8DB6-F231B78E006A}"/>
    <dgm:cxn modelId="{54BDE36E-A989-9F43-93B1-0887EB4FCE2F}" srcId="{DD31475D-BEDB-454E-A62B-D74CC0973210}" destId="{220F46A6-7360-8049-BD73-58873D8AE05C}" srcOrd="6" destOrd="0" parTransId="{0D133C96-0D4A-B54E-9FD8-3B6E186C87AC}" sibTransId="{74D39C68-ADDB-1E42-AFDC-01DDCAD5D3E1}"/>
    <dgm:cxn modelId="{2C3B3D55-3B77-4CCB-84EA-A55D3A8B0310}" type="presOf" srcId="{99D2FBB2-C3AE-264B-BC86-591D491CFC44}" destId="{096D96EE-A7B3-644D-A753-64C0A8166926}" srcOrd="0" destOrd="0" presId="urn:microsoft.com/office/officeart/2008/layout/LinedList"/>
    <dgm:cxn modelId="{911D017E-86A6-4E01-A444-5EB6BBB8AD46}" type="presOf" srcId="{CDE7DCCC-2844-DE44-8AF3-5BBCA8B27812}" destId="{EEAA6026-8842-824E-8666-6E8E242B870F}" srcOrd="0" destOrd="0" presId="urn:microsoft.com/office/officeart/2008/layout/LinedList"/>
    <dgm:cxn modelId="{C9A5B887-3FC0-D04A-BEA2-76BDBE0F5EE6}" srcId="{DD31475D-BEDB-454E-A62B-D74CC0973210}" destId="{99D2FBB2-C3AE-264B-BC86-591D491CFC44}" srcOrd="0" destOrd="0" parTransId="{6465BA66-CA97-9E49-961C-F53E3A082D6F}" sibTransId="{9E26A71A-7B99-2A4B-96FB-F08567381D13}"/>
    <dgm:cxn modelId="{53EEED8C-5A01-B14E-96EE-5040A4F38D8F}" srcId="{60EA01F9-5287-0D42-9302-FD40485EE3DF}" destId="{D11CFF88-CD25-E44C-B00E-16A55C5FE277}" srcOrd="1" destOrd="0" parTransId="{C0593BFD-A990-3A45-B89C-21B1E3DD05AF}" sibTransId="{BCDD571A-F074-B441-9662-256E31F7EF39}"/>
    <dgm:cxn modelId="{9431AB95-93F8-4D74-853C-82E039882925}" type="presOf" srcId="{3DC14703-47C4-7443-97F3-39B33807DC75}" destId="{5D1DA451-0D22-A14A-B39C-DD1526323EA1}" srcOrd="0" destOrd="0" presId="urn:microsoft.com/office/officeart/2008/layout/LinedList"/>
    <dgm:cxn modelId="{61B08BA2-1F89-8240-B57C-5D59A1B7B5BE}" srcId="{DD31475D-BEDB-454E-A62B-D74CC0973210}" destId="{60EA01F9-5287-0D42-9302-FD40485EE3DF}" srcOrd="7" destOrd="0" parTransId="{2A74BF63-AE53-6E4B-B48E-CDB1549BB8FC}" sibTransId="{D28A1085-000A-4248-8FDE-DA00D83DE919}"/>
    <dgm:cxn modelId="{0CEDE6AE-81C2-4540-9E6C-682EA2A9B974}" type="presOf" srcId="{220F46A6-7360-8049-BD73-58873D8AE05C}" destId="{61079663-1FC3-F641-B659-B55F0F199E3C}" srcOrd="0" destOrd="0" presId="urn:microsoft.com/office/officeart/2008/layout/LinedList"/>
    <dgm:cxn modelId="{0F1B37C9-73E0-4FE7-968D-EA915C1C88DB}" type="presOf" srcId="{052F5002-960E-DB4B-9209-C5122A1A8302}" destId="{1B5A7232-A6D2-3947-ABCE-165A2FBDCF07}" srcOrd="0" destOrd="0" presId="urn:microsoft.com/office/officeart/2008/layout/LinedList"/>
    <dgm:cxn modelId="{EE1A22CA-4D09-473D-8101-604B3222CD10}" type="presOf" srcId="{FEB79D7E-CC30-5944-ACC8-CA176DEBD1B4}" destId="{41E6BD15-71D3-514B-9B47-978737FAFB33}" srcOrd="0" destOrd="0" presId="urn:microsoft.com/office/officeart/2008/layout/LinedList"/>
    <dgm:cxn modelId="{4F20A3CE-7324-8442-AAAD-B6DECA892494}" srcId="{DD31475D-BEDB-454E-A62B-D74CC0973210}" destId="{3DC14703-47C4-7443-97F3-39B33807DC75}" srcOrd="1" destOrd="0" parTransId="{2E963B6A-B519-DD46-A13B-3D2A08FD2109}" sibTransId="{A75BABF1-9AE2-A64C-8A2B-0CA0B4CC97C2}"/>
    <dgm:cxn modelId="{F02E41CF-C859-48C7-9145-3D691A382642}" type="presOf" srcId="{42C0B0E7-77AB-C94A-B8E4-412B5288F8AC}" destId="{C93E992D-35F8-8345-B6A9-C25B9D1FC96E}" srcOrd="0" destOrd="0" presId="urn:microsoft.com/office/officeart/2008/layout/LinedList"/>
    <dgm:cxn modelId="{F385C0DC-D204-4765-84DD-BEFE27A4D38F}" type="presOf" srcId="{8FB77346-5F80-CC4E-A537-09C78E6ACC8F}" destId="{215B787A-B681-2643-BE26-6E3599F6518D}" srcOrd="0" destOrd="0" presId="urn:microsoft.com/office/officeart/2008/layout/LinedList"/>
    <dgm:cxn modelId="{3F28C2E6-6467-4A43-B8E1-6780E187D6BA}" type="presOf" srcId="{DD31475D-BEDB-454E-A62B-D74CC0973210}" destId="{DB98A207-3329-F146-B57D-FBA03298AE79}" srcOrd="0" destOrd="0" presId="urn:microsoft.com/office/officeart/2008/layout/LinedList"/>
    <dgm:cxn modelId="{BB17F6E6-F79E-C349-8606-C3FF4109CBCE}" srcId="{DD31475D-BEDB-454E-A62B-D74CC0973210}" destId="{42C0B0E7-77AB-C94A-B8E4-412B5288F8AC}" srcOrd="4" destOrd="0" parTransId="{5A6E7500-62A8-1B44-AF71-3C7E32A2A4CB}" sibTransId="{C7CE2A24-DDD8-4B49-B26F-5F144146F2A8}"/>
    <dgm:cxn modelId="{9CB9A0E7-D65B-1E4E-809E-23BC79EDB0FC}" srcId="{DD31475D-BEDB-454E-A62B-D74CC0973210}" destId="{CDE7DCCC-2844-DE44-8AF3-5BBCA8B27812}" srcOrd="2" destOrd="0" parTransId="{1D31C2CB-D506-A540-9508-FC537829E25A}" sibTransId="{D53939AF-E485-9B4B-9055-115259D831BA}"/>
    <dgm:cxn modelId="{07B219F1-474C-B34D-AE09-CD2993184DBD}" srcId="{D11CFF88-CD25-E44C-B00E-16A55C5FE277}" destId="{052F5002-960E-DB4B-9209-C5122A1A8302}" srcOrd="1" destOrd="0" parTransId="{3C83E43D-FE68-A441-802A-40F5E1445117}" sibTransId="{83105EBA-2B08-BD4D-BF11-B11F13C1FD0D}"/>
    <dgm:cxn modelId="{34029B3F-A1C9-45B5-A2E9-6495FF00B0F8}" type="presParOf" srcId="{215B787A-B681-2643-BE26-6E3599F6518D}" destId="{CCDD3062-AFDD-A243-8531-15FDE1CB880F}" srcOrd="0" destOrd="0" presId="urn:microsoft.com/office/officeart/2008/layout/LinedList"/>
    <dgm:cxn modelId="{9F642AE8-E28D-492C-8F42-A50AC1D132FA}" type="presParOf" srcId="{215B787A-B681-2643-BE26-6E3599F6518D}" destId="{B202B64C-64B2-2A4C-AF8C-99EBA95E6EDB}" srcOrd="1" destOrd="0" presId="urn:microsoft.com/office/officeart/2008/layout/LinedList"/>
    <dgm:cxn modelId="{3EAAAE06-5191-4804-82DE-8198E5CACCA6}" type="presParOf" srcId="{B202B64C-64B2-2A4C-AF8C-99EBA95E6EDB}" destId="{DB98A207-3329-F146-B57D-FBA03298AE79}" srcOrd="0" destOrd="0" presId="urn:microsoft.com/office/officeart/2008/layout/LinedList"/>
    <dgm:cxn modelId="{88B99D9D-EFC1-494B-BEDA-B4D59797A313}" type="presParOf" srcId="{B202B64C-64B2-2A4C-AF8C-99EBA95E6EDB}" destId="{80801628-63AA-BE41-AC3D-C924D637A754}" srcOrd="1" destOrd="0" presId="urn:microsoft.com/office/officeart/2008/layout/LinedList"/>
    <dgm:cxn modelId="{BB1E7480-070B-4E0B-8993-1EB01723D407}" type="presParOf" srcId="{80801628-63AA-BE41-AC3D-C924D637A754}" destId="{D5D422F4-BE9D-BE44-884E-CC258DECB238}" srcOrd="0" destOrd="0" presId="urn:microsoft.com/office/officeart/2008/layout/LinedList"/>
    <dgm:cxn modelId="{91769885-C143-4CB9-BBB6-4FA157CDD86A}" type="presParOf" srcId="{80801628-63AA-BE41-AC3D-C924D637A754}" destId="{6B9B2BAD-F6FA-2F4D-970E-5CCFB13BBCD6}" srcOrd="1" destOrd="0" presId="urn:microsoft.com/office/officeart/2008/layout/LinedList"/>
    <dgm:cxn modelId="{33A4892C-F7EC-4955-BD58-8AB5EE52288C}" type="presParOf" srcId="{6B9B2BAD-F6FA-2F4D-970E-5CCFB13BBCD6}" destId="{1F1B3FB0-26CE-924D-A667-42DC1B697333}" srcOrd="0" destOrd="0" presId="urn:microsoft.com/office/officeart/2008/layout/LinedList"/>
    <dgm:cxn modelId="{3020250C-0F01-4F1C-906B-EBA554530A99}" type="presParOf" srcId="{6B9B2BAD-F6FA-2F4D-970E-5CCFB13BBCD6}" destId="{096D96EE-A7B3-644D-A753-64C0A8166926}" srcOrd="1" destOrd="0" presId="urn:microsoft.com/office/officeart/2008/layout/LinedList"/>
    <dgm:cxn modelId="{ED56EE38-A47B-49F4-B748-C511A41D032A}" type="presParOf" srcId="{6B9B2BAD-F6FA-2F4D-970E-5CCFB13BBCD6}" destId="{32075F85-FC8A-3740-A85B-7D6891757C43}" srcOrd="2" destOrd="0" presId="urn:microsoft.com/office/officeart/2008/layout/LinedList"/>
    <dgm:cxn modelId="{4C582903-9B5C-4682-9720-D2C130E9EF7A}" type="presParOf" srcId="{80801628-63AA-BE41-AC3D-C924D637A754}" destId="{03296B6B-B717-1A43-A9EB-CF1455899714}" srcOrd="2" destOrd="0" presId="urn:microsoft.com/office/officeart/2008/layout/LinedList"/>
    <dgm:cxn modelId="{A204FAF4-CCAB-46E3-A329-93321646BB84}" type="presParOf" srcId="{80801628-63AA-BE41-AC3D-C924D637A754}" destId="{455A5E33-A384-434B-B03E-4A065FB31F21}" srcOrd="3" destOrd="0" presId="urn:microsoft.com/office/officeart/2008/layout/LinedList"/>
    <dgm:cxn modelId="{19E4A804-7216-4406-A4D1-210B20B22512}" type="presParOf" srcId="{80801628-63AA-BE41-AC3D-C924D637A754}" destId="{662F6C7F-9C97-B047-99D4-D057461EF137}" srcOrd="4" destOrd="0" presId="urn:microsoft.com/office/officeart/2008/layout/LinedList"/>
    <dgm:cxn modelId="{3F95772F-70BD-4D59-BD84-F899EC1612B3}" type="presParOf" srcId="{662F6C7F-9C97-B047-99D4-D057461EF137}" destId="{0A7D190E-09B9-A74D-B168-D5D300ABB0BA}" srcOrd="0" destOrd="0" presId="urn:microsoft.com/office/officeart/2008/layout/LinedList"/>
    <dgm:cxn modelId="{D9C3880F-8003-47FA-BE7D-E8A8C5B6E643}" type="presParOf" srcId="{662F6C7F-9C97-B047-99D4-D057461EF137}" destId="{5D1DA451-0D22-A14A-B39C-DD1526323EA1}" srcOrd="1" destOrd="0" presId="urn:microsoft.com/office/officeart/2008/layout/LinedList"/>
    <dgm:cxn modelId="{C3467F73-E728-40CD-A36F-881D5583A8BF}" type="presParOf" srcId="{662F6C7F-9C97-B047-99D4-D057461EF137}" destId="{E0CCE47F-EBE7-0A4F-8846-C45F246D0639}" srcOrd="2" destOrd="0" presId="urn:microsoft.com/office/officeart/2008/layout/LinedList"/>
    <dgm:cxn modelId="{6C5687FA-AE1A-43ED-B95A-AB8FB8627097}" type="presParOf" srcId="{80801628-63AA-BE41-AC3D-C924D637A754}" destId="{C441D46B-975D-EF49-8941-3B7DB7280929}" srcOrd="5" destOrd="0" presId="urn:microsoft.com/office/officeart/2008/layout/LinedList"/>
    <dgm:cxn modelId="{836AF1A9-4519-4886-84D9-F08A7C4D5AD2}" type="presParOf" srcId="{80801628-63AA-BE41-AC3D-C924D637A754}" destId="{61213F65-AFC3-124C-83BA-C8E3AC782087}" srcOrd="6" destOrd="0" presId="urn:microsoft.com/office/officeart/2008/layout/LinedList"/>
    <dgm:cxn modelId="{294D086B-BA67-49E7-9A95-FCCB6F9B7B2C}" type="presParOf" srcId="{80801628-63AA-BE41-AC3D-C924D637A754}" destId="{A95939A2-3FD7-AE4C-8F18-3B94FEC1CF6D}" srcOrd="7" destOrd="0" presId="urn:microsoft.com/office/officeart/2008/layout/LinedList"/>
    <dgm:cxn modelId="{4D369FBD-3C7D-40B1-8F30-B9BE8AE7E83E}" type="presParOf" srcId="{A95939A2-3FD7-AE4C-8F18-3B94FEC1CF6D}" destId="{48C95181-9B4A-FF4E-A3F9-99E3906D7078}" srcOrd="0" destOrd="0" presId="urn:microsoft.com/office/officeart/2008/layout/LinedList"/>
    <dgm:cxn modelId="{1ECFBF84-AA3E-4ED6-BE4D-BCC7A28F180F}" type="presParOf" srcId="{A95939A2-3FD7-AE4C-8F18-3B94FEC1CF6D}" destId="{EEAA6026-8842-824E-8666-6E8E242B870F}" srcOrd="1" destOrd="0" presId="urn:microsoft.com/office/officeart/2008/layout/LinedList"/>
    <dgm:cxn modelId="{27F4E9B3-0D72-443A-AA86-2072C2C82650}" type="presParOf" srcId="{A95939A2-3FD7-AE4C-8F18-3B94FEC1CF6D}" destId="{5B38DF92-ECDF-9045-8407-19A58E351496}" srcOrd="2" destOrd="0" presId="urn:microsoft.com/office/officeart/2008/layout/LinedList"/>
    <dgm:cxn modelId="{47C89D14-53A5-4577-9652-F83F64A58BB3}" type="presParOf" srcId="{80801628-63AA-BE41-AC3D-C924D637A754}" destId="{9C882D7E-75D6-394B-86C5-6BEB2F2F32F9}" srcOrd="8" destOrd="0" presId="urn:microsoft.com/office/officeart/2008/layout/LinedList"/>
    <dgm:cxn modelId="{448E2AA6-5E4E-4D3E-8DD1-AAE770B16137}" type="presParOf" srcId="{80801628-63AA-BE41-AC3D-C924D637A754}" destId="{11A239B8-20DA-E744-A72F-A40FD7AFBB5C}" srcOrd="9" destOrd="0" presId="urn:microsoft.com/office/officeart/2008/layout/LinedList"/>
    <dgm:cxn modelId="{3649C2AB-8E64-40AE-8AD0-55259D5B108B}" type="presParOf" srcId="{80801628-63AA-BE41-AC3D-C924D637A754}" destId="{F9C5E8C2-E8D8-BE45-99BD-216FD84CEBD3}" srcOrd="10" destOrd="0" presId="urn:microsoft.com/office/officeart/2008/layout/LinedList"/>
    <dgm:cxn modelId="{C2FE0C95-9263-4EE1-BEE8-C10E46C2396B}" type="presParOf" srcId="{F9C5E8C2-E8D8-BE45-99BD-216FD84CEBD3}" destId="{67C39450-7D31-D643-905F-D01BD710ABB9}" srcOrd="0" destOrd="0" presId="urn:microsoft.com/office/officeart/2008/layout/LinedList"/>
    <dgm:cxn modelId="{76E0FB42-853E-40E0-A5D0-86D9713A1746}" type="presParOf" srcId="{F9C5E8C2-E8D8-BE45-99BD-216FD84CEBD3}" destId="{9643BF90-A318-884C-9EBE-6386DAEA7F08}" srcOrd="1" destOrd="0" presId="urn:microsoft.com/office/officeart/2008/layout/LinedList"/>
    <dgm:cxn modelId="{3EF40BB1-6174-4D34-ADAD-0C6C4B88322F}" type="presParOf" srcId="{F9C5E8C2-E8D8-BE45-99BD-216FD84CEBD3}" destId="{BF352881-0081-1449-8349-B2E52137FFA3}" srcOrd="2" destOrd="0" presId="urn:microsoft.com/office/officeart/2008/layout/LinedList"/>
    <dgm:cxn modelId="{9362F3DD-EE08-471B-9055-85E03BED8B14}" type="presParOf" srcId="{80801628-63AA-BE41-AC3D-C924D637A754}" destId="{BFDEF1AA-87BB-FB4A-89DA-A62B8806F033}" srcOrd="11" destOrd="0" presId="urn:microsoft.com/office/officeart/2008/layout/LinedList"/>
    <dgm:cxn modelId="{13CC78F7-9B62-4A81-B83B-87CF3265A375}" type="presParOf" srcId="{80801628-63AA-BE41-AC3D-C924D637A754}" destId="{5A8D3E6D-77B7-E441-87ED-6AF6CBCA318F}" srcOrd="12" destOrd="0" presId="urn:microsoft.com/office/officeart/2008/layout/LinedList"/>
    <dgm:cxn modelId="{CD39BB3A-83B2-4AD8-9898-245C9A910E96}" type="presParOf" srcId="{80801628-63AA-BE41-AC3D-C924D637A754}" destId="{9B2BF7A1-DDA3-B042-B0EE-0E657372A2C0}" srcOrd="13" destOrd="0" presId="urn:microsoft.com/office/officeart/2008/layout/LinedList"/>
    <dgm:cxn modelId="{6EE976F6-21DB-4FB4-84C9-48B992AA56A9}" type="presParOf" srcId="{9B2BF7A1-DDA3-B042-B0EE-0E657372A2C0}" destId="{2CB5C62E-5F53-674E-AE37-85EBA66DDF77}" srcOrd="0" destOrd="0" presId="urn:microsoft.com/office/officeart/2008/layout/LinedList"/>
    <dgm:cxn modelId="{CF436F4D-7FF0-4A1A-9D4D-8BC0D8F3C395}" type="presParOf" srcId="{9B2BF7A1-DDA3-B042-B0EE-0E657372A2C0}" destId="{C93E992D-35F8-8345-B6A9-C25B9D1FC96E}" srcOrd="1" destOrd="0" presId="urn:microsoft.com/office/officeart/2008/layout/LinedList"/>
    <dgm:cxn modelId="{6D56D197-3C7E-4CF4-8C59-6C76CCC841B7}" type="presParOf" srcId="{9B2BF7A1-DDA3-B042-B0EE-0E657372A2C0}" destId="{08148EDD-CEE3-EC49-9A5D-2B706D4C0E29}" srcOrd="2" destOrd="0" presId="urn:microsoft.com/office/officeart/2008/layout/LinedList"/>
    <dgm:cxn modelId="{4FB041D1-C9F6-41D7-B8CE-CEDA1CEB2206}" type="presParOf" srcId="{80801628-63AA-BE41-AC3D-C924D637A754}" destId="{9855E946-DEDA-D044-ACB8-8F1CF79107A8}" srcOrd="14" destOrd="0" presId="urn:microsoft.com/office/officeart/2008/layout/LinedList"/>
    <dgm:cxn modelId="{41082CD4-E0AB-4441-ABEE-85FB359A107B}" type="presParOf" srcId="{80801628-63AA-BE41-AC3D-C924D637A754}" destId="{5269C192-AAF7-B549-9F89-2C2D21B63FA1}" srcOrd="15" destOrd="0" presId="urn:microsoft.com/office/officeart/2008/layout/LinedList"/>
    <dgm:cxn modelId="{B122F995-1D03-4EAA-8CC2-9FF722700463}" type="presParOf" srcId="{80801628-63AA-BE41-AC3D-C924D637A754}" destId="{4A879E4F-F4E4-4C44-A7AD-03B9EA0F5037}" srcOrd="16" destOrd="0" presId="urn:microsoft.com/office/officeart/2008/layout/LinedList"/>
    <dgm:cxn modelId="{D5D7C69E-16B1-453D-B93F-8A36BBE32387}" type="presParOf" srcId="{4A879E4F-F4E4-4C44-A7AD-03B9EA0F5037}" destId="{BB15AF51-2A17-2A40-BB38-A6F2AD5D4AD4}" srcOrd="0" destOrd="0" presId="urn:microsoft.com/office/officeart/2008/layout/LinedList"/>
    <dgm:cxn modelId="{194A61C5-245A-4699-8932-582FF9C1981A}" type="presParOf" srcId="{4A879E4F-F4E4-4C44-A7AD-03B9EA0F5037}" destId="{7061A330-2F96-9640-875A-194C95648256}" srcOrd="1" destOrd="0" presId="urn:microsoft.com/office/officeart/2008/layout/LinedList"/>
    <dgm:cxn modelId="{A68720FF-9FA0-4BD7-9D34-5965DC40D9A0}" type="presParOf" srcId="{4A879E4F-F4E4-4C44-A7AD-03B9EA0F5037}" destId="{2FEF92CE-0583-F74B-8B65-F5F0955D9F3C}" srcOrd="2" destOrd="0" presId="urn:microsoft.com/office/officeart/2008/layout/LinedList"/>
    <dgm:cxn modelId="{9639148D-0FD1-4B20-9239-944A7A01D604}" type="presParOf" srcId="{80801628-63AA-BE41-AC3D-C924D637A754}" destId="{CC2C76C4-4852-CC4D-B43E-C86293F37D52}" srcOrd="17" destOrd="0" presId="urn:microsoft.com/office/officeart/2008/layout/LinedList"/>
    <dgm:cxn modelId="{55671721-8581-40DD-B8A8-6EA7E933505E}" type="presParOf" srcId="{80801628-63AA-BE41-AC3D-C924D637A754}" destId="{91236AB7-E9F8-9B49-AEB2-3ABC927A2104}" srcOrd="18" destOrd="0" presId="urn:microsoft.com/office/officeart/2008/layout/LinedList"/>
    <dgm:cxn modelId="{E4AFA418-886D-4AFA-989C-D2AAEC5F5A93}" type="presParOf" srcId="{80801628-63AA-BE41-AC3D-C924D637A754}" destId="{9518CB1F-CA45-954E-A6F3-7FBFC6AC179E}" srcOrd="19" destOrd="0" presId="urn:microsoft.com/office/officeart/2008/layout/LinedList"/>
    <dgm:cxn modelId="{AE4BE7E6-F5D1-42AB-B3A4-C6452D16033B}" type="presParOf" srcId="{9518CB1F-CA45-954E-A6F3-7FBFC6AC179E}" destId="{781E0B81-9C18-8F40-B7F0-97921935F7A0}" srcOrd="0" destOrd="0" presId="urn:microsoft.com/office/officeart/2008/layout/LinedList"/>
    <dgm:cxn modelId="{338C6334-3B8E-4F11-B174-05AB59D8DA91}" type="presParOf" srcId="{9518CB1F-CA45-954E-A6F3-7FBFC6AC179E}" destId="{61079663-1FC3-F641-B659-B55F0F199E3C}" srcOrd="1" destOrd="0" presId="urn:microsoft.com/office/officeart/2008/layout/LinedList"/>
    <dgm:cxn modelId="{DA20C52D-48B0-4EB7-A3A6-A444DEFF42AD}" type="presParOf" srcId="{9518CB1F-CA45-954E-A6F3-7FBFC6AC179E}" destId="{8400109E-ABDA-4D40-97FC-61D2C97C1B29}" srcOrd="2" destOrd="0" presId="urn:microsoft.com/office/officeart/2008/layout/LinedList"/>
    <dgm:cxn modelId="{47DE9035-47F2-4E9B-B797-0ACC1367CC90}" type="presParOf" srcId="{80801628-63AA-BE41-AC3D-C924D637A754}" destId="{F4B93B09-2FF6-9844-9221-D88FA247236C}" srcOrd="20" destOrd="0" presId="urn:microsoft.com/office/officeart/2008/layout/LinedList"/>
    <dgm:cxn modelId="{D19B98E2-F573-4F26-9841-0DC01E55D405}" type="presParOf" srcId="{80801628-63AA-BE41-AC3D-C924D637A754}" destId="{CF08FA45-CAD4-1541-97F6-D5A379D3F603}" srcOrd="21" destOrd="0" presId="urn:microsoft.com/office/officeart/2008/layout/LinedList"/>
    <dgm:cxn modelId="{3904FB5F-7B3D-4698-809F-C9218ED5E900}" type="presParOf" srcId="{80801628-63AA-BE41-AC3D-C924D637A754}" destId="{5D4E25F1-C0D5-EB44-8E0D-0C278ECCAAA9}" srcOrd="22" destOrd="0" presId="urn:microsoft.com/office/officeart/2008/layout/LinedList"/>
    <dgm:cxn modelId="{E1562F3A-0153-4FD5-ACF1-69358496D3B3}" type="presParOf" srcId="{5D4E25F1-C0D5-EB44-8E0D-0C278ECCAAA9}" destId="{B5DCC3A8-C0AC-3A4A-84C7-BE5A17985226}" srcOrd="0" destOrd="0" presId="urn:microsoft.com/office/officeart/2008/layout/LinedList"/>
    <dgm:cxn modelId="{63EA091D-7364-4C14-A086-1A77469FA76F}" type="presParOf" srcId="{5D4E25F1-C0D5-EB44-8E0D-0C278ECCAAA9}" destId="{AAF99C75-81FB-6048-8538-6C6CDEF0EED4}" srcOrd="1" destOrd="0" presId="urn:microsoft.com/office/officeart/2008/layout/LinedList"/>
    <dgm:cxn modelId="{3B15DEE6-7EE5-4DEE-A21E-EAC8B8983719}" type="presParOf" srcId="{5D4E25F1-C0D5-EB44-8E0D-0C278ECCAAA9}" destId="{127F33F1-914B-8D43-BCFF-4691AF4139E8}" srcOrd="2" destOrd="0" presId="urn:microsoft.com/office/officeart/2008/layout/LinedList"/>
    <dgm:cxn modelId="{3D033ED2-2EF9-46BE-B21C-1ED0136684FB}" type="presParOf" srcId="{127F33F1-914B-8D43-BCFF-4691AF4139E8}" destId="{3884F5E2-60F7-EA4D-8AF3-A978D2A4D437}" srcOrd="0" destOrd="0" presId="urn:microsoft.com/office/officeart/2008/layout/LinedList"/>
    <dgm:cxn modelId="{353ADEE0-C895-4B95-B24B-9D454F5D07D7}" type="presParOf" srcId="{3884F5E2-60F7-EA4D-8AF3-A978D2A4D437}" destId="{7454947F-1729-B649-9946-69ECB4676306}" srcOrd="0" destOrd="0" presId="urn:microsoft.com/office/officeart/2008/layout/LinedList"/>
    <dgm:cxn modelId="{85348457-8ADC-4170-BF7F-CFD3C1F74D02}" type="presParOf" srcId="{3884F5E2-60F7-EA4D-8AF3-A978D2A4D437}" destId="{41E6BD15-71D3-514B-9B47-978737FAFB33}" srcOrd="1" destOrd="0" presId="urn:microsoft.com/office/officeart/2008/layout/LinedList"/>
    <dgm:cxn modelId="{E9C416B8-685C-42EF-B641-2C58A6CA9C22}" type="presParOf" srcId="{3884F5E2-60F7-EA4D-8AF3-A978D2A4D437}" destId="{B02AC8C5-C65F-824F-B148-AE06FE61D4BC}" srcOrd="2" destOrd="0" presId="urn:microsoft.com/office/officeart/2008/layout/LinedList"/>
    <dgm:cxn modelId="{E1BFA9FB-526F-4773-B040-1822E6ED1E95}" type="presParOf" srcId="{127F33F1-914B-8D43-BCFF-4691AF4139E8}" destId="{22BE0F2D-AF5E-4743-9537-694A5461FB2B}" srcOrd="1" destOrd="0" presId="urn:microsoft.com/office/officeart/2008/layout/LinedList"/>
    <dgm:cxn modelId="{B7A4B992-5F6C-4CCF-AE78-99B418A9C4DA}" type="presParOf" srcId="{127F33F1-914B-8D43-BCFF-4691AF4139E8}" destId="{A7A6CED0-CA5B-2149-B257-DB7045489012}" srcOrd="2" destOrd="0" presId="urn:microsoft.com/office/officeart/2008/layout/LinedList"/>
    <dgm:cxn modelId="{87995231-F642-4759-8469-81CC4A8F5E75}" type="presParOf" srcId="{A7A6CED0-CA5B-2149-B257-DB7045489012}" destId="{5E42C611-6DFA-B540-98DD-7D7C0C502776}" srcOrd="0" destOrd="0" presId="urn:microsoft.com/office/officeart/2008/layout/LinedList"/>
    <dgm:cxn modelId="{AF1343C1-573D-4268-BE9A-CDA3F7399E99}" type="presParOf" srcId="{A7A6CED0-CA5B-2149-B257-DB7045489012}" destId="{4C7709C1-E9E0-774D-8A46-31D2DB73B993}" srcOrd="1" destOrd="0" presId="urn:microsoft.com/office/officeart/2008/layout/LinedList"/>
    <dgm:cxn modelId="{635549BA-7598-40C6-A085-AC268AEAE981}" type="presParOf" srcId="{A7A6CED0-CA5B-2149-B257-DB7045489012}" destId="{D77F01D1-B41E-AE4D-93E6-17E6026CB33E}" srcOrd="2" destOrd="0" presId="urn:microsoft.com/office/officeart/2008/layout/LinedList"/>
    <dgm:cxn modelId="{FE2191A2-EBA6-4DFF-AE52-DCD060CA64CC}" type="presParOf" srcId="{D77F01D1-B41E-AE4D-93E6-17E6026CB33E}" destId="{F88A9870-80C0-9D4D-B945-5184AB209F38}" srcOrd="0" destOrd="0" presId="urn:microsoft.com/office/officeart/2008/layout/LinedList"/>
    <dgm:cxn modelId="{2B043C87-4008-4719-92F1-256EC7218F9F}" type="presParOf" srcId="{F88A9870-80C0-9D4D-B945-5184AB209F38}" destId="{D4CF8B42-D0DD-6A4F-88B5-986B8C8C2C3B}" srcOrd="0" destOrd="0" presId="urn:microsoft.com/office/officeart/2008/layout/LinedList"/>
    <dgm:cxn modelId="{E76AFC6F-A91A-4DD6-A695-155527218FB7}" type="presParOf" srcId="{F88A9870-80C0-9D4D-B945-5184AB209F38}" destId="{C15B0BB7-7959-BC41-A174-3B502D868BC8}" srcOrd="1" destOrd="0" presId="urn:microsoft.com/office/officeart/2008/layout/LinedList"/>
    <dgm:cxn modelId="{09AD1781-D17B-4865-94D8-9363C0DC1E8A}" type="presParOf" srcId="{D77F01D1-B41E-AE4D-93E6-17E6026CB33E}" destId="{2EB54DC9-439B-AB47-9C2C-FBE34FAD9FD0}" srcOrd="1" destOrd="0" presId="urn:microsoft.com/office/officeart/2008/layout/LinedList"/>
    <dgm:cxn modelId="{287B8BA3-431F-4A3A-BB7B-CBF6E9FD1FB8}" type="presParOf" srcId="{2EB54DC9-439B-AB47-9C2C-FBE34FAD9FD0}" destId="{B8255CB9-390E-CB44-9E68-52158741BE80}" srcOrd="0" destOrd="0" presId="urn:microsoft.com/office/officeart/2008/layout/LinedList"/>
    <dgm:cxn modelId="{C466BA09-0AF6-4922-9D96-2911A362AC77}" type="presParOf" srcId="{2EB54DC9-439B-AB47-9C2C-FBE34FAD9FD0}" destId="{1B5A7232-A6D2-3947-ABCE-165A2FBDCF07}" srcOrd="1" destOrd="0" presId="urn:microsoft.com/office/officeart/2008/layout/LinedList"/>
    <dgm:cxn modelId="{1B1E6539-CEBD-4AA7-9E7D-8854F4C3EA00}" type="presParOf" srcId="{80801628-63AA-BE41-AC3D-C924D637A754}" destId="{2B0851C1-8E8E-E845-A6A3-C92D4DD13FFD}" srcOrd="23" destOrd="0" presId="urn:microsoft.com/office/officeart/2008/layout/LinedList"/>
    <dgm:cxn modelId="{03093E24-7FC1-4D3E-B628-FF21B38C0B41}" type="presParOf" srcId="{80801628-63AA-BE41-AC3D-C924D637A754}" destId="{DD71F40D-D560-8C4F-910A-3E6EF58AFE23}"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02DA95-ABEA-4F1C-9150-AE1DADB505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C3525EA-13D0-4BF7-BCC7-685B8022021A}">
      <dgm:prSet/>
      <dgm:spPr/>
      <dgm:t>
        <a:bodyPr/>
        <a:lstStyle/>
        <a:p>
          <a:r>
            <a:rPr lang="de-DE"/>
            <a:t>Bundeseinheitliche Prüfungen </a:t>
          </a:r>
          <a:endParaRPr lang="en-US"/>
        </a:p>
      </dgm:t>
    </dgm:pt>
    <dgm:pt modelId="{2FDE4521-3D86-4C1E-BBFC-0FE6AE6A25D6}" type="parTrans" cxnId="{2653058A-6B7D-41D9-A5CF-89ECB8647019}">
      <dgm:prSet/>
      <dgm:spPr/>
      <dgm:t>
        <a:bodyPr/>
        <a:lstStyle/>
        <a:p>
          <a:endParaRPr lang="en-US"/>
        </a:p>
      </dgm:t>
    </dgm:pt>
    <dgm:pt modelId="{281277CB-164D-4EF3-AD2F-77121A25CB56}" type="sibTrans" cxnId="{2653058A-6B7D-41D9-A5CF-89ECB8647019}">
      <dgm:prSet/>
      <dgm:spPr/>
      <dgm:t>
        <a:bodyPr/>
        <a:lstStyle/>
        <a:p>
          <a:endParaRPr lang="en-US"/>
        </a:p>
      </dgm:t>
    </dgm:pt>
    <dgm:pt modelId="{D926AC46-E7E9-4441-AB27-E056833C08D1}">
      <dgm:prSet/>
      <dgm:spPr/>
      <dgm:t>
        <a:bodyPr/>
        <a:lstStyle/>
        <a:p>
          <a:r>
            <a:rPr lang="de-DE" dirty="0"/>
            <a:t>DIHK-Rahmenplan (Inhalte sind bundeseinheitlich)</a:t>
          </a:r>
          <a:endParaRPr lang="en-US" dirty="0"/>
        </a:p>
      </dgm:t>
    </dgm:pt>
    <dgm:pt modelId="{EC3859EF-3D32-408E-A942-3C9BB3FE5DB3}" type="parTrans" cxnId="{2E99D22B-8FA0-4D5D-B4AE-15D8AD427C43}">
      <dgm:prSet/>
      <dgm:spPr/>
      <dgm:t>
        <a:bodyPr/>
        <a:lstStyle/>
        <a:p>
          <a:endParaRPr lang="en-US"/>
        </a:p>
      </dgm:t>
    </dgm:pt>
    <dgm:pt modelId="{F84B82AA-08C2-456B-8485-1C43F51AA391}" type="sibTrans" cxnId="{2E99D22B-8FA0-4D5D-B4AE-15D8AD427C43}">
      <dgm:prSet/>
      <dgm:spPr/>
      <dgm:t>
        <a:bodyPr/>
        <a:lstStyle/>
        <a:p>
          <a:endParaRPr lang="en-US"/>
        </a:p>
      </dgm:t>
    </dgm:pt>
    <dgm:pt modelId="{E2680422-B5BD-4D1A-BF8F-B872D1513238}">
      <dgm:prSet/>
      <dgm:spPr/>
      <dgm:t>
        <a:bodyPr/>
        <a:lstStyle/>
        <a:p>
          <a:r>
            <a:rPr lang="de-DE"/>
            <a:t>Hands on Methode</a:t>
          </a:r>
          <a:endParaRPr lang="en-US"/>
        </a:p>
      </dgm:t>
    </dgm:pt>
    <dgm:pt modelId="{01E4AB38-C5F3-4964-9981-D0226F4E1EED}" type="parTrans" cxnId="{D02C6BC7-0681-4306-8265-A367A0656C02}">
      <dgm:prSet/>
      <dgm:spPr/>
      <dgm:t>
        <a:bodyPr/>
        <a:lstStyle/>
        <a:p>
          <a:endParaRPr lang="en-US"/>
        </a:p>
      </dgm:t>
    </dgm:pt>
    <dgm:pt modelId="{74117F85-5D3F-42B5-AB02-BEC8F6BFC4E2}" type="sibTrans" cxnId="{D02C6BC7-0681-4306-8265-A367A0656C02}">
      <dgm:prSet/>
      <dgm:spPr/>
      <dgm:t>
        <a:bodyPr/>
        <a:lstStyle/>
        <a:p>
          <a:endParaRPr lang="en-US"/>
        </a:p>
      </dgm:t>
    </dgm:pt>
    <dgm:pt modelId="{2A1E6B67-2FC0-46C4-AA3F-AB1A5249F2D1}">
      <dgm:prSet/>
      <dgm:spPr/>
      <dgm:t>
        <a:bodyPr/>
        <a:lstStyle/>
        <a:p>
          <a:r>
            <a:rPr lang="de-DE" dirty="0"/>
            <a:t>Bis zu 75% Förderung durch Aufstiegs-BAföG</a:t>
          </a:r>
          <a:endParaRPr lang="en-US" dirty="0"/>
        </a:p>
      </dgm:t>
    </dgm:pt>
    <dgm:pt modelId="{C8729708-B236-4D6C-9E23-F2156BEAF68C}" type="parTrans" cxnId="{95CE92D2-42B0-42B3-AF8A-E2E639272711}">
      <dgm:prSet/>
      <dgm:spPr/>
      <dgm:t>
        <a:bodyPr/>
        <a:lstStyle/>
        <a:p>
          <a:endParaRPr lang="en-US"/>
        </a:p>
      </dgm:t>
    </dgm:pt>
    <dgm:pt modelId="{B2A73136-CEDC-42FF-9ED7-E7CD0F916C75}" type="sibTrans" cxnId="{95CE92D2-42B0-42B3-AF8A-E2E639272711}">
      <dgm:prSet/>
      <dgm:spPr/>
      <dgm:t>
        <a:bodyPr/>
        <a:lstStyle/>
        <a:p>
          <a:endParaRPr lang="en-US"/>
        </a:p>
      </dgm:t>
    </dgm:pt>
    <dgm:pt modelId="{D13BF4C5-9135-4283-B5C6-BC63852DE7D1}">
      <dgm:prSet/>
      <dgm:spPr/>
      <dgm:t>
        <a:bodyPr/>
        <a:lstStyle/>
        <a:p>
          <a:r>
            <a:rPr lang="de-DE" dirty="0"/>
            <a:t>Kurse „berufsbegleitend“ absolvieren = arbeiten und dabei weiterhin Geld verdienen</a:t>
          </a:r>
          <a:endParaRPr lang="en-US" dirty="0"/>
        </a:p>
      </dgm:t>
    </dgm:pt>
    <dgm:pt modelId="{B3859C09-9384-47B1-AA85-457046359814}" type="parTrans" cxnId="{BC6C7AE7-826C-4E38-8CE2-BBA663CF61A4}">
      <dgm:prSet/>
      <dgm:spPr/>
      <dgm:t>
        <a:bodyPr/>
        <a:lstStyle/>
        <a:p>
          <a:endParaRPr lang="en-US"/>
        </a:p>
      </dgm:t>
    </dgm:pt>
    <dgm:pt modelId="{D8EC6960-2F2F-4E67-9DEA-2DA37B360CB7}" type="sibTrans" cxnId="{BC6C7AE7-826C-4E38-8CE2-BBA663CF61A4}">
      <dgm:prSet/>
      <dgm:spPr/>
      <dgm:t>
        <a:bodyPr/>
        <a:lstStyle/>
        <a:p>
          <a:endParaRPr lang="en-US"/>
        </a:p>
      </dgm:t>
    </dgm:pt>
    <dgm:pt modelId="{2DF14521-CD6B-4AC6-BF98-BE07B3925427}">
      <dgm:prSet/>
      <dgm:spPr/>
      <dgm:t>
        <a:bodyPr/>
        <a:lstStyle/>
        <a:p>
          <a:r>
            <a:rPr lang="de-DE" dirty="0"/>
            <a:t>Netzwerke mit Gleichgesinnten aufbauen</a:t>
          </a:r>
          <a:endParaRPr lang="en-US" dirty="0"/>
        </a:p>
      </dgm:t>
    </dgm:pt>
    <dgm:pt modelId="{AA43FC69-9C1E-488C-9EE4-04BFB0B85284}" type="parTrans" cxnId="{9E31B1BC-D0AA-4B1D-9CD3-5D504EEB43B3}">
      <dgm:prSet/>
      <dgm:spPr/>
      <dgm:t>
        <a:bodyPr/>
        <a:lstStyle/>
        <a:p>
          <a:endParaRPr lang="en-US"/>
        </a:p>
      </dgm:t>
    </dgm:pt>
    <dgm:pt modelId="{453A070B-5E36-4885-B7C2-784127748854}" type="sibTrans" cxnId="{9E31B1BC-D0AA-4B1D-9CD3-5D504EEB43B3}">
      <dgm:prSet/>
      <dgm:spPr/>
      <dgm:t>
        <a:bodyPr/>
        <a:lstStyle/>
        <a:p>
          <a:endParaRPr lang="en-US"/>
        </a:p>
      </dgm:t>
    </dgm:pt>
    <dgm:pt modelId="{3E874C65-D35A-46F8-8DC9-D4C115AA72C4}">
      <dgm:prSet/>
      <dgm:spPr/>
      <dgm:t>
        <a:bodyPr/>
        <a:lstStyle/>
        <a:p>
          <a:r>
            <a:rPr lang="de-DE" dirty="0"/>
            <a:t>Nach erfolgreichem IHK-Abschluss = Allgemeiner Hochschulzugang</a:t>
          </a:r>
          <a:endParaRPr lang="en-US" dirty="0"/>
        </a:p>
      </dgm:t>
    </dgm:pt>
    <dgm:pt modelId="{0FB49B26-51AF-438C-BA3B-019F6F68E7D5}" type="parTrans" cxnId="{9FF370C6-9E1E-4C18-A33F-C757CCD6C4D9}">
      <dgm:prSet/>
      <dgm:spPr/>
      <dgm:t>
        <a:bodyPr/>
        <a:lstStyle/>
        <a:p>
          <a:endParaRPr lang="en-US"/>
        </a:p>
      </dgm:t>
    </dgm:pt>
    <dgm:pt modelId="{CDC3D668-C867-431D-9B35-A97F6B5B44B7}" type="sibTrans" cxnId="{9FF370C6-9E1E-4C18-A33F-C757CCD6C4D9}">
      <dgm:prSet/>
      <dgm:spPr/>
      <dgm:t>
        <a:bodyPr/>
        <a:lstStyle/>
        <a:p>
          <a:endParaRPr lang="en-US"/>
        </a:p>
      </dgm:t>
    </dgm:pt>
    <dgm:pt modelId="{14464591-C39C-CA4B-BE41-37A5190D985B}" type="pres">
      <dgm:prSet presAssocID="{2702DA95-ABEA-4F1C-9150-AE1DADB505ED}" presName="diagram" presStyleCnt="0">
        <dgm:presLayoutVars>
          <dgm:dir/>
          <dgm:resizeHandles val="exact"/>
        </dgm:presLayoutVars>
      </dgm:prSet>
      <dgm:spPr/>
    </dgm:pt>
    <dgm:pt modelId="{AD56DB3B-EBD4-374A-AEB7-4DC8848B65F6}" type="pres">
      <dgm:prSet presAssocID="{0C3525EA-13D0-4BF7-BCC7-685B8022021A}" presName="node" presStyleLbl="node1" presStyleIdx="0" presStyleCnt="7">
        <dgm:presLayoutVars>
          <dgm:bulletEnabled val="1"/>
        </dgm:presLayoutVars>
      </dgm:prSet>
      <dgm:spPr/>
    </dgm:pt>
    <dgm:pt modelId="{78487FBB-C2EC-B441-A23D-8914FB14A2D7}" type="pres">
      <dgm:prSet presAssocID="{281277CB-164D-4EF3-AD2F-77121A25CB56}" presName="sibTrans" presStyleCnt="0"/>
      <dgm:spPr/>
    </dgm:pt>
    <dgm:pt modelId="{0CF16A85-F5F7-B446-AB7A-AB18CADC2ED9}" type="pres">
      <dgm:prSet presAssocID="{D926AC46-E7E9-4441-AB27-E056833C08D1}" presName="node" presStyleLbl="node1" presStyleIdx="1" presStyleCnt="7">
        <dgm:presLayoutVars>
          <dgm:bulletEnabled val="1"/>
        </dgm:presLayoutVars>
      </dgm:prSet>
      <dgm:spPr/>
    </dgm:pt>
    <dgm:pt modelId="{A5FC217C-8A4D-BA4B-8F19-1A5668A627E2}" type="pres">
      <dgm:prSet presAssocID="{F84B82AA-08C2-456B-8485-1C43F51AA391}" presName="sibTrans" presStyleCnt="0"/>
      <dgm:spPr/>
    </dgm:pt>
    <dgm:pt modelId="{AE6B2876-C36E-CF48-91E9-1CC2B7E72B78}" type="pres">
      <dgm:prSet presAssocID="{E2680422-B5BD-4D1A-BF8F-B872D1513238}" presName="node" presStyleLbl="node1" presStyleIdx="2" presStyleCnt="7">
        <dgm:presLayoutVars>
          <dgm:bulletEnabled val="1"/>
        </dgm:presLayoutVars>
      </dgm:prSet>
      <dgm:spPr/>
    </dgm:pt>
    <dgm:pt modelId="{419C57C8-2CFF-A14A-8428-0EDAE945997E}" type="pres">
      <dgm:prSet presAssocID="{74117F85-5D3F-42B5-AB02-BEC8F6BFC4E2}" presName="sibTrans" presStyleCnt="0"/>
      <dgm:spPr/>
    </dgm:pt>
    <dgm:pt modelId="{5956A577-5969-3D45-8C51-D472E460F655}" type="pres">
      <dgm:prSet presAssocID="{2A1E6B67-2FC0-46C4-AA3F-AB1A5249F2D1}" presName="node" presStyleLbl="node1" presStyleIdx="3" presStyleCnt="7">
        <dgm:presLayoutVars>
          <dgm:bulletEnabled val="1"/>
        </dgm:presLayoutVars>
      </dgm:prSet>
      <dgm:spPr/>
    </dgm:pt>
    <dgm:pt modelId="{340A8003-6209-4441-B4A8-030B21F5672F}" type="pres">
      <dgm:prSet presAssocID="{B2A73136-CEDC-42FF-9ED7-E7CD0F916C75}" presName="sibTrans" presStyleCnt="0"/>
      <dgm:spPr/>
    </dgm:pt>
    <dgm:pt modelId="{85D2C57F-807A-454C-8127-D8F6E7B2CB75}" type="pres">
      <dgm:prSet presAssocID="{D13BF4C5-9135-4283-B5C6-BC63852DE7D1}" presName="node" presStyleLbl="node1" presStyleIdx="4" presStyleCnt="7">
        <dgm:presLayoutVars>
          <dgm:bulletEnabled val="1"/>
        </dgm:presLayoutVars>
      </dgm:prSet>
      <dgm:spPr/>
    </dgm:pt>
    <dgm:pt modelId="{7BC1DE47-5D75-D147-90ED-4389982BCC6D}" type="pres">
      <dgm:prSet presAssocID="{D8EC6960-2F2F-4E67-9DEA-2DA37B360CB7}" presName="sibTrans" presStyleCnt="0"/>
      <dgm:spPr/>
    </dgm:pt>
    <dgm:pt modelId="{27477307-91C9-DF45-91FE-D360860488B7}" type="pres">
      <dgm:prSet presAssocID="{2DF14521-CD6B-4AC6-BF98-BE07B3925427}" presName="node" presStyleLbl="node1" presStyleIdx="5" presStyleCnt="7">
        <dgm:presLayoutVars>
          <dgm:bulletEnabled val="1"/>
        </dgm:presLayoutVars>
      </dgm:prSet>
      <dgm:spPr/>
    </dgm:pt>
    <dgm:pt modelId="{4B78DC2A-6DE4-9341-97A9-2E7C5C483AE5}" type="pres">
      <dgm:prSet presAssocID="{453A070B-5E36-4885-B7C2-784127748854}" presName="sibTrans" presStyleCnt="0"/>
      <dgm:spPr/>
    </dgm:pt>
    <dgm:pt modelId="{FCF0F206-C96F-7D42-ACE2-0965A9D2E1B8}" type="pres">
      <dgm:prSet presAssocID="{3E874C65-D35A-46F8-8DC9-D4C115AA72C4}" presName="node" presStyleLbl="node1" presStyleIdx="6" presStyleCnt="7">
        <dgm:presLayoutVars>
          <dgm:bulletEnabled val="1"/>
        </dgm:presLayoutVars>
      </dgm:prSet>
      <dgm:spPr/>
    </dgm:pt>
  </dgm:ptLst>
  <dgm:cxnLst>
    <dgm:cxn modelId="{56F30C14-82D4-4889-B19B-C5883E9D5471}" type="presOf" srcId="{2DF14521-CD6B-4AC6-BF98-BE07B3925427}" destId="{27477307-91C9-DF45-91FE-D360860488B7}" srcOrd="0" destOrd="0" presId="urn:microsoft.com/office/officeart/2005/8/layout/default"/>
    <dgm:cxn modelId="{2E99D22B-8FA0-4D5D-B4AE-15D8AD427C43}" srcId="{2702DA95-ABEA-4F1C-9150-AE1DADB505ED}" destId="{D926AC46-E7E9-4441-AB27-E056833C08D1}" srcOrd="1" destOrd="0" parTransId="{EC3859EF-3D32-408E-A942-3C9BB3FE5DB3}" sibTransId="{F84B82AA-08C2-456B-8485-1C43F51AA391}"/>
    <dgm:cxn modelId="{30DEB474-AA1B-4488-B5F8-1697A2C08F52}" type="presOf" srcId="{D13BF4C5-9135-4283-B5C6-BC63852DE7D1}" destId="{85D2C57F-807A-454C-8127-D8F6E7B2CB75}" srcOrd="0" destOrd="0" presId="urn:microsoft.com/office/officeart/2005/8/layout/default"/>
    <dgm:cxn modelId="{2653058A-6B7D-41D9-A5CF-89ECB8647019}" srcId="{2702DA95-ABEA-4F1C-9150-AE1DADB505ED}" destId="{0C3525EA-13D0-4BF7-BCC7-685B8022021A}" srcOrd="0" destOrd="0" parTransId="{2FDE4521-3D86-4C1E-BBFC-0FE6AE6A25D6}" sibTransId="{281277CB-164D-4EF3-AD2F-77121A25CB56}"/>
    <dgm:cxn modelId="{FD47B48F-79BF-4622-8B28-1B0BA9BD6453}" type="presOf" srcId="{2A1E6B67-2FC0-46C4-AA3F-AB1A5249F2D1}" destId="{5956A577-5969-3D45-8C51-D472E460F655}" srcOrd="0" destOrd="0" presId="urn:microsoft.com/office/officeart/2005/8/layout/default"/>
    <dgm:cxn modelId="{8F344A9C-8FAF-4189-A71C-6D5071908461}" type="presOf" srcId="{E2680422-B5BD-4D1A-BF8F-B872D1513238}" destId="{AE6B2876-C36E-CF48-91E9-1CC2B7E72B78}" srcOrd="0" destOrd="0" presId="urn:microsoft.com/office/officeart/2005/8/layout/default"/>
    <dgm:cxn modelId="{9E31B1BC-D0AA-4B1D-9CD3-5D504EEB43B3}" srcId="{2702DA95-ABEA-4F1C-9150-AE1DADB505ED}" destId="{2DF14521-CD6B-4AC6-BF98-BE07B3925427}" srcOrd="5" destOrd="0" parTransId="{AA43FC69-9C1E-488C-9EE4-04BFB0B85284}" sibTransId="{453A070B-5E36-4885-B7C2-784127748854}"/>
    <dgm:cxn modelId="{9FF370C6-9E1E-4C18-A33F-C757CCD6C4D9}" srcId="{2702DA95-ABEA-4F1C-9150-AE1DADB505ED}" destId="{3E874C65-D35A-46F8-8DC9-D4C115AA72C4}" srcOrd="6" destOrd="0" parTransId="{0FB49B26-51AF-438C-BA3B-019F6F68E7D5}" sibTransId="{CDC3D668-C867-431D-9B35-A97F6B5B44B7}"/>
    <dgm:cxn modelId="{D02C6BC7-0681-4306-8265-A367A0656C02}" srcId="{2702DA95-ABEA-4F1C-9150-AE1DADB505ED}" destId="{E2680422-B5BD-4D1A-BF8F-B872D1513238}" srcOrd="2" destOrd="0" parTransId="{01E4AB38-C5F3-4964-9981-D0226F4E1EED}" sibTransId="{74117F85-5D3F-42B5-AB02-BEC8F6BFC4E2}"/>
    <dgm:cxn modelId="{95CE92D2-42B0-42B3-AF8A-E2E639272711}" srcId="{2702DA95-ABEA-4F1C-9150-AE1DADB505ED}" destId="{2A1E6B67-2FC0-46C4-AA3F-AB1A5249F2D1}" srcOrd="3" destOrd="0" parTransId="{C8729708-B236-4D6C-9E23-F2156BEAF68C}" sibTransId="{B2A73136-CEDC-42FF-9ED7-E7CD0F916C75}"/>
    <dgm:cxn modelId="{07457ADA-1BD3-4EF1-9B33-974C97B9FFD5}" type="presOf" srcId="{0C3525EA-13D0-4BF7-BCC7-685B8022021A}" destId="{AD56DB3B-EBD4-374A-AEB7-4DC8848B65F6}" srcOrd="0" destOrd="0" presId="urn:microsoft.com/office/officeart/2005/8/layout/default"/>
    <dgm:cxn modelId="{B9BC79DF-D66D-44D5-83BD-A69163B292C1}" type="presOf" srcId="{2702DA95-ABEA-4F1C-9150-AE1DADB505ED}" destId="{14464591-C39C-CA4B-BE41-37A5190D985B}" srcOrd="0" destOrd="0" presId="urn:microsoft.com/office/officeart/2005/8/layout/default"/>
    <dgm:cxn modelId="{F15497E4-EB36-4053-8B33-4529C2181699}" type="presOf" srcId="{D926AC46-E7E9-4441-AB27-E056833C08D1}" destId="{0CF16A85-F5F7-B446-AB7A-AB18CADC2ED9}" srcOrd="0" destOrd="0" presId="urn:microsoft.com/office/officeart/2005/8/layout/default"/>
    <dgm:cxn modelId="{BC6C7AE7-826C-4E38-8CE2-BBA663CF61A4}" srcId="{2702DA95-ABEA-4F1C-9150-AE1DADB505ED}" destId="{D13BF4C5-9135-4283-B5C6-BC63852DE7D1}" srcOrd="4" destOrd="0" parTransId="{B3859C09-9384-47B1-AA85-457046359814}" sibTransId="{D8EC6960-2F2F-4E67-9DEA-2DA37B360CB7}"/>
    <dgm:cxn modelId="{037BDFFE-2280-488E-80FC-2BE184BF45C1}" type="presOf" srcId="{3E874C65-D35A-46F8-8DC9-D4C115AA72C4}" destId="{FCF0F206-C96F-7D42-ACE2-0965A9D2E1B8}" srcOrd="0" destOrd="0" presId="urn:microsoft.com/office/officeart/2005/8/layout/default"/>
    <dgm:cxn modelId="{DB095C90-F931-4D42-ADAC-80B30B9BB54E}" type="presParOf" srcId="{14464591-C39C-CA4B-BE41-37A5190D985B}" destId="{AD56DB3B-EBD4-374A-AEB7-4DC8848B65F6}" srcOrd="0" destOrd="0" presId="urn:microsoft.com/office/officeart/2005/8/layout/default"/>
    <dgm:cxn modelId="{E3B8BBFA-334A-4245-961D-8490CEB9C853}" type="presParOf" srcId="{14464591-C39C-CA4B-BE41-37A5190D985B}" destId="{78487FBB-C2EC-B441-A23D-8914FB14A2D7}" srcOrd="1" destOrd="0" presId="urn:microsoft.com/office/officeart/2005/8/layout/default"/>
    <dgm:cxn modelId="{71578753-0F99-4215-80B5-E662B4C385B4}" type="presParOf" srcId="{14464591-C39C-CA4B-BE41-37A5190D985B}" destId="{0CF16A85-F5F7-B446-AB7A-AB18CADC2ED9}" srcOrd="2" destOrd="0" presId="urn:microsoft.com/office/officeart/2005/8/layout/default"/>
    <dgm:cxn modelId="{17BDE586-7D44-480B-9F8D-5E8E140A2ED2}" type="presParOf" srcId="{14464591-C39C-CA4B-BE41-37A5190D985B}" destId="{A5FC217C-8A4D-BA4B-8F19-1A5668A627E2}" srcOrd="3" destOrd="0" presId="urn:microsoft.com/office/officeart/2005/8/layout/default"/>
    <dgm:cxn modelId="{E7921CBF-6A97-409C-80E0-74C04295D056}" type="presParOf" srcId="{14464591-C39C-CA4B-BE41-37A5190D985B}" destId="{AE6B2876-C36E-CF48-91E9-1CC2B7E72B78}" srcOrd="4" destOrd="0" presId="urn:microsoft.com/office/officeart/2005/8/layout/default"/>
    <dgm:cxn modelId="{FBA69F4B-D4BB-45DC-BDF8-61D72F067D53}" type="presParOf" srcId="{14464591-C39C-CA4B-BE41-37A5190D985B}" destId="{419C57C8-2CFF-A14A-8428-0EDAE945997E}" srcOrd="5" destOrd="0" presId="urn:microsoft.com/office/officeart/2005/8/layout/default"/>
    <dgm:cxn modelId="{400C4611-D56B-4E32-AD63-0B73D6B47694}" type="presParOf" srcId="{14464591-C39C-CA4B-BE41-37A5190D985B}" destId="{5956A577-5969-3D45-8C51-D472E460F655}" srcOrd="6" destOrd="0" presId="urn:microsoft.com/office/officeart/2005/8/layout/default"/>
    <dgm:cxn modelId="{F61E28BF-F7D9-46CE-9B47-A24EC80796D4}" type="presParOf" srcId="{14464591-C39C-CA4B-BE41-37A5190D985B}" destId="{340A8003-6209-4441-B4A8-030B21F5672F}" srcOrd="7" destOrd="0" presId="urn:microsoft.com/office/officeart/2005/8/layout/default"/>
    <dgm:cxn modelId="{1CEAD9C7-394A-4680-9692-03CA15E05C98}" type="presParOf" srcId="{14464591-C39C-CA4B-BE41-37A5190D985B}" destId="{85D2C57F-807A-454C-8127-D8F6E7B2CB75}" srcOrd="8" destOrd="0" presId="urn:microsoft.com/office/officeart/2005/8/layout/default"/>
    <dgm:cxn modelId="{6F6742D5-3F69-4EA4-9A60-10F5CDFAC9D6}" type="presParOf" srcId="{14464591-C39C-CA4B-BE41-37A5190D985B}" destId="{7BC1DE47-5D75-D147-90ED-4389982BCC6D}" srcOrd="9" destOrd="0" presId="urn:microsoft.com/office/officeart/2005/8/layout/default"/>
    <dgm:cxn modelId="{D9A0613C-773D-4D3A-91D8-DE471B371899}" type="presParOf" srcId="{14464591-C39C-CA4B-BE41-37A5190D985B}" destId="{27477307-91C9-DF45-91FE-D360860488B7}" srcOrd="10" destOrd="0" presId="urn:microsoft.com/office/officeart/2005/8/layout/default"/>
    <dgm:cxn modelId="{7D429C3B-8B82-42F6-8CAF-F777E31FB0F4}" type="presParOf" srcId="{14464591-C39C-CA4B-BE41-37A5190D985B}" destId="{4B78DC2A-6DE4-9341-97A9-2E7C5C483AE5}" srcOrd="11" destOrd="0" presId="urn:microsoft.com/office/officeart/2005/8/layout/default"/>
    <dgm:cxn modelId="{BFD7887F-D3A6-479C-BA94-0D99E0098290}" type="presParOf" srcId="{14464591-C39C-CA4B-BE41-37A5190D985B}" destId="{FCF0F206-C96F-7D42-ACE2-0965A9D2E1B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45B85A-9BEC-4082-9BD5-DF728B88653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E0CC74C-9CC8-454F-A61B-614DE2AF5857}">
      <dgm:prSet/>
      <dgm:spPr/>
      <dgm:t>
        <a:bodyPr/>
        <a:lstStyle/>
        <a:p>
          <a:r>
            <a:rPr lang="de-DE"/>
            <a:t>Ihr berufliches Engagement wird unterstützt: Sowohl das Land Schleswig-Holstein als auch die Bundesrepublik Deutschland bieten durch verschiedene Förderprogramme finanzielle Unterstützung bei beruflicher Weiterbildung.</a:t>
          </a:r>
          <a:endParaRPr lang="en-US"/>
        </a:p>
      </dgm:t>
    </dgm:pt>
    <dgm:pt modelId="{7F2CCD8E-F4BF-4922-94B9-7F877584D5A4}" type="parTrans" cxnId="{0D9B65D6-D4FC-48AE-9821-4B423AEC1899}">
      <dgm:prSet/>
      <dgm:spPr/>
      <dgm:t>
        <a:bodyPr/>
        <a:lstStyle/>
        <a:p>
          <a:endParaRPr lang="en-US"/>
        </a:p>
      </dgm:t>
    </dgm:pt>
    <dgm:pt modelId="{412E5DDA-1A18-479E-8C33-0CF457B93FB7}" type="sibTrans" cxnId="{0D9B65D6-D4FC-48AE-9821-4B423AEC1899}">
      <dgm:prSet/>
      <dgm:spPr/>
      <dgm:t>
        <a:bodyPr/>
        <a:lstStyle/>
        <a:p>
          <a:endParaRPr lang="en-US"/>
        </a:p>
      </dgm:t>
    </dgm:pt>
    <dgm:pt modelId="{CC0813E7-A626-4BB0-AB56-AA4EBE5B6CD2}">
      <dgm:prSet/>
      <dgm:spPr/>
      <dgm:t>
        <a:bodyPr/>
        <a:lstStyle/>
        <a:p>
          <a:r>
            <a:rPr lang="de-DE"/>
            <a:t>Der Maßnahmebeitrag für die Lehrgangs- und Prüfungsgebühren beträgt bis zu 15.000 Euro. </a:t>
          </a:r>
          <a:r>
            <a:rPr lang="de-DE" b="1"/>
            <a:t>Davon werden 50 Prozent als Zuschuss geleistet</a:t>
          </a:r>
          <a:r>
            <a:rPr lang="de-DE"/>
            <a:t>. Für den Rest kann ein zinsgünstiges Darlehen in Anspruch genommen werden.</a:t>
          </a:r>
          <a:endParaRPr lang="en-US"/>
        </a:p>
      </dgm:t>
    </dgm:pt>
    <dgm:pt modelId="{0DEC8BD3-FDBB-4339-9583-1A1DA1DFE312}" type="parTrans" cxnId="{D9EFDA6C-5ED0-4E68-B5FE-83A201681574}">
      <dgm:prSet/>
      <dgm:spPr/>
      <dgm:t>
        <a:bodyPr/>
        <a:lstStyle/>
        <a:p>
          <a:endParaRPr lang="en-US"/>
        </a:p>
      </dgm:t>
    </dgm:pt>
    <dgm:pt modelId="{B6E6C89C-D5E3-484E-B044-D3837A91D72C}" type="sibTrans" cxnId="{D9EFDA6C-5ED0-4E68-B5FE-83A201681574}">
      <dgm:prSet/>
      <dgm:spPr/>
      <dgm:t>
        <a:bodyPr/>
        <a:lstStyle/>
        <a:p>
          <a:endParaRPr lang="en-US"/>
        </a:p>
      </dgm:t>
    </dgm:pt>
    <dgm:pt modelId="{0C994526-23C7-4715-8FA5-07C90A120DEE}">
      <dgm:prSet/>
      <dgm:spPr/>
      <dgm:t>
        <a:bodyPr/>
        <a:lstStyle/>
        <a:p>
          <a:r>
            <a:rPr lang="de-DE"/>
            <a:t>Bestehen Geförderte die Abschlussprüfung der Aufstiegsfortbildungsmaßnahme, werden Ihnen </a:t>
          </a:r>
          <a:r>
            <a:rPr lang="de-DE" b="1"/>
            <a:t>auf Antrag 50 Prozent</a:t>
          </a:r>
          <a:r>
            <a:rPr lang="de-DE"/>
            <a:t> des zu diesem Zeitpunkt noch nicht fällig gewordenen Darlehens für die Lehrgangs- und Prüfungsgebühren </a:t>
          </a:r>
          <a:r>
            <a:rPr lang="de-DE" b="1"/>
            <a:t>erlassen</a:t>
          </a:r>
          <a:r>
            <a:rPr lang="de-DE"/>
            <a:t>. </a:t>
          </a:r>
          <a:endParaRPr lang="en-US"/>
        </a:p>
      </dgm:t>
    </dgm:pt>
    <dgm:pt modelId="{38099CD5-A2DD-4E8D-B7D9-2F02ED2DC7E0}" type="parTrans" cxnId="{E7AEAFB3-E23E-410C-9332-1062EE206012}">
      <dgm:prSet/>
      <dgm:spPr/>
      <dgm:t>
        <a:bodyPr/>
        <a:lstStyle/>
        <a:p>
          <a:endParaRPr lang="en-US"/>
        </a:p>
      </dgm:t>
    </dgm:pt>
    <dgm:pt modelId="{86224796-DD7B-459C-9988-D0CD1A3B77B2}" type="sibTrans" cxnId="{E7AEAFB3-E23E-410C-9332-1062EE206012}">
      <dgm:prSet/>
      <dgm:spPr/>
      <dgm:t>
        <a:bodyPr/>
        <a:lstStyle/>
        <a:p>
          <a:endParaRPr lang="en-US"/>
        </a:p>
      </dgm:t>
    </dgm:pt>
    <dgm:pt modelId="{311CD340-0779-394A-AE87-34E27C176555}" type="pres">
      <dgm:prSet presAssocID="{6145B85A-9BEC-4082-9BD5-DF728B88653B}" presName="hierChild1" presStyleCnt="0">
        <dgm:presLayoutVars>
          <dgm:chPref val="1"/>
          <dgm:dir/>
          <dgm:animOne val="branch"/>
          <dgm:animLvl val="lvl"/>
          <dgm:resizeHandles/>
        </dgm:presLayoutVars>
      </dgm:prSet>
      <dgm:spPr/>
    </dgm:pt>
    <dgm:pt modelId="{375DD813-D00D-A248-935A-30701119AD13}" type="pres">
      <dgm:prSet presAssocID="{6E0CC74C-9CC8-454F-A61B-614DE2AF5857}" presName="hierRoot1" presStyleCnt="0"/>
      <dgm:spPr/>
    </dgm:pt>
    <dgm:pt modelId="{999F3610-D492-994F-9E98-3506202523C7}" type="pres">
      <dgm:prSet presAssocID="{6E0CC74C-9CC8-454F-A61B-614DE2AF5857}" presName="composite" presStyleCnt="0"/>
      <dgm:spPr/>
    </dgm:pt>
    <dgm:pt modelId="{D7B6E2D6-2241-CE4B-9C2D-E4010C94AA9D}" type="pres">
      <dgm:prSet presAssocID="{6E0CC74C-9CC8-454F-A61B-614DE2AF5857}" presName="background" presStyleLbl="node0" presStyleIdx="0" presStyleCnt="3"/>
      <dgm:spPr/>
    </dgm:pt>
    <dgm:pt modelId="{CC191C9D-54C5-DB46-89D6-47F4E3431F6D}" type="pres">
      <dgm:prSet presAssocID="{6E0CC74C-9CC8-454F-A61B-614DE2AF5857}" presName="text" presStyleLbl="fgAcc0" presStyleIdx="0" presStyleCnt="3">
        <dgm:presLayoutVars>
          <dgm:chPref val="3"/>
        </dgm:presLayoutVars>
      </dgm:prSet>
      <dgm:spPr/>
    </dgm:pt>
    <dgm:pt modelId="{A935AEF7-EFC4-344B-8E78-B07763E6BBC8}" type="pres">
      <dgm:prSet presAssocID="{6E0CC74C-9CC8-454F-A61B-614DE2AF5857}" presName="hierChild2" presStyleCnt="0"/>
      <dgm:spPr/>
    </dgm:pt>
    <dgm:pt modelId="{BBB8E316-A119-8148-A93A-C01E1B96259D}" type="pres">
      <dgm:prSet presAssocID="{CC0813E7-A626-4BB0-AB56-AA4EBE5B6CD2}" presName="hierRoot1" presStyleCnt="0"/>
      <dgm:spPr/>
    </dgm:pt>
    <dgm:pt modelId="{CB5D97E8-68F1-2E4E-B6D5-C1F82C871349}" type="pres">
      <dgm:prSet presAssocID="{CC0813E7-A626-4BB0-AB56-AA4EBE5B6CD2}" presName="composite" presStyleCnt="0"/>
      <dgm:spPr/>
    </dgm:pt>
    <dgm:pt modelId="{507CA36C-AC8A-6445-AF3B-11D009AC53BA}" type="pres">
      <dgm:prSet presAssocID="{CC0813E7-A626-4BB0-AB56-AA4EBE5B6CD2}" presName="background" presStyleLbl="node0" presStyleIdx="1" presStyleCnt="3"/>
      <dgm:spPr/>
    </dgm:pt>
    <dgm:pt modelId="{69E0E44B-0C13-1347-A9B0-6BA9BA62FB71}" type="pres">
      <dgm:prSet presAssocID="{CC0813E7-A626-4BB0-AB56-AA4EBE5B6CD2}" presName="text" presStyleLbl="fgAcc0" presStyleIdx="1" presStyleCnt="3">
        <dgm:presLayoutVars>
          <dgm:chPref val="3"/>
        </dgm:presLayoutVars>
      </dgm:prSet>
      <dgm:spPr/>
    </dgm:pt>
    <dgm:pt modelId="{A6DC5DA0-E610-E549-974D-FE14FEC377FD}" type="pres">
      <dgm:prSet presAssocID="{CC0813E7-A626-4BB0-AB56-AA4EBE5B6CD2}" presName="hierChild2" presStyleCnt="0"/>
      <dgm:spPr/>
    </dgm:pt>
    <dgm:pt modelId="{7958FE37-702C-184B-9D94-A6BEFBF7D5A6}" type="pres">
      <dgm:prSet presAssocID="{0C994526-23C7-4715-8FA5-07C90A120DEE}" presName="hierRoot1" presStyleCnt="0"/>
      <dgm:spPr/>
    </dgm:pt>
    <dgm:pt modelId="{8D43E0C2-10D4-6A47-A7B4-9010FA841EBB}" type="pres">
      <dgm:prSet presAssocID="{0C994526-23C7-4715-8FA5-07C90A120DEE}" presName="composite" presStyleCnt="0"/>
      <dgm:spPr/>
    </dgm:pt>
    <dgm:pt modelId="{891CEE56-A992-C243-A72D-0FCD8A456264}" type="pres">
      <dgm:prSet presAssocID="{0C994526-23C7-4715-8FA5-07C90A120DEE}" presName="background" presStyleLbl="node0" presStyleIdx="2" presStyleCnt="3"/>
      <dgm:spPr/>
    </dgm:pt>
    <dgm:pt modelId="{57ED2D8C-CC8A-8940-BFBC-6430EA11349F}" type="pres">
      <dgm:prSet presAssocID="{0C994526-23C7-4715-8FA5-07C90A120DEE}" presName="text" presStyleLbl="fgAcc0" presStyleIdx="2" presStyleCnt="3">
        <dgm:presLayoutVars>
          <dgm:chPref val="3"/>
        </dgm:presLayoutVars>
      </dgm:prSet>
      <dgm:spPr/>
    </dgm:pt>
    <dgm:pt modelId="{54497CD4-85A5-0946-A853-F98CCC680A27}" type="pres">
      <dgm:prSet presAssocID="{0C994526-23C7-4715-8FA5-07C90A120DEE}" presName="hierChild2" presStyleCnt="0"/>
      <dgm:spPr/>
    </dgm:pt>
  </dgm:ptLst>
  <dgm:cxnLst>
    <dgm:cxn modelId="{53B3F836-94C0-4DAF-A493-4D8DF6E0B39A}" type="presOf" srcId="{CC0813E7-A626-4BB0-AB56-AA4EBE5B6CD2}" destId="{69E0E44B-0C13-1347-A9B0-6BA9BA62FB71}" srcOrd="0" destOrd="0" presId="urn:microsoft.com/office/officeart/2005/8/layout/hierarchy1"/>
    <dgm:cxn modelId="{D9EFDA6C-5ED0-4E68-B5FE-83A201681574}" srcId="{6145B85A-9BEC-4082-9BD5-DF728B88653B}" destId="{CC0813E7-A626-4BB0-AB56-AA4EBE5B6CD2}" srcOrd="1" destOrd="0" parTransId="{0DEC8BD3-FDBB-4339-9583-1A1DA1DFE312}" sibTransId="{B6E6C89C-D5E3-484E-B044-D3837A91D72C}"/>
    <dgm:cxn modelId="{9E9A1054-4222-4C89-A64E-504844966A2D}" type="presOf" srcId="{6E0CC74C-9CC8-454F-A61B-614DE2AF5857}" destId="{CC191C9D-54C5-DB46-89D6-47F4E3431F6D}" srcOrd="0" destOrd="0" presId="urn:microsoft.com/office/officeart/2005/8/layout/hierarchy1"/>
    <dgm:cxn modelId="{3D451A9B-DA26-4A2C-BD7E-89A8B813A9DD}" type="presOf" srcId="{0C994526-23C7-4715-8FA5-07C90A120DEE}" destId="{57ED2D8C-CC8A-8940-BFBC-6430EA11349F}" srcOrd="0" destOrd="0" presId="urn:microsoft.com/office/officeart/2005/8/layout/hierarchy1"/>
    <dgm:cxn modelId="{2B06C5AD-434D-4875-8A89-1327265929DE}" type="presOf" srcId="{6145B85A-9BEC-4082-9BD5-DF728B88653B}" destId="{311CD340-0779-394A-AE87-34E27C176555}" srcOrd="0" destOrd="0" presId="urn:microsoft.com/office/officeart/2005/8/layout/hierarchy1"/>
    <dgm:cxn modelId="{E7AEAFB3-E23E-410C-9332-1062EE206012}" srcId="{6145B85A-9BEC-4082-9BD5-DF728B88653B}" destId="{0C994526-23C7-4715-8FA5-07C90A120DEE}" srcOrd="2" destOrd="0" parTransId="{38099CD5-A2DD-4E8D-B7D9-2F02ED2DC7E0}" sibTransId="{86224796-DD7B-459C-9988-D0CD1A3B77B2}"/>
    <dgm:cxn modelId="{0D9B65D6-D4FC-48AE-9821-4B423AEC1899}" srcId="{6145B85A-9BEC-4082-9BD5-DF728B88653B}" destId="{6E0CC74C-9CC8-454F-A61B-614DE2AF5857}" srcOrd="0" destOrd="0" parTransId="{7F2CCD8E-F4BF-4922-94B9-7F877584D5A4}" sibTransId="{412E5DDA-1A18-479E-8C33-0CF457B93FB7}"/>
    <dgm:cxn modelId="{2E0781AE-BF84-40AB-B1B5-A8D80968E8C9}" type="presParOf" srcId="{311CD340-0779-394A-AE87-34E27C176555}" destId="{375DD813-D00D-A248-935A-30701119AD13}" srcOrd="0" destOrd="0" presId="urn:microsoft.com/office/officeart/2005/8/layout/hierarchy1"/>
    <dgm:cxn modelId="{D42291C6-046D-49DE-A87C-0C95B13E3FA9}" type="presParOf" srcId="{375DD813-D00D-A248-935A-30701119AD13}" destId="{999F3610-D492-994F-9E98-3506202523C7}" srcOrd="0" destOrd="0" presId="urn:microsoft.com/office/officeart/2005/8/layout/hierarchy1"/>
    <dgm:cxn modelId="{E3571FD4-81FF-4502-983C-15181E87D46A}" type="presParOf" srcId="{999F3610-D492-994F-9E98-3506202523C7}" destId="{D7B6E2D6-2241-CE4B-9C2D-E4010C94AA9D}" srcOrd="0" destOrd="0" presId="urn:microsoft.com/office/officeart/2005/8/layout/hierarchy1"/>
    <dgm:cxn modelId="{0C246BE4-CC6F-43AC-8C07-B32BC690077A}" type="presParOf" srcId="{999F3610-D492-994F-9E98-3506202523C7}" destId="{CC191C9D-54C5-DB46-89D6-47F4E3431F6D}" srcOrd="1" destOrd="0" presId="urn:microsoft.com/office/officeart/2005/8/layout/hierarchy1"/>
    <dgm:cxn modelId="{7484BDC7-E7BA-479F-A60C-6DABA02A4259}" type="presParOf" srcId="{375DD813-D00D-A248-935A-30701119AD13}" destId="{A935AEF7-EFC4-344B-8E78-B07763E6BBC8}" srcOrd="1" destOrd="0" presId="urn:microsoft.com/office/officeart/2005/8/layout/hierarchy1"/>
    <dgm:cxn modelId="{B0A31F8A-42F5-44ED-B590-0CCC8BE01951}" type="presParOf" srcId="{311CD340-0779-394A-AE87-34E27C176555}" destId="{BBB8E316-A119-8148-A93A-C01E1B96259D}" srcOrd="1" destOrd="0" presId="urn:microsoft.com/office/officeart/2005/8/layout/hierarchy1"/>
    <dgm:cxn modelId="{876BD622-3798-442A-8679-7379231C3E95}" type="presParOf" srcId="{BBB8E316-A119-8148-A93A-C01E1B96259D}" destId="{CB5D97E8-68F1-2E4E-B6D5-C1F82C871349}" srcOrd="0" destOrd="0" presId="urn:microsoft.com/office/officeart/2005/8/layout/hierarchy1"/>
    <dgm:cxn modelId="{F80B4C96-F087-4AC7-BC8D-A6AB2F390258}" type="presParOf" srcId="{CB5D97E8-68F1-2E4E-B6D5-C1F82C871349}" destId="{507CA36C-AC8A-6445-AF3B-11D009AC53BA}" srcOrd="0" destOrd="0" presId="urn:microsoft.com/office/officeart/2005/8/layout/hierarchy1"/>
    <dgm:cxn modelId="{014B2D3E-A7F2-40D7-8FA2-73C578293ACC}" type="presParOf" srcId="{CB5D97E8-68F1-2E4E-B6D5-C1F82C871349}" destId="{69E0E44B-0C13-1347-A9B0-6BA9BA62FB71}" srcOrd="1" destOrd="0" presId="urn:microsoft.com/office/officeart/2005/8/layout/hierarchy1"/>
    <dgm:cxn modelId="{75F3FA67-FD94-4FD1-8438-31549B2F5066}" type="presParOf" srcId="{BBB8E316-A119-8148-A93A-C01E1B96259D}" destId="{A6DC5DA0-E610-E549-974D-FE14FEC377FD}" srcOrd="1" destOrd="0" presId="urn:microsoft.com/office/officeart/2005/8/layout/hierarchy1"/>
    <dgm:cxn modelId="{0A57821F-79CA-4714-9D1E-D499BFDA165F}" type="presParOf" srcId="{311CD340-0779-394A-AE87-34E27C176555}" destId="{7958FE37-702C-184B-9D94-A6BEFBF7D5A6}" srcOrd="2" destOrd="0" presId="urn:microsoft.com/office/officeart/2005/8/layout/hierarchy1"/>
    <dgm:cxn modelId="{CA3056EF-7C57-4183-9FFB-47BCD539EDCE}" type="presParOf" srcId="{7958FE37-702C-184B-9D94-A6BEFBF7D5A6}" destId="{8D43E0C2-10D4-6A47-A7B4-9010FA841EBB}" srcOrd="0" destOrd="0" presId="urn:microsoft.com/office/officeart/2005/8/layout/hierarchy1"/>
    <dgm:cxn modelId="{DD13A202-1486-4FD9-9C96-775BCAF3776C}" type="presParOf" srcId="{8D43E0C2-10D4-6A47-A7B4-9010FA841EBB}" destId="{891CEE56-A992-C243-A72D-0FCD8A456264}" srcOrd="0" destOrd="0" presId="urn:microsoft.com/office/officeart/2005/8/layout/hierarchy1"/>
    <dgm:cxn modelId="{DF62CF2D-13D9-44C4-B675-A0835C809A75}" type="presParOf" srcId="{8D43E0C2-10D4-6A47-A7B4-9010FA841EBB}" destId="{57ED2D8C-CC8A-8940-BFBC-6430EA11349F}" srcOrd="1" destOrd="0" presId="urn:microsoft.com/office/officeart/2005/8/layout/hierarchy1"/>
    <dgm:cxn modelId="{AEA9110C-D85F-4A97-B6ED-9EEDB1371308}" type="presParOf" srcId="{7958FE37-702C-184B-9D94-A6BEFBF7D5A6}" destId="{54497CD4-85A5-0946-A853-F98CCC680A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88EEC4-34B1-40FF-97D6-FDE8EFDED8E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8C23D0F-5327-4273-A97F-9708AECB040D}">
      <dgm:prSet/>
      <dgm:spPr/>
      <dgm:t>
        <a:bodyPr/>
        <a:lstStyle/>
        <a:p>
          <a:r>
            <a:rPr lang="de-DE" b="1"/>
            <a:t>IHK </a:t>
          </a:r>
          <a:br>
            <a:rPr lang="de-DE" b="1"/>
          </a:br>
          <a:r>
            <a:rPr lang="de-DE">
              <a:hlinkClick xmlns:r="http://schemas.openxmlformats.org/officeDocument/2006/relationships" r:id="rId1"/>
            </a:rPr>
            <a:t>https://www.ihk-schleswig-holstein.de/bildung/weiterbildung/fortbildungspruefungen-az</a:t>
          </a:r>
          <a:endParaRPr lang="en-US"/>
        </a:p>
      </dgm:t>
    </dgm:pt>
    <dgm:pt modelId="{78683D57-5107-4FC8-99A0-26B21AD0EBFA}" type="parTrans" cxnId="{4A517CE6-0669-42B1-9D31-84F119C2B253}">
      <dgm:prSet/>
      <dgm:spPr/>
      <dgm:t>
        <a:bodyPr/>
        <a:lstStyle/>
        <a:p>
          <a:endParaRPr lang="en-US"/>
        </a:p>
      </dgm:t>
    </dgm:pt>
    <dgm:pt modelId="{472708B7-4525-46DB-87E0-6E173D4179F5}" type="sibTrans" cxnId="{4A517CE6-0669-42B1-9D31-84F119C2B253}">
      <dgm:prSet/>
      <dgm:spPr/>
      <dgm:t>
        <a:bodyPr/>
        <a:lstStyle/>
        <a:p>
          <a:endParaRPr lang="en-US"/>
        </a:p>
      </dgm:t>
    </dgm:pt>
    <dgm:pt modelId="{57D730CB-551F-4DE6-92EF-F65580722E0C}">
      <dgm:prSet/>
      <dgm:spPr/>
      <dgm:t>
        <a:bodyPr/>
        <a:lstStyle/>
        <a:p>
          <a:r>
            <a:rPr lang="de-DE" b="1"/>
            <a:t>Hilfsmittelliste</a:t>
          </a:r>
          <a:br>
            <a:rPr lang="de-DE" b="1"/>
          </a:br>
          <a:r>
            <a:rPr lang="de-DE">
              <a:hlinkClick xmlns:r="http://schemas.openxmlformats.org/officeDocument/2006/relationships" r:id="rId2"/>
            </a:rPr>
            <a:t>https://www.dihk-bildungs-gmbh.de/pruefungen/ihk-pruefungen</a:t>
          </a:r>
          <a:endParaRPr lang="en-US"/>
        </a:p>
      </dgm:t>
    </dgm:pt>
    <dgm:pt modelId="{4F42AB10-F91C-413A-B2DC-DCF357AF1C97}" type="parTrans" cxnId="{3A0AAB58-0DA0-430B-B03C-88CAD29279CB}">
      <dgm:prSet/>
      <dgm:spPr/>
      <dgm:t>
        <a:bodyPr/>
        <a:lstStyle/>
        <a:p>
          <a:endParaRPr lang="en-US"/>
        </a:p>
      </dgm:t>
    </dgm:pt>
    <dgm:pt modelId="{10C16760-BD61-4A05-BE65-A02386FEEC70}" type="sibTrans" cxnId="{3A0AAB58-0DA0-430B-B03C-88CAD29279CB}">
      <dgm:prSet/>
      <dgm:spPr/>
      <dgm:t>
        <a:bodyPr/>
        <a:lstStyle/>
        <a:p>
          <a:endParaRPr lang="en-US"/>
        </a:p>
      </dgm:t>
    </dgm:pt>
    <dgm:pt modelId="{8EBB9DEF-5CC2-4D93-8ABA-2EA14362C7E5}">
      <dgm:prSet/>
      <dgm:spPr/>
      <dgm:t>
        <a:bodyPr/>
        <a:lstStyle/>
        <a:p>
          <a:r>
            <a:rPr lang="de-DE" b="1"/>
            <a:t>Aufstiegs-BAföG</a:t>
          </a:r>
          <a:br>
            <a:rPr lang="de-DE"/>
          </a:br>
          <a:r>
            <a:rPr lang="de-DE">
              <a:hlinkClick xmlns:r="http://schemas.openxmlformats.org/officeDocument/2006/relationships" r:id="rId3"/>
            </a:rPr>
            <a:t>https://www.aufstiegs-bafoeg.de</a:t>
          </a:r>
          <a:endParaRPr lang="en-US"/>
        </a:p>
      </dgm:t>
    </dgm:pt>
    <dgm:pt modelId="{00ABAA06-1837-4E37-8347-DF4EA555A257}" type="parTrans" cxnId="{CDAE524A-0427-407B-8B0A-667CBFD22A5F}">
      <dgm:prSet/>
      <dgm:spPr/>
      <dgm:t>
        <a:bodyPr/>
        <a:lstStyle/>
        <a:p>
          <a:endParaRPr lang="en-US"/>
        </a:p>
      </dgm:t>
    </dgm:pt>
    <dgm:pt modelId="{B1D6CE73-4B48-4327-A144-4E8E31AD6326}" type="sibTrans" cxnId="{CDAE524A-0427-407B-8B0A-667CBFD22A5F}">
      <dgm:prSet/>
      <dgm:spPr/>
      <dgm:t>
        <a:bodyPr/>
        <a:lstStyle/>
        <a:p>
          <a:endParaRPr lang="en-US"/>
        </a:p>
      </dgm:t>
    </dgm:pt>
    <dgm:pt modelId="{1F9802C8-5AFB-49F4-A10D-31BA6C36967F}">
      <dgm:prSet/>
      <dgm:spPr/>
      <dgm:t>
        <a:bodyPr/>
        <a:lstStyle/>
        <a:p>
          <a:r>
            <a:rPr lang="de-DE" b="1"/>
            <a:t>DIHK Shop</a:t>
          </a:r>
          <a:br>
            <a:rPr lang="de-DE" b="1"/>
          </a:br>
          <a:r>
            <a:rPr lang="de-DE">
              <a:hlinkClick xmlns:r="http://schemas.openxmlformats.org/officeDocument/2006/relationships" r:id="rId4"/>
            </a:rPr>
            <a:t>https://www.dihk-bildung.shop</a:t>
          </a:r>
          <a:endParaRPr lang="en-US"/>
        </a:p>
      </dgm:t>
    </dgm:pt>
    <dgm:pt modelId="{DE9EF366-C48C-41AC-8D2E-5AEBAD02522F}" type="parTrans" cxnId="{C4E6C4EE-720C-4D19-8B50-1AE57C776B35}">
      <dgm:prSet/>
      <dgm:spPr/>
      <dgm:t>
        <a:bodyPr/>
        <a:lstStyle/>
        <a:p>
          <a:endParaRPr lang="en-US"/>
        </a:p>
      </dgm:t>
    </dgm:pt>
    <dgm:pt modelId="{3DB65EBB-6064-490B-A5A5-6DF3688B17BF}" type="sibTrans" cxnId="{C4E6C4EE-720C-4D19-8B50-1AE57C776B35}">
      <dgm:prSet/>
      <dgm:spPr/>
      <dgm:t>
        <a:bodyPr/>
        <a:lstStyle/>
        <a:p>
          <a:endParaRPr lang="en-US"/>
        </a:p>
      </dgm:t>
    </dgm:pt>
    <dgm:pt modelId="{CC811530-12FF-5E4F-A1E2-32F1B871348B}" type="pres">
      <dgm:prSet presAssocID="{9488EEC4-34B1-40FF-97D6-FDE8EFDED8EF}" presName="vert0" presStyleCnt="0">
        <dgm:presLayoutVars>
          <dgm:dir/>
          <dgm:animOne val="branch"/>
          <dgm:animLvl val="lvl"/>
        </dgm:presLayoutVars>
      </dgm:prSet>
      <dgm:spPr/>
    </dgm:pt>
    <dgm:pt modelId="{B7378A21-13F9-BA46-A4F0-0CB3CDFD2F4C}" type="pres">
      <dgm:prSet presAssocID="{88C23D0F-5327-4273-A97F-9708AECB040D}" presName="thickLine" presStyleLbl="alignNode1" presStyleIdx="0" presStyleCnt="4"/>
      <dgm:spPr/>
    </dgm:pt>
    <dgm:pt modelId="{27AED928-9619-1D44-A7EB-4ADC3180BCEC}" type="pres">
      <dgm:prSet presAssocID="{88C23D0F-5327-4273-A97F-9708AECB040D}" presName="horz1" presStyleCnt="0"/>
      <dgm:spPr/>
    </dgm:pt>
    <dgm:pt modelId="{36D8FC98-4F2E-D840-B727-4D97B2760FE3}" type="pres">
      <dgm:prSet presAssocID="{88C23D0F-5327-4273-A97F-9708AECB040D}" presName="tx1" presStyleLbl="revTx" presStyleIdx="0" presStyleCnt="4"/>
      <dgm:spPr/>
    </dgm:pt>
    <dgm:pt modelId="{DB308B52-EBBF-3044-BCDF-E20B618331E0}" type="pres">
      <dgm:prSet presAssocID="{88C23D0F-5327-4273-A97F-9708AECB040D}" presName="vert1" presStyleCnt="0"/>
      <dgm:spPr/>
    </dgm:pt>
    <dgm:pt modelId="{A9847ACF-49A4-7242-AB68-F5F78106FED5}" type="pres">
      <dgm:prSet presAssocID="{57D730CB-551F-4DE6-92EF-F65580722E0C}" presName="thickLine" presStyleLbl="alignNode1" presStyleIdx="1" presStyleCnt="4"/>
      <dgm:spPr/>
    </dgm:pt>
    <dgm:pt modelId="{1C3DEDEC-6D8D-C14E-BA7E-0C9F14B2F654}" type="pres">
      <dgm:prSet presAssocID="{57D730CB-551F-4DE6-92EF-F65580722E0C}" presName="horz1" presStyleCnt="0"/>
      <dgm:spPr/>
    </dgm:pt>
    <dgm:pt modelId="{7047BBF6-8408-1D4B-9340-43AEB648A1B9}" type="pres">
      <dgm:prSet presAssocID="{57D730CB-551F-4DE6-92EF-F65580722E0C}" presName="tx1" presStyleLbl="revTx" presStyleIdx="1" presStyleCnt="4"/>
      <dgm:spPr/>
    </dgm:pt>
    <dgm:pt modelId="{D8C6BC60-5F95-6444-82FA-9AC8EF028452}" type="pres">
      <dgm:prSet presAssocID="{57D730CB-551F-4DE6-92EF-F65580722E0C}" presName="vert1" presStyleCnt="0"/>
      <dgm:spPr/>
    </dgm:pt>
    <dgm:pt modelId="{4184162E-663E-DE4C-B0BF-BF9E59418376}" type="pres">
      <dgm:prSet presAssocID="{8EBB9DEF-5CC2-4D93-8ABA-2EA14362C7E5}" presName="thickLine" presStyleLbl="alignNode1" presStyleIdx="2" presStyleCnt="4"/>
      <dgm:spPr/>
    </dgm:pt>
    <dgm:pt modelId="{C8FC349A-C2EF-154C-8002-B1E646E4B1E3}" type="pres">
      <dgm:prSet presAssocID="{8EBB9DEF-5CC2-4D93-8ABA-2EA14362C7E5}" presName="horz1" presStyleCnt="0"/>
      <dgm:spPr/>
    </dgm:pt>
    <dgm:pt modelId="{5DC19896-460A-B64F-811D-58300CDAF32D}" type="pres">
      <dgm:prSet presAssocID="{8EBB9DEF-5CC2-4D93-8ABA-2EA14362C7E5}" presName="tx1" presStyleLbl="revTx" presStyleIdx="2" presStyleCnt="4"/>
      <dgm:spPr/>
    </dgm:pt>
    <dgm:pt modelId="{83B24EE7-5477-9A4F-9982-96EA85A1AD77}" type="pres">
      <dgm:prSet presAssocID="{8EBB9DEF-5CC2-4D93-8ABA-2EA14362C7E5}" presName="vert1" presStyleCnt="0"/>
      <dgm:spPr/>
    </dgm:pt>
    <dgm:pt modelId="{3B59DE40-886A-6B4B-AE22-7A6FCACB6D34}" type="pres">
      <dgm:prSet presAssocID="{1F9802C8-5AFB-49F4-A10D-31BA6C36967F}" presName="thickLine" presStyleLbl="alignNode1" presStyleIdx="3" presStyleCnt="4"/>
      <dgm:spPr/>
    </dgm:pt>
    <dgm:pt modelId="{366B4A5A-2A04-E64B-A1B2-D83C2048FE9B}" type="pres">
      <dgm:prSet presAssocID="{1F9802C8-5AFB-49F4-A10D-31BA6C36967F}" presName="horz1" presStyleCnt="0"/>
      <dgm:spPr/>
    </dgm:pt>
    <dgm:pt modelId="{0742F8D6-D401-0440-A4C8-6ADFDA3F1445}" type="pres">
      <dgm:prSet presAssocID="{1F9802C8-5AFB-49F4-A10D-31BA6C36967F}" presName="tx1" presStyleLbl="revTx" presStyleIdx="3" presStyleCnt="4"/>
      <dgm:spPr/>
    </dgm:pt>
    <dgm:pt modelId="{D96F5D4E-F298-DA41-929A-DD2F016F2C81}" type="pres">
      <dgm:prSet presAssocID="{1F9802C8-5AFB-49F4-A10D-31BA6C36967F}" presName="vert1" presStyleCnt="0"/>
      <dgm:spPr/>
    </dgm:pt>
  </dgm:ptLst>
  <dgm:cxnLst>
    <dgm:cxn modelId="{5BD45F63-0C31-452F-90D2-5627E493E189}" type="presOf" srcId="{9488EEC4-34B1-40FF-97D6-FDE8EFDED8EF}" destId="{CC811530-12FF-5E4F-A1E2-32F1B871348B}" srcOrd="0" destOrd="0" presId="urn:microsoft.com/office/officeart/2008/layout/LinedList"/>
    <dgm:cxn modelId="{CDAE524A-0427-407B-8B0A-667CBFD22A5F}" srcId="{9488EEC4-34B1-40FF-97D6-FDE8EFDED8EF}" destId="{8EBB9DEF-5CC2-4D93-8ABA-2EA14362C7E5}" srcOrd="2" destOrd="0" parTransId="{00ABAA06-1837-4E37-8347-DF4EA555A257}" sibTransId="{B1D6CE73-4B48-4327-A144-4E8E31AD6326}"/>
    <dgm:cxn modelId="{8BCB104F-1D07-47EA-AFE9-184AB3464CEA}" type="presOf" srcId="{8EBB9DEF-5CC2-4D93-8ABA-2EA14362C7E5}" destId="{5DC19896-460A-B64F-811D-58300CDAF32D}" srcOrd="0" destOrd="0" presId="urn:microsoft.com/office/officeart/2008/layout/LinedList"/>
    <dgm:cxn modelId="{3A0AAB58-0DA0-430B-B03C-88CAD29279CB}" srcId="{9488EEC4-34B1-40FF-97D6-FDE8EFDED8EF}" destId="{57D730CB-551F-4DE6-92EF-F65580722E0C}" srcOrd="1" destOrd="0" parTransId="{4F42AB10-F91C-413A-B2DC-DCF357AF1C97}" sibTransId="{10C16760-BD61-4A05-BE65-A02386FEEC70}"/>
    <dgm:cxn modelId="{56B59BA3-9E78-4EB5-A4E8-535CBAE58899}" type="presOf" srcId="{88C23D0F-5327-4273-A97F-9708AECB040D}" destId="{36D8FC98-4F2E-D840-B727-4D97B2760FE3}" srcOrd="0" destOrd="0" presId="urn:microsoft.com/office/officeart/2008/layout/LinedList"/>
    <dgm:cxn modelId="{5903FBBD-2FF9-4E1A-8F61-94B5C2D10927}" type="presOf" srcId="{1F9802C8-5AFB-49F4-A10D-31BA6C36967F}" destId="{0742F8D6-D401-0440-A4C8-6ADFDA3F1445}" srcOrd="0" destOrd="0" presId="urn:microsoft.com/office/officeart/2008/layout/LinedList"/>
    <dgm:cxn modelId="{261016D2-DFF8-4DC0-B368-66CE6ABBB9F9}" type="presOf" srcId="{57D730CB-551F-4DE6-92EF-F65580722E0C}" destId="{7047BBF6-8408-1D4B-9340-43AEB648A1B9}" srcOrd="0" destOrd="0" presId="urn:microsoft.com/office/officeart/2008/layout/LinedList"/>
    <dgm:cxn modelId="{4A517CE6-0669-42B1-9D31-84F119C2B253}" srcId="{9488EEC4-34B1-40FF-97D6-FDE8EFDED8EF}" destId="{88C23D0F-5327-4273-A97F-9708AECB040D}" srcOrd="0" destOrd="0" parTransId="{78683D57-5107-4FC8-99A0-26B21AD0EBFA}" sibTransId="{472708B7-4525-46DB-87E0-6E173D4179F5}"/>
    <dgm:cxn modelId="{C4E6C4EE-720C-4D19-8B50-1AE57C776B35}" srcId="{9488EEC4-34B1-40FF-97D6-FDE8EFDED8EF}" destId="{1F9802C8-5AFB-49F4-A10D-31BA6C36967F}" srcOrd="3" destOrd="0" parTransId="{DE9EF366-C48C-41AC-8D2E-5AEBAD02522F}" sibTransId="{3DB65EBB-6064-490B-A5A5-6DF3688B17BF}"/>
    <dgm:cxn modelId="{ED176510-33D4-4ED6-8D2A-36587A75B35E}" type="presParOf" srcId="{CC811530-12FF-5E4F-A1E2-32F1B871348B}" destId="{B7378A21-13F9-BA46-A4F0-0CB3CDFD2F4C}" srcOrd="0" destOrd="0" presId="urn:microsoft.com/office/officeart/2008/layout/LinedList"/>
    <dgm:cxn modelId="{9F13FBA7-7AC1-4CF8-8E33-F236438A05D7}" type="presParOf" srcId="{CC811530-12FF-5E4F-A1E2-32F1B871348B}" destId="{27AED928-9619-1D44-A7EB-4ADC3180BCEC}" srcOrd="1" destOrd="0" presId="urn:microsoft.com/office/officeart/2008/layout/LinedList"/>
    <dgm:cxn modelId="{E9475BDC-820A-4E89-8BAA-D47D2F0A2199}" type="presParOf" srcId="{27AED928-9619-1D44-A7EB-4ADC3180BCEC}" destId="{36D8FC98-4F2E-D840-B727-4D97B2760FE3}" srcOrd="0" destOrd="0" presId="urn:microsoft.com/office/officeart/2008/layout/LinedList"/>
    <dgm:cxn modelId="{04F1C17B-B5A8-4F09-9FF7-953ADCC9CC83}" type="presParOf" srcId="{27AED928-9619-1D44-A7EB-4ADC3180BCEC}" destId="{DB308B52-EBBF-3044-BCDF-E20B618331E0}" srcOrd="1" destOrd="0" presId="urn:microsoft.com/office/officeart/2008/layout/LinedList"/>
    <dgm:cxn modelId="{49E05A4B-D338-40E7-9765-98D4E3430F30}" type="presParOf" srcId="{CC811530-12FF-5E4F-A1E2-32F1B871348B}" destId="{A9847ACF-49A4-7242-AB68-F5F78106FED5}" srcOrd="2" destOrd="0" presId="urn:microsoft.com/office/officeart/2008/layout/LinedList"/>
    <dgm:cxn modelId="{6084E4CE-CF2A-45F1-9831-9972B488D61C}" type="presParOf" srcId="{CC811530-12FF-5E4F-A1E2-32F1B871348B}" destId="{1C3DEDEC-6D8D-C14E-BA7E-0C9F14B2F654}" srcOrd="3" destOrd="0" presId="urn:microsoft.com/office/officeart/2008/layout/LinedList"/>
    <dgm:cxn modelId="{8B681ED9-6BEE-4A40-A3F6-9F8B0AB08DC6}" type="presParOf" srcId="{1C3DEDEC-6D8D-C14E-BA7E-0C9F14B2F654}" destId="{7047BBF6-8408-1D4B-9340-43AEB648A1B9}" srcOrd="0" destOrd="0" presId="urn:microsoft.com/office/officeart/2008/layout/LinedList"/>
    <dgm:cxn modelId="{7F23ED51-B300-4612-BEEF-9229C8900F32}" type="presParOf" srcId="{1C3DEDEC-6D8D-C14E-BA7E-0C9F14B2F654}" destId="{D8C6BC60-5F95-6444-82FA-9AC8EF028452}" srcOrd="1" destOrd="0" presId="urn:microsoft.com/office/officeart/2008/layout/LinedList"/>
    <dgm:cxn modelId="{A7049185-5EEA-4563-BE6E-AB51497722BF}" type="presParOf" srcId="{CC811530-12FF-5E4F-A1E2-32F1B871348B}" destId="{4184162E-663E-DE4C-B0BF-BF9E59418376}" srcOrd="4" destOrd="0" presId="urn:microsoft.com/office/officeart/2008/layout/LinedList"/>
    <dgm:cxn modelId="{F6E4F100-03AB-42FE-9DEC-296332FBFBBF}" type="presParOf" srcId="{CC811530-12FF-5E4F-A1E2-32F1B871348B}" destId="{C8FC349A-C2EF-154C-8002-B1E646E4B1E3}" srcOrd="5" destOrd="0" presId="urn:microsoft.com/office/officeart/2008/layout/LinedList"/>
    <dgm:cxn modelId="{54200A25-3889-48BD-9A7E-D7F2FD398362}" type="presParOf" srcId="{C8FC349A-C2EF-154C-8002-B1E646E4B1E3}" destId="{5DC19896-460A-B64F-811D-58300CDAF32D}" srcOrd="0" destOrd="0" presId="urn:microsoft.com/office/officeart/2008/layout/LinedList"/>
    <dgm:cxn modelId="{1E64D481-F199-4BE2-99A0-7F40185A458A}" type="presParOf" srcId="{C8FC349A-C2EF-154C-8002-B1E646E4B1E3}" destId="{83B24EE7-5477-9A4F-9982-96EA85A1AD77}" srcOrd="1" destOrd="0" presId="urn:microsoft.com/office/officeart/2008/layout/LinedList"/>
    <dgm:cxn modelId="{39F0FA14-E6BD-4944-970E-1ABCD0B775FA}" type="presParOf" srcId="{CC811530-12FF-5E4F-A1E2-32F1B871348B}" destId="{3B59DE40-886A-6B4B-AE22-7A6FCACB6D34}" srcOrd="6" destOrd="0" presId="urn:microsoft.com/office/officeart/2008/layout/LinedList"/>
    <dgm:cxn modelId="{BCF55404-ABC3-4EC1-9981-049D230FF0EE}" type="presParOf" srcId="{CC811530-12FF-5E4F-A1E2-32F1B871348B}" destId="{366B4A5A-2A04-E64B-A1B2-D83C2048FE9B}" srcOrd="7" destOrd="0" presId="urn:microsoft.com/office/officeart/2008/layout/LinedList"/>
    <dgm:cxn modelId="{D8F86B7F-8074-4B1B-8319-4CB9636D3395}" type="presParOf" srcId="{366B4A5A-2A04-E64B-A1B2-D83C2048FE9B}" destId="{0742F8D6-D401-0440-A4C8-6ADFDA3F1445}" srcOrd="0" destOrd="0" presId="urn:microsoft.com/office/officeart/2008/layout/LinedList"/>
    <dgm:cxn modelId="{102F3F46-3094-4D14-82CA-C40067CAD56F}" type="presParOf" srcId="{366B4A5A-2A04-E64B-A1B2-D83C2048FE9B}" destId="{D96F5D4E-F298-DA41-929A-DD2F016F2C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E280D-23F2-7442-8502-92A857E609EF}">
      <dsp:nvSpPr>
        <dsp:cNvPr id="0" name=""/>
        <dsp:cNvSpPr/>
      </dsp:nvSpPr>
      <dsp:spPr>
        <a:xfrm>
          <a:off x="894203" y="259498"/>
          <a:ext cx="4524124" cy="141378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7606" tIns="57150" rIns="57150" bIns="57150" numCol="1" spcCol="1270" anchor="ctr" anchorCtr="0">
          <a:noAutofit/>
        </a:bodyPr>
        <a:lstStyle/>
        <a:p>
          <a:pPr marL="0" lvl="0" indent="0" algn="l" defTabSz="666750">
            <a:lnSpc>
              <a:spcPct val="90000"/>
            </a:lnSpc>
            <a:spcBef>
              <a:spcPct val="0"/>
            </a:spcBef>
            <a:spcAft>
              <a:spcPct val="35000"/>
            </a:spcAft>
            <a:buNone/>
          </a:pPr>
          <a:r>
            <a:rPr lang="de-DE" sz="1500" b="1" kern="1200" dirty="0"/>
            <a:t>Industriemeister-/in</a:t>
          </a:r>
        </a:p>
        <a:p>
          <a:pPr marL="0" lvl="0" indent="0" algn="l" defTabSz="666750">
            <a:lnSpc>
              <a:spcPct val="90000"/>
            </a:lnSpc>
            <a:spcBef>
              <a:spcPct val="0"/>
            </a:spcBef>
            <a:spcAft>
              <a:spcPct val="35000"/>
            </a:spcAft>
            <a:buNone/>
          </a:pPr>
          <a:r>
            <a:rPr lang="de-DE" sz="1500" kern="1200" dirty="0"/>
            <a:t>- Metall</a:t>
          </a:r>
        </a:p>
        <a:p>
          <a:pPr marL="0" lvl="0" indent="0" algn="l" defTabSz="666750">
            <a:lnSpc>
              <a:spcPct val="90000"/>
            </a:lnSpc>
            <a:spcBef>
              <a:spcPct val="0"/>
            </a:spcBef>
            <a:spcAft>
              <a:spcPct val="35000"/>
            </a:spcAft>
            <a:buNone/>
          </a:pPr>
          <a:r>
            <a:rPr lang="de-DE" sz="1500" kern="1200" dirty="0"/>
            <a:t>- Mechatronik</a:t>
          </a:r>
        </a:p>
        <a:p>
          <a:pPr marL="0" lvl="0" indent="0" algn="l" defTabSz="666750">
            <a:lnSpc>
              <a:spcPct val="90000"/>
            </a:lnSpc>
            <a:spcBef>
              <a:spcPct val="0"/>
            </a:spcBef>
            <a:spcAft>
              <a:spcPct val="35000"/>
            </a:spcAft>
            <a:buNone/>
          </a:pPr>
          <a:r>
            <a:rPr lang="de-DE" sz="1500" kern="1200" dirty="0"/>
            <a:t>- Elektrotechnik</a:t>
          </a:r>
        </a:p>
        <a:p>
          <a:pPr marL="0" lvl="0" indent="0" algn="l" defTabSz="666750">
            <a:lnSpc>
              <a:spcPct val="90000"/>
            </a:lnSpc>
            <a:spcBef>
              <a:spcPct val="0"/>
            </a:spcBef>
            <a:spcAft>
              <a:spcPct val="35000"/>
            </a:spcAft>
            <a:buNone/>
          </a:pPr>
          <a:r>
            <a:rPr lang="de-DE" sz="1500" kern="1200" dirty="0"/>
            <a:t>- Luftfahrttechnik</a:t>
          </a:r>
        </a:p>
      </dsp:txBody>
      <dsp:txXfrm>
        <a:off x="894203" y="259498"/>
        <a:ext cx="4524124" cy="1413789"/>
      </dsp:txXfrm>
    </dsp:sp>
    <dsp:sp modelId="{DC72C59D-BC04-6640-BD68-02DD6F22C1D1}">
      <dsp:nvSpPr>
        <dsp:cNvPr id="0" name=""/>
        <dsp:cNvSpPr/>
      </dsp:nvSpPr>
      <dsp:spPr>
        <a:xfrm>
          <a:off x="705698" y="55284"/>
          <a:ext cx="989652" cy="14844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394A7D-A3C9-2E48-9AC0-B64B8305704D}">
      <dsp:nvSpPr>
        <dsp:cNvPr id="0" name=""/>
        <dsp:cNvSpPr/>
      </dsp:nvSpPr>
      <dsp:spPr>
        <a:xfrm>
          <a:off x="894203" y="2039301"/>
          <a:ext cx="4524124" cy="141378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7606" tIns="57150" rIns="57150" bIns="57150" numCol="1" spcCol="1270" anchor="ctr" anchorCtr="0">
          <a:noAutofit/>
        </a:bodyPr>
        <a:lstStyle/>
        <a:p>
          <a:pPr marL="0" lvl="0" indent="0" algn="l" defTabSz="666750">
            <a:lnSpc>
              <a:spcPct val="90000"/>
            </a:lnSpc>
            <a:spcBef>
              <a:spcPct val="0"/>
            </a:spcBef>
            <a:spcAft>
              <a:spcPct val="35000"/>
            </a:spcAft>
            <a:buNone/>
          </a:pPr>
          <a:r>
            <a:rPr lang="de-DE" sz="1500" b="1" kern="1200" dirty="0"/>
            <a:t>Fachmeister/-innen</a:t>
          </a:r>
        </a:p>
        <a:p>
          <a:pPr marL="0" lvl="0" indent="0" algn="l" defTabSz="666750">
            <a:lnSpc>
              <a:spcPct val="90000"/>
            </a:lnSpc>
            <a:spcBef>
              <a:spcPct val="0"/>
            </a:spcBef>
            <a:spcAft>
              <a:spcPct val="35000"/>
            </a:spcAft>
            <a:buNone/>
          </a:pPr>
          <a:r>
            <a:rPr lang="de-DE" sz="1500" kern="1200" dirty="0"/>
            <a:t>- Logistik</a:t>
          </a:r>
        </a:p>
        <a:p>
          <a:pPr marL="0" lvl="0" indent="0" algn="l" defTabSz="666750">
            <a:lnSpc>
              <a:spcPct val="90000"/>
            </a:lnSpc>
            <a:spcBef>
              <a:spcPct val="0"/>
            </a:spcBef>
            <a:spcAft>
              <a:spcPct val="35000"/>
            </a:spcAft>
            <a:buNone/>
          </a:pPr>
          <a:r>
            <a:rPr lang="de-DE" sz="1500" kern="1200" dirty="0"/>
            <a:t>- Taucher</a:t>
          </a:r>
        </a:p>
        <a:p>
          <a:pPr marL="0" lvl="0" indent="0" algn="l" defTabSz="666750">
            <a:lnSpc>
              <a:spcPct val="90000"/>
            </a:lnSpc>
            <a:spcBef>
              <a:spcPct val="0"/>
            </a:spcBef>
            <a:spcAft>
              <a:spcPct val="35000"/>
            </a:spcAft>
            <a:buNone/>
          </a:pPr>
          <a:r>
            <a:rPr lang="de-DE" sz="1500" kern="1200" dirty="0"/>
            <a:t>- Möbel-, Küchen-, Umzugsservice</a:t>
          </a:r>
        </a:p>
        <a:p>
          <a:pPr marL="0" lvl="0" indent="0" algn="l" defTabSz="666750">
            <a:lnSpc>
              <a:spcPct val="90000"/>
            </a:lnSpc>
            <a:spcBef>
              <a:spcPct val="0"/>
            </a:spcBef>
            <a:spcAft>
              <a:spcPct val="35000"/>
            </a:spcAft>
            <a:buNone/>
          </a:pPr>
          <a:r>
            <a:rPr lang="de-DE" sz="1500" kern="1200" dirty="0"/>
            <a:t>- Abwasser</a:t>
          </a:r>
        </a:p>
      </dsp:txBody>
      <dsp:txXfrm>
        <a:off x="894203" y="2039301"/>
        <a:ext cx="4524124" cy="1413789"/>
      </dsp:txXfrm>
    </dsp:sp>
    <dsp:sp modelId="{BE86A03D-E758-BF4A-8C85-7293A465F874}">
      <dsp:nvSpPr>
        <dsp:cNvPr id="0" name=""/>
        <dsp:cNvSpPr/>
      </dsp:nvSpPr>
      <dsp:spPr>
        <a:xfrm>
          <a:off x="705698" y="1835087"/>
          <a:ext cx="989652" cy="14844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E6A79-75F6-E64A-BC67-F2C2DE109164}">
      <dsp:nvSpPr>
        <dsp:cNvPr id="0" name=""/>
        <dsp:cNvSpPr/>
      </dsp:nvSpPr>
      <dsp:spPr>
        <a:xfrm>
          <a:off x="241193" y="473898"/>
          <a:ext cx="5718765" cy="30214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0472" tIns="57150" rIns="57150" bIns="57150" numCol="1" spcCol="1270" anchor="ctr" anchorCtr="0">
          <a:noAutofit/>
        </a:bodyPr>
        <a:lstStyle/>
        <a:p>
          <a:pPr marL="0" lvl="0" indent="0" algn="l" defTabSz="666750">
            <a:lnSpc>
              <a:spcPct val="90000"/>
            </a:lnSpc>
            <a:spcBef>
              <a:spcPct val="0"/>
            </a:spcBef>
            <a:spcAft>
              <a:spcPct val="35000"/>
            </a:spcAft>
            <a:buNone/>
          </a:pPr>
          <a:r>
            <a:rPr lang="de-DE" sz="1500" b="1" kern="1200" dirty="0"/>
            <a:t>Fachwirt/-in</a:t>
          </a:r>
        </a:p>
        <a:p>
          <a:pPr marL="0" lvl="0" indent="0" algn="l" defTabSz="666750">
            <a:lnSpc>
              <a:spcPct val="90000"/>
            </a:lnSpc>
            <a:spcBef>
              <a:spcPct val="0"/>
            </a:spcBef>
            <a:spcAft>
              <a:spcPct val="35000"/>
            </a:spcAft>
            <a:buNone/>
          </a:pPr>
          <a:r>
            <a:rPr lang="de-DE" sz="1500" kern="1200" dirty="0"/>
            <a:t>- Immobilien</a:t>
          </a:r>
        </a:p>
        <a:p>
          <a:pPr marL="0" lvl="0" indent="0" algn="l" defTabSz="666750">
            <a:lnSpc>
              <a:spcPct val="90000"/>
            </a:lnSpc>
            <a:spcBef>
              <a:spcPct val="0"/>
            </a:spcBef>
            <a:spcAft>
              <a:spcPct val="35000"/>
            </a:spcAft>
            <a:buNone/>
          </a:pPr>
          <a:r>
            <a:rPr lang="de-DE" sz="1500" kern="1200" dirty="0"/>
            <a:t>- Handel</a:t>
          </a:r>
        </a:p>
        <a:p>
          <a:pPr marL="0" lvl="0" indent="0" algn="l" defTabSz="666750">
            <a:lnSpc>
              <a:spcPct val="90000"/>
            </a:lnSpc>
            <a:spcBef>
              <a:spcPct val="0"/>
            </a:spcBef>
            <a:spcAft>
              <a:spcPct val="35000"/>
            </a:spcAft>
            <a:buNone/>
          </a:pPr>
          <a:r>
            <a:rPr lang="de-DE" sz="1500" kern="1200" dirty="0"/>
            <a:t>- Industrie</a:t>
          </a:r>
        </a:p>
        <a:p>
          <a:pPr marL="0" lvl="0" indent="0" algn="l" defTabSz="666750">
            <a:lnSpc>
              <a:spcPct val="90000"/>
            </a:lnSpc>
            <a:spcBef>
              <a:spcPct val="0"/>
            </a:spcBef>
            <a:spcAft>
              <a:spcPct val="35000"/>
            </a:spcAft>
            <a:buNone/>
          </a:pPr>
          <a:r>
            <a:rPr lang="de-DE" sz="1500" kern="1200" dirty="0"/>
            <a:t>- Wirtschaft</a:t>
          </a:r>
        </a:p>
        <a:p>
          <a:pPr marL="0" lvl="0" indent="0" algn="l" defTabSz="666750">
            <a:lnSpc>
              <a:spcPct val="90000"/>
            </a:lnSpc>
            <a:spcBef>
              <a:spcPct val="0"/>
            </a:spcBef>
            <a:spcAft>
              <a:spcPct val="35000"/>
            </a:spcAft>
            <a:buNone/>
          </a:pPr>
          <a:r>
            <a:rPr lang="de-DE" sz="1500" kern="1200" dirty="0"/>
            <a:t>- Energiewirtschaft</a:t>
          </a:r>
        </a:p>
        <a:p>
          <a:pPr marL="0" lvl="0" indent="0" algn="l" defTabSz="666750">
            <a:lnSpc>
              <a:spcPct val="90000"/>
            </a:lnSpc>
            <a:spcBef>
              <a:spcPct val="0"/>
            </a:spcBef>
            <a:spcAft>
              <a:spcPct val="35000"/>
            </a:spcAft>
            <a:buNone/>
          </a:pPr>
          <a:r>
            <a:rPr lang="de-DE" sz="1500" kern="1200" dirty="0"/>
            <a:t>- Büro- und Projektorganisation</a:t>
          </a:r>
        </a:p>
        <a:p>
          <a:pPr marL="0" lvl="0" indent="0" algn="l" defTabSz="666750">
            <a:lnSpc>
              <a:spcPct val="90000"/>
            </a:lnSpc>
            <a:spcBef>
              <a:spcPct val="0"/>
            </a:spcBef>
            <a:spcAft>
              <a:spcPct val="35000"/>
            </a:spcAft>
            <a:buNone/>
          </a:pPr>
          <a:r>
            <a:rPr lang="de-DE" sz="1500" kern="1200" dirty="0"/>
            <a:t>- Gastgewerbe</a:t>
          </a:r>
        </a:p>
        <a:p>
          <a:pPr marL="0" lvl="0" indent="0" algn="l" defTabSz="666750">
            <a:lnSpc>
              <a:spcPct val="90000"/>
            </a:lnSpc>
            <a:spcBef>
              <a:spcPct val="0"/>
            </a:spcBef>
            <a:spcAft>
              <a:spcPct val="35000"/>
            </a:spcAft>
            <a:buNone/>
          </a:pPr>
          <a:r>
            <a:rPr lang="de-DE" sz="1500" kern="1200" dirty="0"/>
            <a:t>- E-Commerce</a:t>
          </a:r>
        </a:p>
        <a:p>
          <a:pPr marL="0" lvl="0" indent="0" algn="l" defTabSz="666750">
            <a:lnSpc>
              <a:spcPct val="90000"/>
            </a:lnSpc>
            <a:spcBef>
              <a:spcPct val="0"/>
            </a:spcBef>
            <a:spcAft>
              <a:spcPct val="35000"/>
            </a:spcAft>
            <a:buNone/>
          </a:pPr>
          <a:r>
            <a:rPr lang="de-DE" sz="1500" kern="1200" dirty="0"/>
            <a:t>- Tourismus</a:t>
          </a:r>
        </a:p>
      </dsp:txBody>
      <dsp:txXfrm>
        <a:off x="241193" y="473898"/>
        <a:ext cx="5718765" cy="3021473"/>
      </dsp:txXfrm>
    </dsp:sp>
    <dsp:sp modelId="{D4CF1DE3-6F80-C34F-BFA5-5A5A8499F19C}">
      <dsp:nvSpPr>
        <dsp:cNvPr id="0" name=""/>
        <dsp:cNvSpPr/>
      </dsp:nvSpPr>
      <dsp:spPr>
        <a:xfrm>
          <a:off x="2911" y="832939"/>
          <a:ext cx="1250979" cy="187646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4623-E66F-B240-9DE2-66259D58D889}">
      <dsp:nvSpPr>
        <dsp:cNvPr id="0" name=""/>
        <dsp:cNvSpPr/>
      </dsp:nvSpPr>
      <dsp:spPr>
        <a:xfrm>
          <a:off x="220100" y="883056"/>
          <a:ext cx="5282409" cy="165075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8110" tIns="57150" rIns="57150" bIns="57150" numCol="1" spcCol="1270" anchor="ctr" anchorCtr="0">
          <a:noAutofit/>
        </a:bodyPr>
        <a:lstStyle/>
        <a:p>
          <a:pPr marL="0" lvl="0" indent="0" algn="l" defTabSz="666750">
            <a:lnSpc>
              <a:spcPct val="90000"/>
            </a:lnSpc>
            <a:spcBef>
              <a:spcPct val="0"/>
            </a:spcBef>
            <a:spcAft>
              <a:spcPct val="35000"/>
            </a:spcAft>
            <a:buNone/>
          </a:pPr>
          <a:r>
            <a:rPr lang="de-DE" sz="1500" b="1" kern="1200" dirty="0"/>
            <a:t>Kaufmännisch</a:t>
          </a:r>
          <a:br>
            <a:rPr lang="de-DE" sz="1500" kern="1200" dirty="0"/>
          </a:br>
          <a:r>
            <a:rPr lang="de-DE" sz="1500" kern="1200" dirty="0"/>
            <a:t>- Bilanzbuchhalter/-in</a:t>
          </a:r>
        </a:p>
        <a:p>
          <a:pPr marL="0" lvl="0" indent="0" algn="l" defTabSz="666750">
            <a:lnSpc>
              <a:spcPct val="90000"/>
            </a:lnSpc>
            <a:spcBef>
              <a:spcPct val="0"/>
            </a:spcBef>
            <a:spcAft>
              <a:spcPct val="35000"/>
            </a:spcAft>
            <a:buNone/>
          </a:pPr>
          <a:r>
            <a:rPr lang="de-DE" sz="1500" kern="1200" dirty="0"/>
            <a:t>- Controller/-in</a:t>
          </a:r>
        </a:p>
        <a:p>
          <a:pPr marL="0" lvl="0" indent="0" algn="l" defTabSz="666750">
            <a:lnSpc>
              <a:spcPct val="90000"/>
            </a:lnSpc>
            <a:spcBef>
              <a:spcPct val="0"/>
            </a:spcBef>
            <a:spcAft>
              <a:spcPct val="35000"/>
            </a:spcAft>
            <a:buNone/>
          </a:pPr>
          <a:r>
            <a:rPr lang="de-DE" sz="1500" kern="1200" dirty="0"/>
            <a:t>- Personalfachkaufmann/-frau</a:t>
          </a:r>
        </a:p>
        <a:p>
          <a:pPr marL="0" lvl="0" indent="0" algn="l" defTabSz="666750">
            <a:lnSpc>
              <a:spcPct val="90000"/>
            </a:lnSpc>
            <a:spcBef>
              <a:spcPct val="0"/>
            </a:spcBef>
            <a:spcAft>
              <a:spcPct val="35000"/>
            </a:spcAft>
            <a:buNone/>
          </a:pPr>
          <a:r>
            <a:rPr lang="de-DE" sz="1500" kern="1200" dirty="0"/>
            <a:t>- Technische/</a:t>
          </a:r>
          <a:r>
            <a:rPr lang="de-DE" sz="1500" kern="1200" dirty="0" err="1"/>
            <a:t>r</a:t>
          </a:r>
          <a:r>
            <a:rPr lang="de-DE" sz="1500" kern="1200" dirty="0"/>
            <a:t> Fachwirt/-in</a:t>
          </a:r>
        </a:p>
      </dsp:txBody>
      <dsp:txXfrm>
        <a:off x="220100" y="883056"/>
        <a:ext cx="5282409" cy="1650753"/>
      </dsp:txXfrm>
    </dsp:sp>
    <dsp:sp modelId="{512620CF-EBF8-684D-85AE-2AFAF377B2DC}">
      <dsp:nvSpPr>
        <dsp:cNvPr id="0" name=""/>
        <dsp:cNvSpPr/>
      </dsp:nvSpPr>
      <dsp:spPr>
        <a:xfrm>
          <a:off x="0" y="644614"/>
          <a:ext cx="1155527" cy="17332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4623-E66F-B240-9DE2-66259D58D889}">
      <dsp:nvSpPr>
        <dsp:cNvPr id="0" name=""/>
        <dsp:cNvSpPr/>
      </dsp:nvSpPr>
      <dsp:spPr>
        <a:xfrm>
          <a:off x="233750" y="909731"/>
          <a:ext cx="5610001" cy="17531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7450" tIns="57150" rIns="57150" bIns="57150" numCol="1" spcCol="1270" anchor="ctr" anchorCtr="0">
          <a:noAutofit/>
        </a:bodyPr>
        <a:lstStyle/>
        <a:p>
          <a:pPr marL="0" lvl="0" indent="0" algn="l" defTabSz="666750">
            <a:lnSpc>
              <a:spcPct val="90000"/>
            </a:lnSpc>
            <a:spcBef>
              <a:spcPct val="0"/>
            </a:spcBef>
            <a:spcAft>
              <a:spcPct val="35000"/>
            </a:spcAft>
            <a:buNone/>
          </a:pPr>
          <a:r>
            <a:rPr lang="de-DE" sz="1500" b="1" kern="1200" dirty="0"/>
            <a:t>Pädagogisch</a:t>
          </a:r>
        </a:p>
        <a:p>
          <a:pPr marL="0" lvl="0" indent="0" algn="l" defTabSz="666750">
            <a:lnSpc>
              <a:spcPct val="90000"/>
            </a:lnSpc>
            <a:spcBef>
              <a:spcPct val="0"/>
            </a:spcBef>
            <a:spcAft>
              <a:spcPct val="35000"/>
            </a:spcAft>
            <a:buNone/>
          </a:pPr>
          <a:r>
            <a:rPr lang="de-DE" sz="1500" kern="1200" dirty="0"/>
            <a:t>- Aus- und Weiterbildungspädagoge/-in</a:t>
          </a:r>
        </a:p>
      </dsp:txBody>
      <dsp:txXfrm>
        <a:off x="233750" y="909731"/>
        <a:ext cx="5610001" cy="1753125"/>
      </dsp:txXfrm>
    </dsp:sp>
    <dsp:sp modelId="{512620CF-EBF8-684D-85AE-2AFAF377B2DC}">
      <dsp:nvSpPr>
        <dsp:cNvPr id="0" name=""/>
        <dsp:cNvSpPr/>
      </dsp:nvSpPr>
      <dsp:spPr>
        <a:xfrm>
          <a:off x="0" y="656502"/>
          <a:ext cx="1227187" cy="18407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D3062-AFDD-A243-8531-15FDE1CB880F}">
      <dsp:nvSpPr>
        <dsp:cNvPr id="0" name=""/>
        <dsp:cNvSpPr/>
      </dsp:nvSpPr>
      <dsp:spPr>
        <a:xfrm>
          <a:off x="0" y="2239"/>
          <a:ext cx="104685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8A207-3329-F146-B57D-FBA03298AE79}">
      <dsp:nvSpPr>
        <dsp:cNvPr id="0" name=""/>
        <dsp:cNvSpPr/>
      </dsp:nvSpPr>
      <dsp:spPr>
        <a:xfrm>
          <a:off x="0" y="2239"/>
          <a:ext cx="2093716" cy="458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Fakten zur Höheren Berufsbildung</a:t>
          </a:r>
        </a:p>
      </dsp:txBody>
      <dsp:txXfrm>
        <a:off x="0" y="2239"/>
        <a:ext cx="2093716" cy="4581144"/>
      </dsp:txXfrm>
    </dsp:sp>
    <dsp:sp modelId="{096D96EE-A7B3-644D-A753-64C0A8166926}">
      <dsp:nvSpPr>
        <dsp:cNvPr id="0" name=""/>
        <dsp:cNvSpPr/>
      </dsp:nvSpPr>
      <dsp:spPr>
        <a:xfrm>
          <a:off x="2250745" y="29333"/>
          <a:ext cx="4807043"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Prüfung vor der Industrie- und Handelskammer</a:t>
          </a:r>
        </a:p>
      </dsp:txBody>
      <dsp:txXfrm>
        <a:off x="2250745" y="29333"/>
        <a:ext cx="4807043" cy="541885"/>
      </dsp:txXfrm>
    </dsp:sp>
    <dsp:sp modelId="{03296B6B-B717-1A43-A9EB-CF1455899714}">
      <dsp:nvSpPr>
        <dsp:cNvPr id="0" name=""/>
        <dsp:cNvSpPr/>
      </dsp:nvSpPr>
      <dsp:spPr>
        <a:xfrm>
          <a:off x="2093716" y="571219"/>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DA451-0D22-A14A-B39C-DD1526323EA1}">
      <dsp:nvSpPr>
        <dsp:cNvPr id="0" name=""/>
        <dsp:cNvSpPr/>
      </dsp:nvSpPr>
      <dsp:spPr>
        <a:xfrm>
          <a:off x="2250745" y="598313"/>
          <a:ext cx="4243521"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Zulassung zur Prüfung erforderlich</a:t>
          </a:r>
        </a:p>
      </dsp:txBody>
      <dsp:txXfrm>
        <a:off x="2250745" y="598313"/>
        <a:ext cx="4243521" cy="541885"/>
      </dsp:txXfrm>
    </dsp:sp>
    <dsp:sp modelId="{C441D46B-975D-EF49-8941-3B7DB7280929}">
      <dsp:nvSpPr>
        <dsp:cNvPr id="0" name=""/>
        <dsp:cNvSpPr/>
      </dsp:nvSpPr>
      <dsp:spPr>
        <a:xfrm>
          <a:off x="2093716" y="1087649"/>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A6026-8842-824E-8666-6E8E242B870F}">
      <dsp:nvSpPr>
        <dsp:cNvPr id="0" name=""/>
        <dsp:cNvSpPr/>
      </dsp:nvSpPr>
      <dsp:spPr>
        <a:xfrm>
          <a:off x="2250745" y="1167293"/>
          <a:ext cx="4590299"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Bundeseinheitliche Prüfung (2x im Jahr)</a:t>
          </a:r>
        </a:p>
      </dsp:txBody>
      <dsp:txXfrm>
        <a:off x="2250745" y="1167293"/>
        <a:ext cx="4590299" cy="541885"/>
      </dsp:txXfrm>
    </dsp:sp>
    <dsp:sp modelId="{9C882D7E-75D6-394B-86C5-6BEB2F2F32F9}">
      <dsp:nvSpPr>
        <dsp:cNvPr id="0" name=""/>
        <dsp:cNvSpPr/>
      </dsp:nvSpPr>
      <dsp:spPr>
        <a:xfrm>
          <a:off x="2093716" y="1646120"/>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43BF90-A318-884C-9EBE-6386DAEA7F08}">
      <dsp:nvSpPr>
        <dsp:cNvPr id="0" name=""/>
        <dsp:cNvSpPr/>
      </dsp:nvSpPr>
      <dsp:spPr>
        <a:xfrm>
          <a:off x="2250745" y="1736273"/>
          <a:ext cx="4200167"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Berufener Prüfungsausschuss</a:t>
          </a:r>
        </a:p>
      </dsp:txBody>
      <dsp:txXfrm>
        <a:off x="2250745" y="1736273"/>
        <a:ext cx="4200167" cy="541885"/>
      </dsp:txXfrm>
    </dsp:sp>
    <dsp:sp modelId="{BFDEF1AA-87BB-FB4A-89DA-A62B8806F033}">
      <dsp:nvSpPr>
        <dsp:cNvPr id="0" name=""/>
        <dsp:cNvSpPr/>
      </dsp:nvSpPr>
      <dsp:spPr>
        <a:xfrm>
          <a:off x="2093716" y="2162549"/>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E992D-35F8-8345-B6A9-C25B9D1FC96E}">
      <dsp:nvSpPr>
        <dsp:cNvPr id="0" name=""/>
        <dsp:cNvSpPr/>
      </dsp:nvSpPr>
      <dsp:spPr>
        <a:xfrm>
          <a:off x="2250745" y="2189621"/>
          <a:ext cx="2633895"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DIHK-Rahmenplan</a:t>
          </a:r>
        </a:p>
      </dsp:txBody>
      <dsp:txXfrm>
        <a:off x="2250745" y="2189621"/>
        <a:ext cx="2633895" cy="541885"/>
      </dsp:txXfrm>
    </dsp:sp>
    <dsp:sp modelId="{9855E946-DEDA-D044-ACB8-8F1CF79107A8}">
      <dsp:nvSpPr>
        <dsp:cNvPr id="0" name=""/>
        <dsp:cNvSpPr/>
      </dsp:nvSpPr>
      <dsp:spPr>
        <a:xfrm>
          <a:off x="2093716" y="2700001"/>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61A330-2F96-9640-875A-194C95648256}">
      <dsp:nvSpPr>
        <dsp:cNvPr id="0" name=""/>
        <dsp:cNvSpPr/>
      </dsp:nvSpPr>
      <dsp:spPr>
        <a:xfrm>
          <a:off x="2250745" y="2727058"/>
          <a:ext cx="2633895"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Förderung Aufstiegs-BAföG</a:t>
          </a:r>
        </a:p>
      </dsp:txBody>
      <dsp:txXfrm>
        <a:off x="2250745" y="2727058"/>
        <a:ext cx="2633895" cy="541885"/>
      </dsp:txXfrm>
    </dsp:sp>
    <dsp:sp modelId="{CC2C76C4-4852-CC4D-B43E-C86293F37D52}">
      <dsp:nvSpPr>
        <dsp:cNvPr id="0" name=""/>
        <dsp:cNvSpPr/>
      </dsp:nvSpPr>
      <dsp:spPr>
        <a:xfrm>
          <a:off x="2093716" y="3268981"/>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079663-1FC3-F641-B659-B55F0F199E3C}">
      <dsp:nvSpPr>
        <dsp:cNvPr id="0" name=""/>
        <dsp:cNvSpPr/>
      </dsp:nvSpPr>
      <dsp:spPr>
        <a:xfrm>
          <a:off x="2250745" y="3296038"/>
          <a:ext cx="6188442"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"berufsbegleitend“ (Abendschule) oder tagsüber (Vollzeit)</a:t>
          </a:r>
        </a:p>
      </dsp:txBody>
      <dsp:txXfrm>
        <a:off x="2250745" y="3296038"/>
        <a:ext cx="6188442" cy="541885"/>
      </dsp:txXfrm>
    </dsp:sp>
    <dsp:sp modelId="{F4B93B09-2FF6-9844-9221-D88FA247236C}">
      <dsp:nvSpPr>
        <dsp:cNvPr id="0" name=""/>
        <dsp:cNvSpPr/>
      </dsp:nvSpPr>
      <dsp:spPr>
        <a:xfrm>
          <a:off x="2093716" y="3732862"/>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99C75-81FB-6048-8538-6C6CDEF0EED4}">
      <dsp:nvSpPr>
        <dsp:cNvPr id="0" name=""/>
        <dsp:cNvSpPr/>
      </dsp:nvSpPr>
      <dsp:spPr>
        <a:xfrm>
          <a:off x="2250745" y="3791441"/>
          <a:ext cx="2633895" cy="5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kern="1200" dirty="0"/>
            <a:t>Durchführungsformen</a:t>
          </a:r>
        </a:p>
      </dsp:txBody>
      <dsp:txXfrm>
        <a:off x="2250745" y="3791441"/>
        <a:ext cx="2633895" cy="541885"/>
      </dsp:txXfrm>
    </dsp:sp>
    <dsp:sp modelId="{41E6BD15-71D3-514B-9B47-978737FAFB33}">
      <dsp:nvSpPr>
        <dsp:cNvPr id="0" name=""/>
        <dsp:cNvSpPr/>
      </dsp:nvSpPr>
      <dsp:spPr>
        <a:xfrm>
          <a:off x="5041669" y="3780977"/>
          <a:ext cx="2633895" cy="2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Präsenz</a:t>
          </a:r>
        </a:p>
      </dsp:txBody>
      <dsp:txXfrm>
        <a:off x="5041669" y="3780977"/>
        <a:ext cx="2633895" cy="270942"/>
      </dsp:txXfrm>
    </dsp:sp>
    <dsp:sp modelId="{22BE0F2D-AF5E-4743-9537-694A5461FB2B}">
      <dsp:nvSpPr>
        <dsp:cNvPr id="0" name=""/>
        <dsp:cNvSpPr/>
      </dsp:nvSpPr>
      <dsp:spPr>
        <a:xfrm>
          <a:off x="4884640" y="4051920"/>
          <a:ext cx="558184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7709C1-E9E0-774D-8A46-31D2DB73B993}">
      <dsp:nvSpPr>
        <dsp:cNvPr id="0" name=""/>
        <dsp:cNvSpPr/>
      </dsp:nvSpPr>
      <dsp:spPr>
        <a:xfrm>
          <a:off x="5041669" y="4051920"/>
          <a:ext cx="2633895" cy="27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Online</a:t>
          </a:r>
        </a:p>
      </dsp:txBody>
      <dsp:txXfrm>
        <a:off x="5041669" y="4051920"/>
        <a:ext cx="2633895" cy="270942"/>
      </dsp:txXfrm>
    </dsp:sp>
    <dsp:sp modelId="{C15B0BB7-7959-BC41-A174-3B502D868BC8}">
      <dsp:nvSpPr>
        <dsp:cNvPr id="0" name=""/>
        <dsp:cNvSpPr/>
      </dsp:nvSpPr>
      <dsp:spPr>
        <a:xfrm>
          <a:off x="7832593" y="4093958"/>
          <a:ext cx="2633895" cy="13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dirty="0"/>
            <a:t>Kombiniert (Präsenz und Online)</a:t>
          </a:r>
        </a:p>
      </dsp:txBody>
      <dsp:txXfrm>
        <a:off x="7832593" y="4093958"/>
        <a:ext cx="2633895" cy="135471"/>
      </dsp:txXfrm>
    </dsp:sp>
    <dsp:sp modelId="{1B5A7232-A6D2-3947-ABCE-165A2FBDCF07}">
      <dsp:nvSpPr>
        <dsp:cNvPr id="0" name=""/>
        <dsp:cNvSpPr/>
      </dsp:nvSpPr>
      <dsp:spPr>
        <a:xfrm>
          <a:off x="7832593" y="4281979"/>
          <a:ext cx="2633895" cy="13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dirty="0"/>
            <a:t>Flexibel (Präsenz oder Online)</a:t>
          </a:r>
        </a:p>
      </dsp:txBody>
      <dsp:txXfrm>
        <a:off x="7832593" y="4281979"/>
        <a:ext cx="2633895" cy="135471"/>
      </dsp:txXfrm>
    </dsp:sp>
    <dsp:sp modelId="{2B0851C1-8E8E-E845-A6A3-C92D4DD13FFD}">
      <dsp:nvSpPr>
        <dsp:cNvPr id="0" name=""/>
        <dsp:cNvSpPr/>
      </dsp:nvSpPr>
      <dsp:spPr>
        <a:xfrm>
          <a:off x="2093716" y="4480509"/>
          <a:ext cx="83748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6DB3B-EBD4-374A-AEB7-4DC8848B65F6}">
      <dsp:nvSpPr>
        <dsp:cNvPr id="0" name=""/>
        <dsp:cNvSpPr/>
      </dsp:nvSpPr>
      <dsp:spPr>
        <a:xfrm>
          <a:off x="3164"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Bundeseinheitliche Prüfungen </a:t>
          </a:r>
          <a:endParaRPr lang="en-US" sz="1800" kern="1200"/>
        </a:p>
      </dsp:txBody>
      <dsp:txXfrm>
        <a:off x="3164" y="348398"/>
        <a:ext cx="2510156" cy="1506093"/>
      </dsp:txXfrm>
    </dsp:sp>
    <dsp:sp modelId="{0CF16A85-F5F7-B446-AB7A-AB18CADC2ED9}">
      <dsp:nvSpPr>
        <dsp:cNvPr id="0" name=""/>
        <dsp:cNvSpPr/>
      </dsp:nvSpPr>
      <dsp:spPr>
        <a:xfrm>
          <a:off x="2764335"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DIHK-Rahmenplan (Inhalte sind bundeseinheitlich)</a:t>
          </a:r>
          <a:endParaRPr lang="en-US" sz="1800" kern="1200" dirty="0"/>
        </a:p>
      </dsp:txBody>
      <dsp:txXfrm>
        <a:off x="2764335" y="348398"/>
        <a:ext cx="2510156" cy="1506093"/>
      </dsp:txXfrm>
    </dsp:sp>
    <dsp:sp modelId="{AE6B2876-C36E-CF48-91E9-1CC2B7E72B78}">
      <dsp:nvSpPr>
        <dsp:cNvPr id="0" name=""/>
        <dsp:cNvSpPr/>
      </dsp:nvSpPr>
      <dsp:spPr>
        <a:xfrm>
          <a:off x="5525507"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Hands on Methode</a:t>
          </a:r>
          <a:endParaRPr lang="en-US" sz="1800" kern="1200"/>
        </a:p>
      </dsp:txBody>
      <dsp:txXfrm>
        <a:off x="5525507" y="348398"/>
        <a:ext cx="2510156" cy="1506093"/>
      </dsp:txXfrm>
    </dsp:sp>
    <dsp:sp modelId="{5956A577-5969-3D45-8C51-D472E460F655}">
      <dsp:nvSpPr>
        <dsp:cNvPr id="0" name=""/>
        <dsp:cNvSpPr/>
      </dsp:nvSpPr>
      <dsp:spPr>
        <a:xfrm>
          <a:off x="8286679"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Bis zu 75% Förderung durch Aufstiegs-BAföG</a:t>
          </a:r>
          <a:endParaRPr lang="en-US" sz="1800" kern="1200" dirty="0"/>
        </a:p>
      </dsp:txBody>
      <dsp:txXfrm>
        <a:off x="8286679" y="348398"/>
        <a:ext cx="2510156" cy="1506093"/>
      </dsp:txXfrm>
    </dsp:sp>
    <dsp:sp modelId="{85D2C57F-807A-454C-8127-D8F6E7B2CB75}">
      <dsp:nvSpPr>
        <dsp:cNvPr id="0" name=""/>
        <dsp:cNvSpPr/>
      </dsp:nvSpPr>
      <dsp:spPr>
        <a:xfrm>
          <a:off x="1383750" y="2105507"/>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Kurse „berufsbegleitend“ absolvieren = arbeiten und dabei weiterhin Geld verdienen</a:t>
          </a:r>
          <a:endParaRPr lang="en-US" sz="1800" kern="1200" dirty="0"/>
        </a:p>
      </dsp:txBody>
      <dsp:txXfrm>
        <a:off x="1383750" y="2105507"/>
        <a:ext cx="2510156" cy="1506093"/>
      </dsp:txXfrm>
    </dsp:sp>
    <dsp:sp modelId="{27477307-91C9-DF45-91FE-D360860488B7}">
      <dsp:nvSpPr>
        <dsp:cNvPr id="0" name=""/>
        <dsp:cNvSpPr/>
      </dsp:nvSpPr>
      <dsp:spPr>
        <a:xfrm>
          <a:off x="4144921" y="2105507"/>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Netzwerke mit Gleichgesinnten aufbauen</a:t>
          </a:r>
          <a:endParaRPr lang="en-US" sz="1800" kern="1200" dirty="0"/>
        </a:p>
      </dsp:txBody>
      <dsp:txXfrm>
        <a:off x="4144921" y="2105507"/>
        <a:ext cx="2510156" cy="1506093"/>
      </dsp:txXfrm>
    </dsp:sp>
    <dsp:sp modelId="{FCF0F206-C96F-7D42-ACE2-0965A9D2E1B8}">
      <dsp:nvSpPr>
        <dsp:cNvPr id="0" name=""/>
        <dsp:cNvSpPr/>
      </dsp:nvSpPr>
      <dsp:spPr>
        <a:xfrm>
          <a:off x="6906093" y="2105507"/>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Nach erfolgreichem IHK-Abschluss = Allgemeiner Hochschulzugang</a:t>
          </a:r>
          <a:endParaRPr lang="en-US" sz="1800" kern="1200" dirty="0"/>
        </a:p>
      </dsp:txBody>
      <dsp:txXfrm>
        <a:off x="6906093" y="2105507"/>
        <a:ext cx="2510156" cy="1506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6E2D6-2241-CE4B-9C2D-E4010C94AA9D}">
      <dsp:nvSpPr>
        <dsp:cNvPr id="0" name=""/>
        <dsp:cNvSpPr/>
      </dsp:nvSpPr>
      <dsp:spPr>
        <a:xfrm>
          <a:off x="0" y="855281"/>
          <a:ext cx="3037500" cy="1928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1C9D-54C5-DB46-89D6-47F4E3431F6D}">
      <dsp:nvSpPr>
        <dsp:cNvPr id="0" name=""/>
        <dsp:cNvSpPr/>
      </dsp:nvSpPr>
      <dsp:spPr>
        <a:xfrm>
          <a:off x="337500" y="1175906"/>
          <a:ext cx="3037500" cy="1928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Ihr berufliches Engagement wird unterstützt: Sowohl das Land Schleswig-Holstein als auch die Bundesrepublik Deutschland bieten durch verschiedene Förderprogramme finanzielle Unterstützung bei beruflicher Weiterbildung.</a:t>
          </a:r>
          <a:endParaRPr lang="en-US" sz="1400" kern="1200"/>
        </a:p>
      </dsp:txBody>
      <dsp:txXfrm>
        <a:off x="393993" y="1232399"/>
        <a:ext cx="2924514" cy="1815826"/>
      </dsp:txXfrm>
    </dsp:sp>
    <dsp:sp modelId="{507CA36C-AC8A-6445-AF3B-11D009AC53BA}">
      <dsp:nvSpPr>
        <dsp:cNvPr id="0" name=""/>
        <dsp:cNvSpPr/>
      </dsp:nvSpPr>
      <dsp:spPr>
        <a:xfrm>
          <a:off x="3712500" y="855281"/>
          <a:ext cx="3037500" cy="1928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0E44B-0C13-1347-A9B0-6BA9BA62FB71}">
      <dsp:nvSpPr>
        <dsp:cNvPr id="0" name=""/>
        <dsp:cNvSpPr/>
      </dsp:nvSpPr>
      <dsp:spPr>
        <a:xfrm>
          <a:off x="4050000" y="1175906"/>
          <a:ext cx="3037500" cy="1928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Der Maßnahmebeitrag für die Lehrgangs- und Prüfungsgebühren beträgt bis zu 15.000 Euro. </a:t>
          </a:r>
          <a:r>
            <a:rPr lang="de-DE" sz="1400" b="1" kern="1200"/>
            <a:t>Davon werden 50 Prozent als Zuschuss geleistet</a:t>
          </a:r>
          <a:r>
            <a:rPr lang="de-DE" sz="1400" kern="1200"/>
            <a:t>. Für den Rest kann ein zinsgünstiges Darlehen in Anspruch genommen werden.</a:t>
          </a:r>
          <a:endParaRPr lang="en-US" sz="1400" kern="1200"/>
        </a:p>
      </dsp:txBody>
      <dsp:txXfrm>
        <a:off x="4106493" y="1232399"/>
        <a:ext cx="2924514" cy="1815826"/>
      </dsp:txXfrm>
    </dsp:sp>
    <dsp:sp modelId="{891CEE56-A992-C243-A72D-0FCD8A456264}">
      <dsp:nvSpPr>
        <dsp:cNvPr id="0" name=""/>
        <dsp:cNvSpPr/>
      </dsp:nvSpPr>
      <dsp:spPr>
        <a:xfrm>
          <a:off x="7425000" y="855281"/>
          <a:ext cx="3037500" cy="1928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D2D8C-CC8A-8940-BFBC-6430EA11349F}">
      <dsp:nvSpPr>
        <dsp:cNvPr id="0" name=""/>
        <dsp:cNvSpPr/>
      </dsp:nvSpPr>
      <dsp:spPr>
        <a:xfrm>
          <a:off x="7762500" y="1175906"/>
          <a:ext cx="3037500" cy="1928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Bestehen Geförderte die Abschlussprüfung der Aufstiegsfortbildungsmaßnahme, werden Ihnen </a:t>
          </a:r>
          <a:r>
            <a:rPr lang="de-DE" sz="1400" b="1" kern="1200"/>
            <a:t>auf Antrag 50 Prozent</a:t>
          </a:r>
          <a:r>
            <a:rPr lang="de-DE" sz="1400" kern="1200"/>
            <a:t> des zu diesem Zeitpunkt noch nicht fällig gewordenen Darlehens für die Lehrgangs- und Prüfungsgebühren </a:t>
          </a:r>
          <a:r>
            <a:rPr lang="de-DE" sz="1400" b="1" kern="1200"/>
            <a:t>erlassen</a:t>
          </a:r>
          <a:r>
            <a:rPr lang="de-DE" sz="1400" kern="1200"/>
            <a:t>. </a:t>
          </a:r>
          <a:endParaRPr lang="en-US" sz="1400" kern="1200"/>
        </a:p>
      </dsp:txBody>
      <dsp:txXfrm>
        <a:off x="7818993" y="1232399"/>
        <a:ext cx="2924514" cy="1815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78A21-13F9-BA46-A4F0-0CB3CDFD2F4C}">
      <dsp:nvSpPr>
        <dsp:cNvPr id="0" name=""/>
        <dsp:cNvSpPr/>
      </dsp:nvSpPr>
      <dsp:spPr>
        <a:xfrm>
          <a:off x="0" y="0"/>
          <a:ext cx="1080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8FC98-4F2E-D840-B727-4D97B2760FE3}">
      <dsp:nvSpPr>
        <dsp:cNvPr id="0" name=""/>
        <dsp:cNvSpPr/>
      </dsp:nvSpPr>
      <dsp:spPr>
        <a:xfrm>
          <a:off x="0" y="0"/>
          <a:ext cx="10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a:t>IHK </a:t>
          </a:r>
          <a:br>
            <a:rPr lang="de-DE" sz="2100" b="1" kern="1200"/>
          </a:br>
          <a:r>
            <a:rPr lang="de-DE" sz="2100" kern="1200">
              <a:hlinkClick xmlns:r="http://schemas.openxmlformats.org/officeDocument/2006/relationships" r:id="rId1"/>
            </a:rPr>
            <a:t>https://www.ihk-schleswig-holstein.de/bildung/weiterbildung/fortbildungspruefungen-az</a:t>
          </a:r>
          <a:endParaRPr lang="en-US" sz="2100" kern="1200"/>
        </a:p>
      </dsp:txBody>
      <dsp:txXfrm>
        <a:off x="0" y="0"/>
        <a:ext cx="10800000" cy="990000"/>
      </dsp:txXfrm>
    </dsp:sp>
    <dsp:sp modelId="{A9847ACF-49A4-7242-AB68-F5F78106FED5}">
      <dsp:nvSpPr>
        <dsp:cNvPr id="0" name=""/>
        <dsp:cNvSpPr/>
      </dsp:nvSpPr>
      <dsp:spPr>
        <a:xfrm>
          <a:off x="0" y="990000"/>
          <a:ext cx="1080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7BBF6-8408-1D4B-9340-43AEB648A1B9}">
      <dsp:nvSpPr>
        <dsp:cNvPr id="0" name=""/>
        <dsp:cNvSpPr/>
      </dsp:nvSpPr>
      <dsp:spPr>
        <a:xfrm>
          <a:off x="0" y="990000"/>
          <a:ext cx="10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a:t>Hilfsmittelliste</a:t>
          </a:r>
          <a:br>
            <a:rPr lang="de-DE" sz="2100" b="1" kern="1200"/>
          </a:br>
          <a:r>
            <a:rPr lang="de-DE" sz="2100" kern="1200">
              <a:hlinkClick xmlns:r="http://schemas.openxmlformats.org/officeDocument/2006/relationships" r:id="rId2"/>
            </a:rPr>
            <a:t>https://www.dihk-bildungs-gmbh.de/pruefungen/ihk-pruefungen</a:t>
          </a:r>
          <a:endParaRPr lang="en-US" sz="2100" kern="1200"/>
        </a:p>
      </dsp:txBody>
      <dsp:txXfrm>
        <a:off x="0" y="990000"/>
        <a:ext cx="10800000" cy="990000"/>
      </dsp:txXfrm>
    </dsp:sp>
    <dsp:sp modelId="{4184162E-663E-DE4C-B0BF-BF9E59418376}">
      <dsp:nvSpPr>
        <dsp:cNvPr id="0" name=""/>
        <dsp:cNvSpPr/>
      </dsp:nvSpPr>
      <dsp:spPr>
        <a:xfrm>
          <a:off x="0" y="1980000"/>
          <a:ext cx="1080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19896-460A-B64F-811D-58300CDAF32D}">
      <dsp:nvSpPr>
        <dsp:cNvPr id="0" name=""/>
        <dsp:cNvSpPr/>
      </dsp:nvSpPr>
      <dsp:spPr>
        <a:xfrm>
          <a:off x="0" y="1980000"/>
          <a:ext cx="10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a:t>Aufstiegs-BAföG</a:t>
          </a:r>
          <a:br>
            <a:rPr lang="de-DE" sz="2100" kern="1200"/>
          </a:br>
          <a:r>
            <a:rPr lang="de-DE" sz="2100" kern="1200">
              <a:hlinkClick xmlns:r="http://schemas.openxmlformats.org/officeDocument/2006/relationships" r:id="rId3"/>
            </a:rPr>
            <a:t>https://www.aufstiegs-bafoeg.de</a:t>
          </a:r>
          <a:endParaRPr lang="en-US" sz="2100" kern="1200"/>
        </a:p>
      </dsp:txBody>
      <dsp:txXfrm>
        <a:off x="0" y="1980000"/>
        <a:ext cx="10800000" cy="990000"/>
      </dsp:txXfrm>
    </dsp:sp>
    <dsp:sp modelId="{3B59DE40-886A-6B4B-AE22-7A6FCACB6D34}">
      <dsp:nvSpPr>
        <dsp:cNvPr id="0" name=""/>
        <dsp:cNvSpPr/>
      </dsp:nvSpPr>
      <dsp:spPr>
        <a:xfrm>
          <a:off x="0" y="2970000"/>
          <a:ext cx="1080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2F8D6-D401-0440-A4C8-6ADFDA3F1445}">
      <dsp:nvSpPr>
        <dsp:cNvPr id="0" name=""/>
        <dsp:cNvSpPr/>
      </dsp:nvSpPr>
      <dsp:spPr>
        <a:xfrm>
          <a:off x="0" y="2970000"/>
          <a:ext cx="10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a:t>DIHK Shop</a:t>
          </a:r>
          <a:br>
            <a:rPr lang="de-DE" sz="2100" b="1" kern="1200"/>
          </a:br>
          <a:r>
            <a:rPr lang="de-DE" sz="2100" kern="1200">
              <a:hlinkClick xmlns:r="http://schemas.openxmlformats.org/officeDocument/2006/relationships" r:id="rId4"/>
            </a:rPr>
            <a:t>https://www.dihk-bildung.shop</a:t>
          </a:r>
          <a:endParaRPr lang="en-US" sz="2100" kern="1200"/>
        </a:p>
      </dsp:txBody>
      <dsp:txXfrm>
        <a:off x="0" y="2970000"/>
        <a:ext cx="10800000" cy="9900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5DEB54E-542A-7642-BF2C-60D9533084F0}" type="datetimeFigureOut">
              <a:rPr lang="de-DE" smtClean="0"/>
              <a:t>13.11.2023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e.wikipedia.org/wiki/Fachwir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e.wikipedia.org/wiki/Sozialpartnerschaft" TargetMode="External"/><Relationship Id="rId5" Type="http://schemas.openxmlformats.org/officeDocument/2006/relationships/hyperlink" Target="https://de.wikipedia.org/wiki/Bundesministerium_f%C3%BCr_Wirtschaft_und_Energie" TargetMode="External"/><Relationship Id="rId4" Type="http://schemas.openxmlformats.org/officeDocument/2006/relationships/hyperlink" Target="https://de.wikipedia.org/wiki/Bundesministerium_f%C3%BCr_Bildung_und_Forschu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Persönliche Vorstellung nicht vergessen!</a:t>
            </a:r>
          </a:p>
        </p:txBody>
      </p:sp>
      <p:sp>
        <p:nvSpPr>
          <p:cNvPr id="4" name="Foliennummernplatzhalter 3"/>
          <p:cNvSpPr>
            <a:spLocks noGrp="1"/>
          </p:cNvSpPr>
          <p:nvPr>
            <p:ph type="sldNum" sz="quarter" idx="10"/>
          </p:nvPr>
        </p:nvSpPr>
        <p:spPr/>
        <p:txBody>
          <a:bodyPr/>
          <a:lstStyle/>
          <a:p>
            <a:fld id="{75A1EBD4-338A-8042-8C09-29D3BA975429}" type="slidenum">
              <a:rPr lang="de-DE" smtClean="0"/>
              <a:t>0</a:t>
            </a:fld>
            <a:endParaRPr lang="de-DE"/>
          </a:p>
        </p:txBody>
      </p:sp>
    </p:spTree>
    <p:extLst>
      <p:ext uri="{BB962C8B-B14F-4D97-AF65-F5344CB8AC3E}">
        <p14:creationId xmlns:p14="http://schemas.microsoft.com/office/powerpoint/2010/main" val="384115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A1EBD4-338A-8042-8C09-29D3BA975429}" type="slidenum">
              <a:rPr lang="de-DE" smtClean="0"/>
              <a:t>3</a:t>
            </a:fld>
            <a:endParaRPr lang="de-DE"/>
          </a:p>
        </p:txBody>
      </p:sp>
    </p:spTree>
    <p:extLst>
      <p:ext uri="{BB962C8B-B14F-4D97-AF65-F5344CB8AC3E}">
        <p14:creationId xmlns:p14="http://schemas.microsoft.com/office/powerpoint/2010/main" val="409769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a:t>
            </a:r>
            <a:r>
              <a:rPr lang="de-DE" b="1" dirty="0"/>
              <a:t>DQR ist ein</a:t>
            </a:r>
            <a:r>
              <a:rPr lang="de-DE" dirty="0"/>
              <a:t> Instrument zur Einordnung der Qualifikationen in</a:t>
            </a:r>
            <a:r>
              <a:rPr lang="de-DE" baseline="0" dirty="0"/>
              <a:t> das</a:t>
            </a:r>
            <a:r>
              <a:rPr lang="de-DE" dirty="0"/>
              <a:t> </a:t>
            </a:r>
            <a:r>
              <a:rPr lang="de-DE" b="1" dirty="0"/>
              <a:t>deutsche Bildungssystem</a:t>
            </a:r>
            <a:r>
              <a:rPr lang="de-DE" dirty="0"/>
              <a:t>.</a:t>
            </a:r>
          </a:p>
          <a:p>
            <a:r>
              <a:rPr lang="de-DE" dirty="0"/>
              <a:t>Der Geprüfte/r Bilanzbuchhalter/in (IHK) ist der</a:t>
            </a:r>
            <a:r>
              <a:rPr lang="de-DE" baseline="0" dirty="0"/>
              <a:t> erste Bachelor Professional (in Bilanzbuchhaltung).</a:t>
            </a:r>
          </a:p>
          <a:p>
            <a:r>
              <a:rPr lang="de-DE" dirty="0"/>
              <a:t>Der </a:t>
            </a:r>
            <a:r>
              <a:rPr lang="de-DE" b="1" dirty="0"/>
              <a:t>Fachkaufmann</a:t>
            </a:r>
            <a:r>
              <a:rPr lang="de-DE" dirty="0"/>
              <a:t> ist als Weiterbildung nicht auf einen Wirtschaftszweig bezogen und stellt somit das funktionsorientierte Pendant zum branchenbezogenen </a:t>
            </a:r>
            <a:r>
              <a:rPr lang="de-DE" dirty="0">
                <a:hlinkClick r:id="rId3" tooltip="Fachwirt"/>
              </a:rPr>
              <a:t>Fachwirt</a:t>
            </a:r>
            <a:r>
              <a:rPr lang="de-DE" dirty="0"/>
              <a:t> dar. Diese Unterscheidung der Abschlussbezeichnungen in </a:t>
            </a:r>
            <a:r>
              <a:rPr lang="de-DE" b="1" dirty="0"/>
              <a:t>Fachwirt</a:t>
            </a:r>
            <a:r>
              <a:rPr lang="de-DE" dirty="0"/>
              <a:t> für Branchenspezialisten und Fachkaufmann für Funktionsspezialisten wurde im Juni 2014 beendet. Das </a:t>
            </a:r>
            <a:r>
              <a:rPr lang="de-DE" dirty="0">
                <a:hlinkClick r:id="rId4"/>
              </a:rPr>
              <a:t>Bundesministerium für Bildung und Forschung</a:t>
            </a:r>
            <a:r>
              <a:rPr lang="de-DE" dirty="0"/>
              <a:t> (BMBF) und das </a:t>
            </a:r>
            <a:r>
              <a:rPr lang="de-DE" dirty="0">
                <a:hlinkClick r:id="rId5"/>
              </a:rPr>
              <a:t>Bundesministerium für Wirtschaft und Energie</a:t>
            </a:r>
            <a:r>
              <a:rPr lang="de-DE" dirty="0"/>
              <a:t> (</a:t>
            </a:r>
            <a:r>
              <a:rPr lang="de-DE" dirty="0" err="1"/>
              <a:t>BMWi</a:t>
            </a:r>
            <a:r>
              <a:rPr lang="de-DE" dirty="0"/>
              <a:t>), die </a:t>
            </a:r>
            <a:r>
              <a:rPr lang="de-DE" dirty="0">
                <a:hlinkClick r:id="rId6" tooltip="Sozialpartnerschaft"/>
              </a:rPr>
              <a:t>Sozialpartner</a:t>
            </a:r>
            <a:r>
              <a:rPr lang="de-DE" dirty="0"/>
              <a:t> und Wirtschaftsorganisationen einigten sich darauf, zukünftig nur noch den Begriff </a:t>
            </a:r>
            <a:r>
              <a:rPr lang="de-DE" i="1" dirty="0"/>
              <a:t>Fachwirt</a:t>
            </a:r>
            <a:r>
              <a:rPr lang="de-DE" dirty="0"/>
              <a:t> für die Güte und Wertigkeit eines Abschlusses zu verwenden</a:t>
            </a:r>
          </a:p>
          <a:p>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5</a:t>
            </a:fld>
            <a:endParaRPr lang="de-DE"/>
          </a:p>
        </p:txBody>
      </p:sp>
    </p:spTree>
    <p:extLst>
      <p:ext uri="{BB962C8B-B14F-4D97-AF65-F5344CB8AC3E}">
        <p14:creationId xmlns:p14="http://schemas.microsoft.com/office/powerpoint/2010/main" val="186931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6</a:t>
            </a:fld>
            <a:endParaRPr lang="de-DE"/>
          </a:p>
        </p:txBody>
      </p:sp>
    </p:spTree>
    <p:extLst>
      <p:ext uri="{BB962C8B-B14F-4D97-AF65-F5344CB8AC3E}">
        <p14:creationId xmlns:p14="http://schemas.microsoft.com/office/powerpoint/2010/main" val="350881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Anmeldefristen, Anmeldeformulare, Anrechnung der Kosten für die</a:t>
            </a:r>
            <a:r>
              <a:rPr lang="de-DE" baseline="0" dirty="0"/>
              <a:t> Zulassungsüberprüfung auf die Prüfungskosten</a:t>
            </a:r>
          </a:p>
          <a:p>
            <a:endParaRPr lang="de-DE" baseline="0" dirty="0"/>
          </a:p>
          <a:p>
            <a:r>
              <a:rPr lang="de-DE" baseline="0" dirty="0"/>
              <a:t>JETZT auf die Seite der IHK wechseln und navigieren zu den relevanten Seiten</a:t>
            </a:r>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21</a:t>
            </a:fld>
            <a:endParaRPr lang="de-DE"/>
          </a:p>
        </p:txBody>
      </p:sp>
    </p:spTree>
    <p:extLst>
      <p:ext uri="{BB962C8B-B14F-4D97-AF65-F5344CB8AC3E}">
        <p14:creationId xmlns:p14="http://schemas.microsoft.com/office/powerpoint/2010/main" val="161158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26</a:t>
            </a:fld>
            <a:endParaRPr lang="de-DE"/>
          </a:p>
        </p:txBody>
      </p:sp>
    </p:spTree>
    <p:extLst>
      <p:ext uri="{BB962C8B-B14F-4D97-AF65-F5344CB8AC3E}">
        <p14:creationId xmlns:p14="http://schemas.microsoft.com/office/powerpoint/2010/main" val="176774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Textfeld 7">
            <a:extLst>
              <a:ext uri="{FF2B5EF4-FFF2-40B4-BE49-F238E27FC236}">
                <a16:creationId xmlns:a16="http://schemas.microsoft.com/office/drawing/2014/main"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Textfeld 4">
            <a:extLst>
              <a:ext uri="{FF2B5EF4-FFF2-40B4-BE49-F238E27FC236}">
                <a16:creationId xmlns:a16="http://schemas.microsoft.com/office/drawing/2014/main"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a16="http://schemas.microsoft.com/office/drawing/2014/main"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a16="http://schemas.microsoft.com/office/drawing/2014/main"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a16="http://schemas.microsoft.com/office/drawing/2014/main"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a16="http://schemas.microsoft.com/office/drawing/2014/main"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a16="http://schemas.microsoft.com/office/drawing/2014/main"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a16="http://schemas.microsoft.com/office/drawing/2014/main"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mit einem Bild">
    <p:spTree>
      <p:nvGrpSpPr>
        <p:cNvPr id="1" name=""/>
        <p:cNvGrpSpPr/>
        <p:nvPr/>
      </p:nvGrpSpPr>
      <p:grpSpPr>
        <a:xfrm>
          <a:off x="0" y="0"/>
          <a:ext cx="0" cy="0"/>
          <a:chOff x="0" y="0"/>
          <a:chExt cx="0" cy="0"/>
        </a:xfrm>
      </p:grpSpPr>
      <p:sp>
        <p:nvSpPr>
          <p:cNvPr id="9" name="Bildplatzhalter 12"/>
          <p:cNvSpPr>
            <a:spLocks noGrp="1"/>
          </p:cNvSpPr>
          <p:nvPr>
            <p:ph type="pic" sz="quarter" idx="14"/>
          </p:nvPr>
        </p:nvSpPr>
        <p:spPr>
          <a:xfrm>
            <a:off x="6697954" y="1953712"/>
            <a:ext cx="5494055" cy="3016197"/>
          </a:xfrm>
          <a:prstGeom prst="rect">
            <a:avLst/>
          </a:prstGeom>
        </p:spPr>
        <p:txBody>
          <a:bodyPr vert="horz" lIns="91411" tIns="45706" rIns="91411" bIns="45706"/>
          <a:lstStyle>
            <a:lvl1pPr marL="0" indent="0">
              <a:buNone/>
              <a:defRPr sz="1400" baseline="0">
                <a:solidFill>
                  <a:srgbClr val="7F7F7F"/>
                </a:solidFill>
              </a:defRPr>
            </a:lvl1pPr>
          </a:lstStyle>
          <a:p>
            <a:pPr lvl="0"/>
            <a:endParaRPr lang="de-DE" noProof="0" dirty="0"/>
          </a:p>
        </p:txBody>
      </p:sp>
      <p:sp>
        <p:nvSpPr>
          <p:cNvPr id="11" name="Fußzeilenplatzhalter 4"/>
          <p:cNvSpPr>
            <a:spLocks noGrp="1"/>
          </p:cNvSpPr>
          <p:nvPr>
            <p:ph type="ftr" sz="quarter" idx="18"/>
          </p:nvPr>
        </p:nvSpPr>
        <p:spPr>
          <a:xfrm>
            <a:off x="4121158" y="6430970"/>
            <a:ext cx="4396548"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endParaRPr lang="de-DE" dirty="0"/>
          </a:p>
        </p:txBody>
      </p:sp>
      <p:sp>
        <p:nvSpPr>
          <p:cNvPr id="12" name="Datumsplatzhalter 3"/>
          <p:cNvSpPr>
            <a:spLocks noGrp="1"/>
          </p:cNvSpPr>
          <p:nvPr>
            <p:ph type="dt" sz="half" idx="15"/>
          </p:nvPr>
        </p:nvSpPr>
        <p:spPr>
          <a:xfrm>
            <a:off x="2789129" y="6430970"/>
            <a:ext cx="1262171"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fld id="{941689F9-E0C5-465B-BF1F-1DA4502C3D58}" type="datetime1">
              <a:rPr lang="de-DE" smtClean="0"/>
              <a:t>13.11.2023</a:t>
            </a:fld>
            <a:endParaRPr lang="de-DE" dirty="0"/>
          </a:p>
        </p:txBody>
      </p:sp>
      <p:sp>
        <p:nvSpPr>
          <p:cNvPr id="13" name="Foliennummernplatzhalter 5"/>
          <p:cNvSpPr>
            <a:spLocks noGrp="1"/>
          </p:cNvSpPr>
          <p:nvPr>
            <p:ph type="sldNum" sz="quarter" idx="19"/>
          </p:nvPr>
        </p:nvSpPr>
        <p:spPr>
          <a:xfrm>
            <a:off x="11123111" y="6424614"/>
            <a:ext cx="668056" cy="371475"/>
          </a:xfrm>
          <a:prstGeom prst="rect">
            <a:avLst/>
          </a:prstGeom>
        </p:spPr>
        <p:txBody>
          <a:bodyPr lIns="91411" tIns="45706" rIns="91411" bIns="45706"/>
          <a:lstStyle>
            <a:lvl1pPr algn="r" fontAlgn="auto">
              <a:spcBef>
                <a:spcPts val="0"/>
              </a:spcBef>
              <a:spcAft>
                <a:spcPts val="0"/>
              </a:spcAft>
              <a:defRPr sz="1200">
                <a:solidFill>
                  <a:srgbClr val="7F7F7F"/>
                </a:solidFill>
                <a:latin typeface="+mn-lt"/>
                <a:ea typeface="+mn-ea"/>
                <a:cs typeface="+mn-cs"/>
              </a:defRPr>
            </a:lvl1pPr>
          </a:lstStyle>
          <a:p>
            <a:pPr>
              <a:defRPr/>
            </a:pPr>
            <a:fld id="{7645562D-3934-FE4F-A40E-BC3E3DC98321}" type="slidenum">
              <a:rPr lang="de-DE" smtClean="0"/>
              <a:pPr>
                <a:defRPr/>
              </a:pPr>
              <a:t>‹Nr.›</a:t>
            </a:fld>
            <a:endParaRPr lang="de-DE" dirty="0"/>
          </a:p>
        </p:txBody>
      </p:sp>
      <p:sp>
        <p:nvSpPr>
          <p:cNvPr id="16" name="Titel 1"/>
          <p:cNvSpPr>
            <a:spLocks noGrp="1"/>
          </p:cNvSpPr>
          <p:nvPr>
            <p:ph type="ctrTitle" hasCustomPrompt="1"/>
          </p:nvPr>
        </p:nvSpPr>
        <p:spPr>
          <a:xfrm>
            <a:off x="914400" y="657220"/>
            <a:ext cx="10363200" cy="510307"/>
          </a:xfrm>
          <a:prstGeom prst="rect">
            <a:avLst/>
          </a:prstGeom>
        </p:spPr>
        <p:txBody>
          <a:bodyPr lIns="91411" tIns="45706" rIns="91411" bIns="45706"/>
          <a:lstStyle>
            <a:lvl1pPr algn="l">
              <a:defRPr sz="2800" b="1">
                <a:solidFill>
                  <a:srgbClr val="00377E"/>
                </a:solidFill>
                <a:latin typeface="Arial"/>
                <a:cs typeface="Arial"/>
              </a:defRPr>
            </a:lvl1pPr>
          </a:lstStyle>
          <a:p>
            <a:r>
              <a:rPr lang="de-DE" dirty="0"/>
              <a:t>Thema hinzufügen</a:t>
            </a:r>
          </a:p>
        </p:txBody>
      </p:sp>
      <p:sp>
        <p:nvSpPr>
          <p:cNvPr id="17" name="Untertitel 2"/>
          <p:cNvSpPr>
            <a:spLocks noGrp="1"/>
          </p:cNvSpPr>
          <p:nvPr>
            <p:ph type="subTitle" idx="1" hasCustomPrompt="1"/>
          </p:nvPr>
        </p:nvSpPr>
        <p:spPr>
          <a:xfrm>
            <a:off x="914400" y="1133510"/>
            <a:ext cx="10363200" cy="419587"/>
          </a:xfrm>
          <a:prstGeom prst="rect">
            <a:avLst/>
          </a:prstGeom>
        </p:spPr>
        <p:txBody>
          <a:bodyPr lIns="91411" tIns="45706" rIns="91411" bIns="45706"/>
          <a:lstStyle>
            <a:lvl1pPr marL="0" indent="0" algn="l">
              <a:buNone/>
              <a:defRPr sz="1800" b="1">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de-DE" dirty="0"/>
              <a:t>Untertitel oder weitere Informationen hinzufügen</a:t>
            </a:r>
          </a:p>
        </p:txBody>
      </p:sp>
      <p:sp>
        <p:nvSpPr>
          <p:cNvPr id="10" name="Textplatzhalter 10"/>
          <p:cNvSpPr>
            <a:spLocks noGrp="1"/>
          </p:cNvSpPr>
          <p:nvPr>
            <p:ph type="body" sz="quarter" idx="13" hasCustomPrompt="1"/>
          </p:nvPr>
        </p:nvSpPr>
        <p:spPr>
          <a:xfrm>
            <a:off x="914400" y="1740770"/>
            <a:ext cx="10363200" cy="4275138"/>
          </a:xfrm>
          <a:prstGeom prst="rect">
            <a:avLst/>
          </a:prstGeom>
        </p:spPr>
        <p:txBody>
          <a:bodyPr vert="horz" lIns="91411" tIns="45706" rIns="91411" bIns="45706"/>
          <a:lstStyle>
            <a:lvl1pPr marL="182563" indent="-182563">
              <a:lnSpc>
                <a:spcPct val="120000"/>
              </a:lnSpc>
              <a:buClr>
                <a:srgbClr val="00377E"/>
              </a:buClr>
              <a:buSzPct val="90000"/>
              <a:buFont typeface="Wingdings" charset="2"/>
              <a:buChar char="§"/>
              <a:defRPr sz="1800" b="0">
                <a:latin typeface="Arial" panose="020B0604020202020204" pitchFamily="34" charset="0"/>
                <a:cs typeface="Arial" panose="020B0604020202020204" pitchFamily="34" charset="0"/>
              </a:defRPr>
            </a:lvl1pPr>
            <a:lvl2pPr marL="444500" indent="-261938">
              <a:lnSpc>
                <a:spcPct val="120000"/>
              </a:lnSpc>
              <a:buClr>
                <a:srgbClr val="00377E"/>
              </a:buClr>
              <a:buSzPct val="90000"/>
              <a:defRPr sz="1600">
                <a:latin typeface="Arial" panose="020B0604020202020204" pitchFamily="34" charset="0"/>
                <a:cs typeface="Arial" panose="020B0604020202020204" pitchFamily="34" charset="0"/>
              </a:defRPr>
            </a:lvl2pPr>
            <a:lvl3pPr marL="719138" indent="-184150">
              <a:lnSpc>
                <a:spcPct val="120000"/>
              </a:lnSpc>
              <a:buClr>
                <a:srgbClr val="00377E"/>
              </a:buClr>
              <a:buSzPct val="90000"/>
              <a:defRPr sz="1600">
                <a:solidFill>
                  <a:srgbClr val="585858"/>
                </a:solidFill>
                <a:latin typeface="Arial" panose="020B0604020202020204" pitchFamily="34" charset="0"/>
                <a:cs typeface="Arial" panose="020B0604020202020204" pitchFamily="34" charset="0"/>
              </a:defRPr>
            </a:lvl3pPr>
            <a:lvl4pPr marL="1346200" indent="-184150">
              <a:lnSpc>
                <a:spcPct val="120000"/>
              </a:lnSpc>
              <a:defRPr sz="1400">
                <a:solidFill>
                  <a:srgbClr val="7F7F7F"/>
                </a:solidFill>
                <a:latin typeface="Arial" panose="020B0604020202020204" pitchFamily="34" charset="0"/>
                <a:cs typeface="Arial" panose="020B0604020202020204" pitchFamily="34" charset="0"/>
              </a:defRPr>
            </a:lvl4pPr>
            <a:lvl5pPr>
              <a:defRPr sz="1400"/>
            </a:lvl5pPr>
          </a:lstStyle>
          <a:p>
            <a:pPr lvl="0"/>
            <a:r>
              <a:rPr lang="de-DE" dirty="0"/>
              <a:t>Ihren Text hier einfügen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03596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schlich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657220"/>
            <a:ext cx="10363200" cy="510307"/>
          </a:xfrm>
          <a:prstGeom prst="rect">
            <a:avLst/>
          </a:prstGeom>
        </p:spPr>
        <p:txBody>
          <a:bodyPr lIns="91411" tIns="45706" rIns="91411" bIns="45706"/>
          <a:lstStyle>
            <a:lvl1pPr algn="l">
              <a:defRPr sz="2800" b="1">
                <a:solidFill>
                  <a:srgbClr val="00377E"/>
                </a:solidFill>
                <a:latin typeface="Arial"/>
                <a:cs typeface="Arial"/>
              </a:defRPr>
            </a:lvl1pPr>
          </a:lstStyle>
          <a:p>
            <a:r>
              <a:rPr lang="de-DE" dirty="0"/>
              <a:t>Thema hinzufügen</a:t>
            </a:r>
          </a:p>
        </p:txBody>
      </p:sp>
      <p:sp>
        <p:nvSpPr>
          <p:cNvPr id="3" name="Untertitel 2"/>
          <p:cNvSpPr>
            <a:spLocks noGrp="1"/>
          </p:cNvSpPr>
          <p:nvPr>
            <p:ph type="subTitle" idx="1" hasCustomPrompt="1"/>
          </p:nvPr>
        </p:nvSpPr>
        <p:spPr>
          <a:xfrm>
            <a:off x="914400" y="1133510"/>
            <a:ext cx="10363200" cy="419587"/>
          </a:xfrm>
          <a:prstGeom prst="rect">
            <a:avLst/>
          </a:prstGeom>
        </p:spPr>
        <p:txBody>
          <a:bodyPr lIns="91411" tIns="45706" rIns="91411" bIns="45706"/>
          <a:lstStyle>
            <a:lvl1pPr marL="0" indent="0" algn="l">
              <a:buNone/>
              <a:defRPr sz="1800" b="1">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de-DE" dirty="0"/>
              <a:t>Untertitel oder weitere Informationen hinzufügen</a:t>
            </a:r>
          </a:p>
        </p:txBody>
      </p:sp>
      <p:sp>
        <p:nvSpPr>
          <p:cNvPr id="8" name="Fußzeilenplatzhalter 4"/>
          <p:cNvSpPr>
            <a:spLocks noGrp="1"/>
          </p:cNvSpPr>
          <p:nvPr>
            <p:ph type="ftr" sz="quarter" idx="18"/>
          </p:nvPr>
        </p:nvSpPr>
        <p:spPr>
          <a:xfrm>
            <a:off x="4121158" y="6430970"/>
            <a:ext cx="4396548"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r>
              <a:rPr lang="de-DE"/>
              <a:t>Höhere Berufsbildung</a:t>
            </a:r>
            <a:endParaRPr lang="de-DE" dirty="0"/>
          </a:p>
        </p:txBody>
      </p:sp>
      <p:sp>
        <p:nvSpPr>
          <p:cNvPr id="9" name="Datumsplatzhalter 3"/>
          <p:cNvSpPr>
            <a:spLocks noGrp="1"/>
          </p:cNvSpPr>
          <p:nvPr>
            <p:ph type="dt" sz="half" idx="15"/>
          </p:nvPr>
        </p:nvSpPr>
        <p:spPr>
          <a:xfrm>
            <a:off x="2789129" y="6430970"/>
            <a:ext cx="1262171"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endParaRPr lang="de-DE" dirty="0"/>
          </a:p>
        </p:txBody>
      </p:sp>
      <p:sp>
        <p:nvSpPr>
          <p:cNvPr id="10" name="Foliennummernplatzhalter 5"/>
          <p:cNvSpPr>
            <a:spLocks noGrp="1"/>
          </p:cNvSpPr>
          <p:nvPr>
            <p:ph type="sldNum" sz="quarter" idx="19"/>
          </p:nvPr>
        </p:nvSpPr>
        <p:spPr>
          <a:xfrm>
            <a:off x="11123111" y="6424614"/>
            <a:ext cx="668056" cy="371475"/>
          </a:xfrm>
          <a:prstGeom prst="rect">
            <a:avLst/>
          </a:prstGeom>
        </p:spPr>
        <p:txBody>
          <a:bodyPr lIns="91411" tIns="45706" rIns="91411" bIns="45706"/>
          <a:lstStyle>
            <a:lvl1pPr algn="r" fontAlgn="auto">
              <a:spcBef>
                <a:spcPts val="0"/>
              </a:spcBef>
              <a:spcAft>
                <a:spcPts val="0"/>
              </a:spcAft>
              <a:defRPr sz="1200">
                <a:solidFill>
                  <a:srgbClr val="7F7F7F"/>
                </a:solidFill>
                <a:latin typeface="+mn-lt"/>
                <a:ea typeface="+mn-ea"/>
                <a:cs typeface="+mn-cs"/>
              </a:defRPr>
            </a:lvl1pPr>
          </a:lstStyle>
          <a:p>
            <a:pPr>
              <a:defRPr/>
            </a:pPr>
            <a:fld id="{7645562D-3934-FE4F-A40E-BC3E3DC98321}" type="slidenum">
              <a:rPr lang="de-DE" smtClean="0"/>
              <a:pPr>
                <a:defRPr/>
              </a:pPr>
              <a:t>‹Nr.›</a:t>
            </a:fld>
            <a:endParaRPr lang="de-DE" dirty="0"/>
          </a:p>
        </p:txBody>
      </p:sp>
      <p:sp>
        <p:nvSpPr>
          <p:cNvPr id="12" name="Textplatzhalter 10"/>
          <p:cNvSpPr>
            <a:spLocks noGrp="1"/>
          </p:cNvSpPr>
          <p:nvPr>
            <p:ph type="body" sz="quarter" idx="13" hasCustomPrompt="1"/>
          </p:nvPr>
        </p:nvSpPr>
        <p:spPr>
          <a:xfrm>
            <a:off x="914400" y="1740770"/>
            <a:ext cx="10363200" cy="4275138"/>
          </a:xfrm>
          <a:prstGeom prst="rect">
            <a:avLst/>
          </a:prstGeom>
        </p:spPr>
        <p:txBody>
          <a:bodyPr vert="horz" lIns="91411" tIns="45706" rIns="91411" bIns="45706"/>
          <a:lstStyle>
            <a:lvl1pPr marL="182563" indent="-182563">
              <a:lnSpc>
                <a:spcPct val="120000"/>
              </a:lnSpc>
              <a:buClr>
                <a:srgbClr val="00377E"/>
              </a:buClr>
              <a:buSzPct val="90000"/>
              <a:buFont typeface="Wingdings" charset="2"/>
              <a:buChar char="§"/>
              <a:defRPr sz="1800" b="0">
                <a:latin typeface="Arial" panose="020B0604020202020204" pitchFamily="34" charset="0"/>
                <a:cs typeface="Arial" panose="020B0604020202020204" pitchFamily="34" charset="0"/>
              </a:defRPr>
            </a:lvl1pPr>
            <a:lvl2pPr marL="444500" indent="-261938">
              <a:lnSpc>
                <a:spcPct val="120000"/>
              </a:lnSpc>
              <a:buClr>
                <a:srgbClr val="00377E"/>
              </a:buClr>
              <a:buSzPct val="90000"/>
              <a:defRPr sz="1600">
                <a:latin typeface="Arial" panose="020B0604020202020204" pitchFamily="34" charset="0"/>
                <a:cs typeface="Arial" panose="020B0604020202020204" pitchFamily="34" charset="0"/>
              </a:defRPr>
            </a:lvl2pPr>
            <a:lvl3pPr marL="719138" indent="-184150">
              <a:lnSpc>
                <a:spcPct val="120000"/>
              </a:lnSpc>
              <a:buClr>
                <a:srgbClr val="00377E"/>
              </a:buClr>
              <a:buSzPct val="90000"/>
              <a:defRPr sz="1600">
                <a:solidFill>
                  <a:srgbClr val="585858"/>
                </a:solidFill>
                <a:latin typeface="Arial" panose="020B0604020202020204" pitchFamily="34" charset="0"/>
                <a:cs typeface="Arial" panose="020B0604020202020204" pitchFamily="34" charset="0"/>
              </a:defRPr>
            </a:lvl3pPr>
            <a:lvl4pPr marL="1346200" indent="-184150">
              <a:lnSpc>
                <a:spcPct val="120000"/>
              </a:lnSpc>
              <a:defRPr sz="1400">
                <a:solidFill>
                  <a:srgbClr val="7F7F7F"/>
                </a:solidFill>
                <a:latin typeface="Arial" panose="020B0604020202020204" pitchFamily="34" charset="0"/>
                <a:cs typeface="Arial" panose="020B0604020202020204" pitchFamily="34" charset="0"/>
              </a:defRPr>
            </a:lvl4pPr>
            <a:lvl5pPr>
              <a:defRPr sz="1400"/>
            </a:lvl5pPr>
          </a:lstStyle>
          <a:p>
            <a:pPr lvl="0"/>
            <a:r>
              <a:rPr lang="de-DE" dirty="0"/>
              <a:t>Ihren Text hier einfügen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04684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a16="http://schemas.microsoft.com/office/drawing/2014/main"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a16="http://schemas.microsoft.com/office/drawing/2014/main"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0CE12A5C-B7BB-9149-9395-DE1EFF7CB304}"/>
              </a:ext>
            </a:extLst>
          </p:cNvPr>
          <p:cNvSpPr>
            <a:spLocks noGrp="1"/>
          </p:cNvSpPr>
          <p:nvPr>
            <p:ph type="ftr" sz="quarter" idx="15"/>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a16="http://schemas.microsoft.com/office/drawing/2014/main"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a16="http://schemas.microsoft.com/office/drawing/2014/main"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D0E7D6E5-DF2E-CF4D-918C-090F4054B12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dirty="0"/>
              <a:t>Mastertitelformat bearbeiten</a:t>
            </a:r>
          </a:p>
        </p:txBody>
      </p:sp>
      <p:sp>
        <p:nvSpPr>
          <p:cNvPr id="3" name="Textplatzhalter 2">
            <a:extLst>
              <a:ext uri="{FF2B5EF4-FFF2-40B4-BE49-F238E27FC236}">
                <a16:creationId xmlns:a16="http://schemas.microsoft.com/office/drawing/2014/main"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5" name="Grafik 4">
            <a:extLst>
              <a:ext uri="{FF2B5EF4-FFF2-40B4-BE49-F238E27FC236}">
                <a16:creationId xmlns:a16="http://schemas.microsoft.com/office/drawing/2014/main"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a16="http://schemas.microsoft.com/office/drawing/2014/main" id="{23D722E4-A034-584E-9D88-4EA5F98D7100}"/>
              </a:ext>
            </a:extLst>
          </p:cNvPr>
          <p:cNvSpPr>
            <a:spLocks noGrp="1"/>
          </p:cNvSpPr>
          <p:nvPr>
            <p:ph type="ftr" sz="quarter" idx="10"/>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53100616-36B6-DC4B-A61E-93E25F25FA4F}"/>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a16="http://schemas.microsoft.com/office/drawing/2014/main"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a16="http://schemas.microsoft.com/office/drawing/2014/main"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60104C10-107F-804B-AF83-B5B08C89F7D2}"/>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dirty="0"/>
              <a:t>Mastertextformat bearbeiten</a:t>
            </a:r>
          </a:p>
        </p:txBody>
      </p:sp>
      <p:pic>
        <p:nvPicPr>
          <p:cNvPr id="6" name="Grafik 5">
            <a:extLst>
              <a:ext uri="{FF2B5EF4-FFF2-40B4-BE49-F238E27FC236}">
                <a16:creationId xmlns:a16="http://schemas.microsoft.com/office/drawing/2014/main"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B4F14996-771F-5B43-8470-350E0E82767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dirty="0"/>
              <a:t>Mastertitelformat bearbeiten</a:t>
            </a:r>
          </a:p>
        </p:txBody>
      </p:sp>
      <p:sp>
        <p:nvSpPr>
          <p:cNvPr id="3" name="Inhaltsplatzhalter 2">
            <a:extLst>
              <a:ext uri="{FF2B5EF4-FFF2-40B4-BE49-F238E27FC236}">
                <a16:creationId xmlns:a16="http://schemas.microsoft.com/office/drawing/2014/main"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08189754-81B8-834A-B556-3877A72E966A}"/>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dirty="0"/>
              <a:t>Mastertitelformat bearbeiten</a:t>
            </a:r>
          </a:p>
        </p:txBody>
      </p:sp>
      <p:sp>
        <p:nvSpPr>
          <p:cNvPr id="3" name="Bildplatzhalter 2">
            <a:extLst>
              <a:ext uri="{FF2B5EF4-FFF2-40B4-BE49-F238E27FC236}">
                <a16:creationId xmlns:a16="http://schemas.microsoft.com/office/drawing/2014/main"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9081E1B8-E3D5-7B48-883A-55C9A2A22873}"/>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a16="http://schemas.microsoft.com/office/drawing/2014/main"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a16="http://schemas.microsoft.com/office/drawing/2014/main"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 id="2147483663" r:id="rId12"/>
    <p:sldLayoutId id="2147483664" r:id="rId13"/>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dqr.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D3DE-A795-4545-B77F-61086642B529}"/>
              </a:ext>
            </a:extLst>
          </p:cNvPr>
          <p:cNvSpPr>
            <a:spLocks noGrp="1"/>
          </p:cNvSpPr>
          <p:nvPr>
            <p:ph type="ctrTitle"/>
          </p:nvPr>
        </p:nvSpPr>
        <p:spPr>
          <a:xfrm>
            <a:off x="1524000" y="1711104"/>
            <a:ext cx="9144000" cy="1176951"/>
          </a:xfrm>
        </p:spPr>
        <p:txBody>
          <a:bodyPr>
            <a:normAutofit fontScale="90000"/>
          </a:bodyPr>
          <a:lstStyle/>
          <a:p>
            <a:br>
              <a:rPr lang="de-DE" altLang="de-DE" dirty="0"/>
            </a:br>
            <a:r>
              <a:rPr lang="de-DE" altLang="de-DE" dirty="0"/>
              <a:t>Herzlich willkommen zur</a:t>
            </a:r>
            <a:br>
              <a:rPr lang="de-DE" altLang="de-DE" dirty="0"/>
            </a:br>
            <a:r>
              <a:rPr lang="de-DE" altLang="de-DE" dirty="0"/>
              <a:t>Informationsveranstaltung</a:t>
            </a:r>
            <a:endParaRPr lang="de-DE" dirty="0"/>
          </a:p>
        </p:txBody>
      </p:sp>
      <p:sp>
        <p:nvSpPr>
          <p:cNvPr id="3" name="Untertitel 2">
            <a:extLst>
              <a:ext uri="{FF2B5EF4-FFF2-40B4-BE49-F238E27FC236}">
                <a16:creationId xmlns:a16="http://schemas.microsoft.com/office/drawing/2014/main" id="{BB622F79-2452-4F40-8050-A72D18045EE5}"/>
              </a:ext>
            </a:extLst>
          </p:cNvPr>
          <p:cNvSpPr>
            <a:spLocks noGrp="1"/>
          </p:cNvSpPr>
          <p:nvPr>
            <p:ph type="subTitle" idx="1"/>
          </p:nvPr>
        </p:nvSpPr>
        <p:spPr>
          <a:xfrm>
            <a:off x="1524000" y="3132499"/>
            <a:ext cx="9144000" cy="3145837"/>
          </a:xfrm>
        </p:spPr>
        <p:txBody>
          <a:bodyPr>
            <a:normAutofit/>
          </a:bodyPr>
          <a:lstStyle/>
          <a:p>
            <a:endParaRPr lang="de-DE" altLang="de-DE" dirty="0"/>
          </a:p>
          <a:p>
            <a:endParaRPr lang="de-DE" altLang="de-DE" dirty="0"/>
          </a:p>
          <a:p>
            <a:endParaRPr lang="de-DE" altLang="de-DE" dirty="0"/>
          </a:p>
          <a:p>
            <a:endParaRPr lang="de-DE" altLang="de-DE" dirty="0"/>
          </a:p>
          <a:p>
            <a:endParaRPr lang="de-DE" altLang="de-DE"/>
          </a:p>
          <a:p>
            <a:r>
              <a:rPr lang="de-DE" altLang="de-DE"/>
              <a:t>Geprüfte</a:t>
            </a:r>
            <a:r>
              <a:rPr lang="de-DE" altLang="de-DE" dirty="0"/>
              <a:t>/r Aus- und Weiterbildungspädagoge/-pädagogin (IHK)</a:t>
            </a:r>
            <a:endParaRPr lang="de-DE" dirty="0"/>
          </a:p>
        </p:txBody>
      </p:sp>
      <p:pic>
        <p:nvPicPr>
          <p:cNvPr id="5" name="Grafik 4">
            <a:extLst>
              <a:ext uri="{FF2B5EF4-FFF2-40B4-BE49-F238E27FC236}">
                <a16:creationId xmlns:a16="http://schemas.microsoft.com/office/drawing/2014/main" id="{FB39224D-D061-9E37-C159-F4511987F707}"/>
              </a:ext>
            </a:extLst>
          </p:cNvPr>
          <p:cNvPicPr>
            <a:picLocks noChangeAspect="1"/>
          </p:cNvPicPr>
          <p:nvPr/>
        </p:nvPicPr>
        <p:blipFill>
          <a:blip r:embed="rId3"/>
          <a:stretch>
            <a:fillRect/>
          </a:stretch>
        </p:blipFill>
        <p:spPr>
          <a:xfrm>
            <a:off x="977688" y="2109787"/>
            <a:ext cx="2657475" cy="2638425"/>
          </a:xfrm>
          <a:prstGeom prst="rect">
            <a:avLst/>
          </a:prstGeom>
        </p:spPr>
      </p:pic>
    </p:spTree>
    <p:extLst>
      <p:ext uri="{BB962C8B-B14F-4D97-AF65-F5344CB8AC3E}">
        <p14:creationId xmlns:p14="http://schemas.microsoft.com/office/powerpoint/2010/main" val="46144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Höhere Berufsbildung</a:t>
            </a:r>
          </a:p>
        </p:txBody>
      </p:sp>
      <p:sp>
        <p:nvSpPr>
          <p:cNvPr id="4" name="Fußzeilenplatzhalter 3"/>
          <p:cNvSpPr>
            <a:spLocks noGrp="1"/>
          </p:cNvSpPr>
          <p:nvPr>
            <p:ph type="ftr" sz="quarter" idx="15"/>
          </p:nvPr>
        </p:nvSpPr>
        <p:spPr/>
        <p:txBody>
          <a:bodyPr/>
          <a:lstStyle/>
          <a:p>
            <a:r>
              <a:rPr lang="de-DE"/>
              <a:t>Höhere Berufsbildung</a:t>
            </a:r>
          </a:p>
        </p:txBody>
      </p:sp>
      <p:graphicFrame>
        <p:nvGraphicFramePr>
          <p:cNvPr id="7" name="Diagramm 6">
            <a:extLst>
              <a:ext uri="{FF2B5EF4-FFF2-40B4-BE49-F238E27FC236}">
                <a16:creationId xmlns:a16="http://schemas.microsoft.com/office/drawing/2014/main" id="{81446ED1-38C1-80F8-402B-B22B62D51BAF}"/>
              </a:ext>
            </a:extLst>
          </p:cNvPr>
          <p:cNvGraphicFramePr/>
          <p:nvPr/>
        </p:nvGraphicFramePr>
        <p:xfrm>
          <a:off x="709104" y="1416127"/>
          <a:ext cx="10468582" cy="4585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3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Höhere Berufsbildung</a:t>
            </a:r>
          </a:p>
        </p:txBody>
      </p:sp>
      <p:sp>
        <p:nvSpPr>
          <p:cNvPr id="5" name="Textplatzhalter 4"/>
          <p:cNvSpPr>
            <a:spLocks noGrp="1"/>
          </p:cNvSpPr>
          <p:nvPr>
            <p:ph type="body" sz="quarter" idx="14"/>
          </p:nvPr>
        </p:nvSpPr>
        <p:spPr/>
        <p:txBody>
          <a:bodyPr/>
          <a:lstStyle/>
          <a:p>
            <a:r>
              <a:rPr lang="de-DE" dirty="0"/>
              <a:t>Vorteile</a:t>
            </a:r>
          </a:p>
        </p:txBody>
      </p:sp>
      <p:sp>
        <p:nvSpPr>
          <p:cNvPr id="4" name="Fußzeilenplatzhalter 3"/>
          <p:cNvSpPr>
            <a:spLocks noGrp="1"/>
          </p:cNvSpPr>
          <p:nvPr>
            <p:ph type="ftr" sz="quarter" idx="15"/>
          </p:nvPr>
        </p:nvSpPr>
        <p:spPr/>
        <p:txBody>
          <a:bodyPr/>
          <a:lstStyle/>
          <a:p>
            <a:r>
              <a:rPr lang="de-DE"/>
              <a:t>Höhere Berufsbildung</a:t>
            </a:r>
          </a:p>
        </p:txBody>
      </p:sp>
      <p:graphicFrame>
        <p:nvGraphicFramePr>
          <p:cNvPr id="8" name="Textplatzhalter 2">
            <a:extLst>
              <a:ext uri="{FF2B5EF4-FFF2-40B4-BE49-F238E27FC236}">
                <a16:creationId xmlns:a16="http://schemas.microsoft.com/office/drawing/2014/main" id="{E32E923C-C642-8088-1B94-15D3E44416DB}"/>
              </a:ext>
            </a:extLst>
          </p:cNvPr>
          <p:cNvGraphicFramePr/>
          <p:nvPr/>
        </p:nvGraphicFramePr>
        <p:xfrm>
          <a:off x="709104" y="1596412"/>
          <a:ext cx="1080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22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696000" y="1716155"/>
            <a:ext cx="10800000" cy="3960000"/>
          </a:xfrm>
        </p:spPr>
        <p:txBody>
          <a:bodyPr>
            <a:normAutofit/>
          </a:bodyPr>
          <a:lstStyle/>
          <a:p>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Geprüfte/r Aus- und Weiterbildungspädagoge/-pädagogin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Ausgangslage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7" name="Rechteck 6"/>
          <p:cNvSpPr/>
          <p:nvPr/>
        </p:nvSpPr>
        <p:spPr>
          <a:xfrm>
            <a:off x="709104" y="1716155"/>
            <a:ext cx="10298530" cy="2462213"/>
          </a:xfrm>
          <a:prstGeom prst="rect">
            <a:avLst/>
          </a:prstGeom>
        </p:spPr>
        <p:txBody>
          <a:bodyPr wrap="square">
            <a:spAutoFit/>
          </a:bodyPr>
          <a:lstStyle/>
          <a:p>
            <a:r>
              <a:rPr lang="de-DE" sz="1400" dirty="0"/>
              <a:t>Das Ausbildungspersonal steht vor der Herausforderung zukünftig stärker die </a:t>
            </a:r>
            <a:r>
              <a:rPr lang="de-DE" sz="1400" i="1" dirty="0"/>
              <a:t>Rolle </a:t>
            </a:r>
            <a:r>
              <a:rPr lang="de-DE" sz="1400" dirty="0"/>
              <a:t>des </a:t>
            </a:r>
            <a:r>
              <a:rPr lang="de-DE" sz="1400" i="1" dirty="0"/>
              <a:t>Lernbegleiters/ der Lernbegleiterin </a:t>
            </a:r>
            <a:r>
              <a:rPr lang="de-DE" sz="1400" dirty="0"/>
              <a:t>auf Augenhöhe, einzunehmen und in dieser kompetent zu agieren. Gebraucht werden </a:t>
            </a:r>
            <a:r>
              <a:rPr lang="de-DE" sz="1400" b="1" dirty="0"/>
              <a:t>Bildungsexperten/innen – Learning Professionals, </a:t>
            </a:r>
            <a:r>
              <a:rPr lang="de-DE" sz="1400" dirty="0"/>
              <a:t>die kompetent als Lernprozessbegleiter/innen, Moderatoren/innen, Lernberater/innen, Qualifizierungs-entwickler/innen , Lernprozessplaner/innen, Bildungsmanager/innen, Koordinatoren/innen sind. Eben das Personal, das Berufserfahrung, Fachwissen und Freude an Bildungsthemen mitbringt und im Betrieb dazu beiträgt, Beschäftigte auf dem aktuellen Stand zu halten und am Unternehmensbedarf ausgerichtet weiterentwickeln kann. </a:t>
            </a:r>
          </a:p>
          <a:p>
            <a:endParaRPr lang="de-DE" sz="1400" dirty="0">
              <a:solidFill>
                <a:srgbClr val="000000"/>
              </a:solidFill>
            </a:endParaRPr>
          </a:p>
          <a:p>
            <a:r>
              <a:rPr lang="de-DE" sz="1400" dirty="0">
                <a:solidFill>
                  <a:srgbClr val="000000"/>
                </a:solidFill>
              </a:rPr>
              <a:t>Aufbauend auf den Geprüften Aus- und Weiterbildungspädagoge (IHK) ist der Abschluss des </a:t>
            </a:r>
            <a:r>
              <a:rPr lang="de-DE" sz="1400" b="1" dirty="0">
                <a:solidFill>
                  <a:srgbClr val="000000"/>
                </a:solidFill>
              </a:rPr>
              <a:t>Geprüften Berufspädagogen (IHK), </a:t>
            </a:r>
            <a:r>
              <a:rPr lang="de-DE" sz="1400" dirty="0">
                <a:solidFill>
                  <a:srgbClr val="000000"/>
                </a:solidFill>
              </a:rPr>
              <a:t>DQR 7 Niveau möglich. Dieser Lehrgang bzw. Abschluss eignet sich für erfahrene betriebliche Aus- und Weiterbildner/innen, Personalentwickler/innen, die bereit sind leitende Aufgaben im Bildungsmanagement auf der strategischen Ebenen eines Unternehmens zu übernehmen. </a:t>
            </a:r>
            <a:endParaRPr lang="de-DE" sz="1400" dirty="0"/>
          </a:p>
        </p:txBody>
      </p:sp>
    </p:spTree>
    <p:extLst>
      <p:ext uri="{BB962C8B-B14F-4D97-AF65-F5344CB8AC3E}">
        <p14:creationId xmlns:p14="http://schemas.microsoft.com/office/powerpoint/2010/main" val="187172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endParaRPr lang="de-DE" dirty="0"/>
          </a:p>
          <a:p>
            <a:endParaRPr lang="de-DE" dirty="0"/>
          </a:p>
          <a:p>
            <a:r>
              <a:rPr lang="de-DE" dirty="0"/>
              <a:t>- Sie sind in der Lage, Ausbildungsordnungen umzusetzen und betriebliche Weiterbildungsmaßnahmen zu planen.</a:t>
            </a:r>
            <a:br>
              <a:rPr lang="de-DE" dirty="0"/>
            </a:br>
            <a:r>
              <a:rPr lang="de-DE" dirty="0"/>
              <a:t>- Sie wissen, wie Sie Auszubildende gewinnen, auswählen und beraten.</a:t>
            </a:r>
            <a:br>
              <a:rPr lang="de-DE" dirty="0"/>
            </a:br>
            <a:r>
              <a:rPr lang="de-DE" dirty="0"/>
              <a:t>- Sie können Beschäftigte in Bildungs- und Lernfragen beraten.</a:t>
            </a:r>
            <a:br>
              <a:rPr lang="de-DE" dirty="0"/>
            </a:br>
            <a:r>
              <a:rPr lang="de-DE" dirty="0"/>
              <a:t>- Sie können Bildungsmaßnahmen organisatorisch und pädagogisch unter Mitwirkung Anderer realisieren.</a:t>
            </a:r>
            <a:br>
              <a:rPr lang="de-DE" dirty="0"/>
            </a:br>
            <a:r>
              <a:rPr lang="de-DE" dirty="0"/>
              <a:t>- Sie wissen, wie Sie Auszubildende und Beschäftigte lernbegleiten sowie individuell fördern.</a:t>
            </a:r>
            <a:br>
              <a:rPr lang="de-DE" dirty="0"/>
            </a:br>
            <a:r>
              <a:rPr lang="de-DE" dirty="0"/>
              <a:t>- Sie sind in der Lage, Fachkräfte in der Aus- und Weiterbildung berufspädagogisch zu begleiten</a:t>
            </a:r>
            <a:br>
              <a:rPr lang="de-DE" dirty="0"/>
            </a:br>
            <a:r>
              <a:rPr lang="de-DE" dirty="0"/>
              <a:t>- Sie können die Qualität der Lehr- und Lernprozesse sichern und optimieren.</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Geprüfte/r Aus- und Weiterbildungspädagoge/-pädagogin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Nutzen / Lehrgangsziel</a:t>
            </a:r>
          </a:p>
          <a:p>
            <a:endParaRPr lang="de-DE" dirty="0"/>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70718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fontScale="92500" lnSpcReduction="10000"/>
          </a:bodyPr>
          <a:lstStyle/>
          <a:p>
            <a:r>
              <a:rPr lang="de-DE"/>
              <a:t>Ausbilder/-innen</a:t>
            </a:r>
          </a:p>
          <a:p>
            <a:r>
              <a:rPr lang="de-DE"/>
              <a:t>Weiterbildner/-innen</a:t>
            </a:r>
          </a:p>
          <a:p>
            <a:r>
              <a:rPr lang="de-DE"/>
              <a:t>Personalentwickler/-innen</a:t>
            </a:r>
          </a:p>
          <a:p>
            <a:r>
              <a:rPr lang="de-DE"/>
              <a:t>Lehrkräfte, Trainer/-innen und Dozierende </a:t>
            </a:r>
          </a:p>
          <a:p>
            <a:r>
              <a:rPr lang="de-DE"/>
              <a:t>Blended Learning Trainer/-in und -Designer/-in</a:t>
            </a:r>
          </a:p>
          <a:p>
            <a:r>
              <a:rPr lang="de-DE"/>
              <a:t>Mitarbeitende mit Erfahrungen in den Aufgabengebieten  Ausbildung, Personalwesen, Personalentwicklung</a:t>
            </a:r>
          </a:p>
          <a:p>
            <a:r>
              <a:rPr lang="de-DE"/>
              <a:t>Mitarbeitende können unterschiedlichen Organisation angehören: </a:t>
            </a:r>
            <a:br>
              <a:rPr lang="de-DE"/>
            </a:br>
            <a:r>
              <a:rPr lang="de-DE"/>
              <a:t>Unternehmen (Bildungswesen, Personalentwicklung, betriebliche Lehrwerkstatt)</a:t>
            </a:r>
          </a:p>
          <a:p>
            <a:r>
              <a:rPr lang="de-DE"/>
              <a:t>Bildungseinrichtungen (Bildungsanbieter, außerbetriebliche Ausbildungsstätten, überbe-triebliche Ausbildungsstätten) </a:t>
            </a:r>
          </a:p>
          <a:p>
            <a:r>
              <a:rPr lang="de-DE"/>
              <a:t>öffentlich-rechtlichen Wirtschaftsvertretungen (z.B.  Kammern)</a:t>
            </a:r>
          </a:p>
          <a:p>
            <a:r>
              <a:rPr lang="de-DE"/>
              <a:t>öffentlichen Verwaltung </a:t>
            </a:r>
          </a:p>
          <a:p>
            <a:r>
              <a:rPr lang="de-DE"/>
              <a:t>beruflichen Rehabilitation</a:t>
            </a:r>
          </a:p>
          <a:p>
            <a:r>
              <a:rPr lang="de-DE"/>
              <a:t>Werkstätten, Einrichtungen für Menschen mit Behinderungen</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Geprüfte/r Aus- und Weiterbildungspädagoge/-pädagogin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Zielgruppen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396975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342900" indent="-342900">
              <a:buAutoNum type="arabicPeriod"/>
            </a:pPr>
            <a:r>
              <a:rPr lang="de-DE" sz="1800" u="sng" dirty="0"/>
              <a:t>Lern- und Arbeitsmethodik</a:t>
            </a:r>
            <a:br>
              <a:rPr lang="de-DE" sz="1800" u="sng" dirty="0"/>
            </a:br>
            <a:r>
              <a:rPr lang="de-DE" dirty="0"/>
              <a:t>digitale Selbstlerneinheiten</a:t>
            </a:r>
            <a:br>
              <a:rPr lang="de-DE" dirty="0"/>
            </a:br>
            <a:endParaRPr lang="de-DE" dirty="0"/>
          </a:p>
          <a:p>
            <a:pPr marL="342900" indent="-342900">
              <a:buAutoNum type="arabicPeriod"/>
            </a:pPr>
            <a:endParaRPr lang="de-DE" sz="1800" dirty="0"/>
          </a:p>
          <a:p>
            <a:pPr marL="342900" indent="-342900">
              <a:buAutoNum type="arabicPeriod"/>
            </a:pPr>
            <a:r>
              <a:rPr lang="de-DE" sz="1800" u="sng" dirty="0"/>
              <a:t>Lernprozesse und Lernbegleitung</a:t>
            </a:r>
            <a:br>
              <a:rPr lang="de-DE" sz="1800" u="sng" dirty="0"/>
            </a:br>
            <a:r>
              <a:rPr lang="de-DE" sz="1800" dirty="0"/>
              <a:t>- </a:t>
            </a:r>
            <a:r>
              <a:rPr lang="de-DE" dirty="0"/>
              <a:t>Gestaltung von Lernprozessen und Lernbegleitung</a:t>
            </a:r>
            <a:br>
              <a:rPr lang="de-DE" dirty="0"/>
            </a:br>
            <a:r>
              <a:rPr lang="de-DE" dirty="0"/>
              <a:t>- Lernpsychologische, jugend-, erwachsenen- und sozialpädagogisch gestützte Lernbegleitung</a:t>
            </a:r>
            <a:br>
              <a:rPr lang="de-DE" dirty="0"/>
            </a:br>
            <a:r>
              <a:rPr lang="de-DE" dirty="0"/>
              <a:t>- Medienauswahl und -einsatz</a:t>
            </a:r>
            <a:br>
              <a:rPr lang="de-DE" dirty="0"/>
            </a:br>
            <a:r>
              <a:rPr lang="de-DE" dirty="0"/>
              <a:t>- Lern- und Entwicklungsberatung</a:t>
            </a:r>
            <a:br>
              <a:rPr lang="de-DE" dirty="0"/>
            </a:br>
            <a:endParaRPr lang="de-DE" dirty="0">
              <a:solidFill>
                <a:srgbClr val="FF0000"/>
              </a:solidFill>
            </a:endParaRP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Geprüfte/r Aus- und Weiterbildungspädagoge/-pädagogin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55586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r>
              <a:rPr lang="de-DE" sz="1800" u="sng" dirty="0"/>
              <a:t>3. Planungsprozesse in der beruflichen Bildung</a:t>
            </a:r>
          </a:p>
          <a:p>
            <a:pPr marL="285750" indent="-285750">
              <a:buFontTx/>
              <a:buChar char="-"/>
            </a:pPr>
            <a:r>
              <a:rPr lang="de-DE" dirty="0"/>
              <a:t>Organisation und Planung beruflicher Bildungsprozesse</a:t>
            </a:r>
            <a:br>
              <a:rPr lang="de-DE" dirty="0"/>
            </a:br>
            <a:r>
              <a:rPr lang="de-DE" dirty="0"/>
              <a:t>- Gewinnung, Eignungsfeststellung und Auswahl von Auszubildenden</a:t>
            </a:r>
            <a:br>
              <a:rPr lang="de-DE" dirty="0"/>
            </a:br>
            <a:r>
              <a:rPr lang="de-DE" dirty="0"/>
              <a:t>- Bewertung von Lernleistungen sowie Prüfen und Prüfungsgestaltung</a:t>
            </a:r>
            <a:br>
              <a:rPr lang="de-DE" dirty="0"/>
            </a:br>
            <a:r>
              <a:rPr lang="de-DE" dirty="0"/>
              <a:t>- Berufspädagogische Begleitung von Fachkräften in der Aus- und Weiterbildung</a:t>
            </a:r>
            <a:br>
              <a:rPr lang="de-DE" dirty="0"/>
            </a:br>
            <a:r>
              <a:rPr lang="de-DE" dirty="0"/>
              <a:t>- Qualitätssicherung von beruflichen Bildungsprozessen</a:t>
            </a:r>
            <a:br>
              <a:rPr lang="de-DE" dirty="0"/>
            </a:br>
            <a:endParaRPr lang="de-DE" dirty="0"/>
          </a:p>
          <a:p>
            <a:r>
              <a:rPr lang="de-DE" u="sng" dirty="0"/>
              <a:t>4. Berufspädagogisches Handeln (Projektarbeit)</a:t>
            </a:r>
          </a:p>
          <a:p>
            <a:br>
              <a:rPr lang="de-DE" dirty="0"/>
            </a:br>
            <a:r>
              <a:rPr lang="de-DE" dirty="0"/>
              <a:t>- Projektarbeit: In einer Projektarbeit soll eine komplexe berufspädagogische Problemstellung in einer speziellen berufspädagogischen Funktion dargestellt, beurteilt und gelöst werden.</a:t>
            </a:r>
            <a:br>
              <a:rPr lang="de-DE" dirty="0"/>
            </a:br>
            <a:r>
              <a:rPr lang="de-DE" dirty="0"/>
              <a:t>- Präsentation und Fachgespräch: In der Präsentation sollen die Ergebnisse der Projektarbeit dargestellt und pädagogisch begründet werden.</a:t>
            </a:r>
            <a:endParaRPr lang="de-DE" dirty="0">
              <a:solidFill>
                <a:srgbClr val="FF0000"/>
              </a:solidFill>
            </a:endParaRP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Geprüfte/r Aus- und Weiterbildungspädagoge/-pädagogin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Lehrgangsinhalte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66052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a:xfrm flipH="1">
            <a:off x="461554" y="1825625"/>
            <a:ext cx="247550" cy="45719"/>
          </a:xfrm>
        </p:spPr>
        <p:txBody>
          <a:bodyPr>
            <a:normAutofit fontScale="25000" lnSpcReduction="20000"/>
          </a:bodyPr>
          <a:lstStyle/>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id="{C76012C7-EF87-F543-B79C-78EBEDB40748}"/>
              </a:ext>
            </a:extLst>
          </p:cNvPr>
          <p:cNvSpPr>
            <a:spLocks noGrp="1"/>
          </p:cNvSpPr>
          <p:nvPr>
            <p:ph sz="half" idx="2"/>
          </p:nvPr>
        </p:nvSpPr>
        <p:spPr>
          <a:xfrm flipH="1" flipV="1">
            <a:off x="11509103" y="5333999"/>
            <a:ext cx="64587" cy="45719"/>
          </a:xfrm>
        </p:spPr>
        <p:txBody>
          <a:bodyPr>
            <a:normAutofit fontScale="25000" lnSpcReduction="20000"/>
          </a:bodyPr>
          <a:lstStyle/>
          <a:p>
            <a:pPr marL="971550" lvl="1" indent="-285750">
              <a:buFont typeface="Wingdings" panose="05000000000000000000" pitchFamily="2" charset="2"/>
              <a:buChar char="Ø"/>
            </a:pPr>
            <a:endParaRPr lang="de-DE" dirty="0"/>
          </a:p>
          <a:p>
            <a:pPr marL="971550" lvl="1" indent="-285750">
              <a:buFont typeface="Wingdings" panose="05000000000000000000" pitchFamily="2" charset="2"/>
              <a:buChar char="Ø"/>
            </a:pPr>
            <a:endParaRPr lang="de-DE" dirty="0"/>
          </a:p>
          <a:p>
            <a:pPr marL="971550" lvl="1" indent="-285750">
              <a:buFont typeface="Wingdings" panose="05000000000000000000" pitchFamily="2" charset="2"/>
              <a:buChar char="Ø"/>
            </a:pPr>
            <a:endParaRPr lang="de-DE" dirty="0"/>
          </a:p>
          <a:p>
            <a:pPr marL="971550" lvl="1"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dirty="0"/>
              <a:t>Geprüfte/r Aus- und Weiterbildungspädagoge/-pädagogin (IHK)</a:t>
            </a:r>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Auszug aus dem Stundenplan 2024			</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endParaRPr lang="de-DE"/>
          </a:p>
        </p:txBody>
      </p:sp>
      <p:pic>
        <p:nvPicPr>
          <p:cNvPr id="9" name="Grafik 8">
            <a:extLst>
              <a:ext uri="{FF2B5EF4-FFF2-40B4-BE49-F238E27FC236}">
                <a16:creationId xmlns:a16="http://schemas.microsoft.com/office/drawing/2014/main" id="{231B471C-7323-10EB-58EC-5F4D0312C959}"/>
              </a:ext>
            </a:extLst>
          </p:cNvPr>
          <p:cNvPicPr>
            <a:picLocks noChangeAspect="1"/>
          </p:cNvPicPr>
          <p:nvPr/>
        </p:nvPicPr>
        <p:blipFill>
          <a:blip r:embed="rId2"/>
          <a:stretch>
            <a:fillRect/>
          </a:stretch>
        </p:blipFill>
        <p:spPr>
          <a:xfrm>
            <a:off x="1489434" y="1616205"/>
            <a:ext cx="8862958" cy="3917329"/>
          </a:xfrm>
          <a:prstGeom prst="rect">
            <a:avLst/>
          </a:prstGeom>
        </p:spPr>
      </p:pic>
    </p:spTree>
    <p:extLst>
      <p:ext uri="{BB962C8B-B14F-4D97-AF65-F5344CB8AC3E}">
        <p14:creationId xmlns:p14="http://schemas.microsoft.com/office/powerpoint/2010/main" val="179438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br>
              <a:rPr lang="de-DE" dirty="0"/>
            </a:br>
            <a:r>
              <a:rPr lang="de-DE" b="1" dirty="0"/>
              <a:t>IHK-Zeugnis </a:t>
            </a:r>
          </a:p>
          <a:p>
            <a:endParaRPr lang="de-DE" dirty="0"/>
          </a:p>
          <a:p>
            <a:r>
              <a:rPr lang="de-DE" u="sng" dirty="0"/>
              <a:t>WICHTIG</a:t>
            </a:r>
            <a:r>
              <a:rPr lang="de-DE" dirty="0"/>
              <a:t>:</a:t>
            </a:r>
          </a:p>
          <a:p>
            <a:r>
              <a:rPr lang="de-DE" dirty="0"/>
              <a:t>Rechtzeitige Überprüfung der Zulassungsfähigkeit und Anmeldung zur Prüfung spätestens 3 Monate vor dem gewünschten Prüfungstermin (i.d.R. halbjährlich)</a:t>
            </a:r>
          </a:p>
          <a:p>
            <a:endParaRPr lang="de-DE" dirty="0"/>
          </a:p>
          <a:p>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Geprüfte/r Aus- und Weiterbildungspädagoge/-pädagogin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Abschluss</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01377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r>
              <a:rPr lang="de-DE" dirty="0"/>
              <a:t>Dauer:		405 Unterrichtsstunden (zzgl. 130 Stunden Selbstlernen)</a:t>
            </a:r>
            <a:br>
              <a:rPr lang="de-DE" dirty="0"/>
            </a:br>
            <a:br>
              <a:rPr lang="de-DE" dirty="0"/>
            </a:br>
            <a:r>
              <a:rPr lang="de-DE" dirty="0"/>
              <a:t>Kosten:		EUR 5.800,00 € (zzgl. IHK-Prüfungsgebühr)</a:t>
            </a:r>
            <a:br>
              <a:rPr lang="de-DE" dirty="0"/>
            </a:br>
            <a:br>
              <a:rPr lang="de-DE" dirty="0"/>
            </a:br>
            <a:r>
              <a:rPr lang="de-DE" dirty="0"/>
              <a:t>Bildungsurlaub:	möglich</a:t>
            </a:r>
            <a:br>
              <a:rPr lang="de-DE" dirty="0"/>
            </a:br>
            <a:br>
              <a:rPr lang="de-DE" dirty="0"/>
            </a:br>
            <a:r>
              <a:rPr lang="de-DE" dirty="0"/>
              <a:t>Förderung:	möglich</a:t>
            </a:r>
            <a:br>
              <a:rPr lang="de-DE" dirty="0"/>
            </a:br>
            <a:br>
              <a:rPr lang="de-DE" dirty="0"/>
            </a:br>
            <a:r>
              <a:rPr lang="de-DE" dirty="0"/>
              <a:t>Hinweis:		Zusätzlich zum Präsenzunterricht sind ca. 130 Unterrichtsstunden zur Vor- und Nachbereitung</a:t>
            </a:r>
            <a:br>
              <a:rPr lang="de-DE" dirty="0"/>
            </a:br>
            <a:r>
              <a:rPr lang="de-DE" dirty="0"/>
              <a:t>		des Unterrichts als Selbstlernanteil vorgesehen.</a:t>
            </a:r>
          </a:p>
          <a:p>
            <a:r>
              <a:rPr lang="de-DE" dirty="0">
                <a:solidFill>
                  <a:srgbClr val="FF0000"/>
                </a:solidFill>
              </a:rPr>
              <a:t>Besonderheit:	Die Inhalte können auch als Einzelmodule gebucht werden! Dann allerdings ohne Förderung</a:t>
            </a:r>
            <a:br>
              <a:rPr lang="de-DE" dirty="0">
                <a:solidFill>
                  <a:srgbClr val="FF0000"/>
                </a:solidFill>
              </a:rPr>
            </a:br>
            <a:r>
              <a:rPr lang="de-DE" dirty="0">
                <a:solidFill>
                  <a:srgbClr val="FF0000"/>
                </a:solidFill>
              </a:rPr>
              <a:t>                                durch das Aufstiegs-BAföG. Zum Abschluss erhalten Sie ein WAK-Zertifikat.</a:t>
            </a:r>
          </a:p>
          <a:p>
            <a:r>
              <a:rPr lang="de-DE" dirty="0"/>
              <a:t> </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Geprüfte/r Aus- und Weiterbildungspädagoge/-pädagogin (IHK)</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Kompakt</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50384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3F0D5C-C5F2-A7AE-5F64-BE4E0BCCF200}"/>
              </a:ext>
            </a:extLst>
          </p:cNvPr>
          <p:cNvSpPr>
            <a:spLocks noGrp="1"/>
          </p:cNvSpPr>
          <p:nvPr>
            <p:ph type="title"/>
          </p:nvPr>
        </p:nvSpPr>
        <p:spPr/>
        <p:txBody>
          <a:bodyPr/>
          <a:lstStyle/>
          <a:p>
            <a:r>
              <a:rPr lang="de-DE" dirty="0"/>
              <a:t>Über die Wirtschaftsakademie</a:t>
            </a:r>
          </a:p>
        </p:txBody>
      </p:sp>
      <p:sp>
        <p:nvSpPr>
          <p:cNvPr id="4" name="Textplatzhalter 3">
            <a:extLst>
              <a:ext uri="{FF2B5EF4-FFF2-40B4-BE49-F238E27FC236}">
                <a16:creationId xmlns:a16="http://schemas.microsoft.com/office/drawing/2014/main" id="{B923B8CE-37EB-F8CE-757B-F6E9503213F5}"/>
              </a:ext>
            </a:extLst>
          </p:cNvPr>
          <p:cNvSpPr>
            <a:spLocks noGrp="1"/>
          </p:cNvSpPr>
          <p:nvPr>
            <p:ph type="body" sz="quarter" idx="14"/>
          </p:nvPr>
        </p:nvSpPr>
        <p:spPr/>
        <p:txBody>
          <a:bodyPr/>
          <a:lstStyle/>
          <a:p>
            <a:r>
              <a:rPr lang="de-DE" dirty="0"/>
              <a:t>Vielfältige Bildungsangebote für Beschäftigte und Unternehmen</a:t>
            </a:r>
          </a:p>
        </p:txBody>
      </p:sp>
      <p:sp>
        <p:nvSpPr>
          <p:cNvPr id="5" name="Fußzeilenplatzhalter 4">
            <a:extLst>
              <a:ext uri="{FF2B5EF4-FFF2-40B4-BE49-F238E27FC236}">
                <a16:creationId xmlns:a16="http://schemas.microsoft.com/office/drawing/2014/main" id="{CFC69E29-31CE-E78C-6413-C328FFABEB0D}"/>
              </a:ext>
            </a:extLst>
          </p:cNvPr>
          <p:cNvSpPr>
            <a:spLocks noGrp="1"/>
          </p:cNvSpPr>
          <p:nvPr>
            <p:ph type="ftr" sz="quarter" idx="15"/>
          </p:nvPr>
        </p:nvSpPr>
        <p:spPr/>
        <p:txBody>
          <a:bodyPr/>
          <a:lstStyle/>
          <a:p>
            <a:r>
              <a:rPr lang="de-DE"/>
              <a:t>Höhere Berufsbildung</a:t>
            </a:r>
          </a:p>
        </p:txBody>
      </p:sp>
      <p:pic>
        <p:nvPicPr>
          <p:cNvPr id="10" name="Grafik 9">
            <a:extLst>
              <a:ext uri="{FF2B5EF4-FFF2-40B4-BE49-F238E27FC236}">
                <a16:creationId xmlns:a16="http://schemas.microsoft.com/office/drawing/2014/main" id="{2E985B34-E781-3F3A-23B3-062FFAA7BAD5}"/>
              </a:ext>
            </a:extLst>
          </p:cNvPr>
          <p:cNvPicPr>
            <a:picLocks noChangeAspect="1"/>
          </p:cNvPicPr>
          <p:nvPr/>
        </p:nvPicPr>
        <p:blipFill>
          <a:blip r:embed="rId2"/>
          <a:stretch>
            <a:fillRect/>
          </a:stretch>
        </p:blipFill>
        <p:spPr>
          <a:xfrm>
            <a:off x="709104" y="1716155"/>
            <a:ext cx="443661" cy="347655"/>
          </a:xfrm>
          <a:prstGeom prst="rect">
            <a:avLst/>
          </a:prstGeom>
        </p:spPr>
      </p:pic>
      <p:sp>
        <p:nvSpPr>
          <p:cNvPr id="11" name="AutoShape 2">
            <a:extLst>
              <a:ext uri="{FF2B5EF4-FFF2-40B4-BE49-F238E27FC236}">
                <a16:creationId xmlns:a16="http://schemas.microsoft.com/office/drawing/2014/main" id="{49B40138-2DF8-7070-C4BA-39C2CA5046E7}"/>
              </a:ext>
            </a:extLst>
          </p:cNvPr>
          <p:cNvSpPr txBox="1">
            <a:spLocks noChangeAspect="1" noChangeArrowheads="1"/>
          </p:cNvSpPr>
          <p:nvPr/>
        </p:nvSpPr>
        <p:spPr bwMode="auto">
          <a:xfrm>
            <a:off x="1223359" y="1974922"/>
            <a:ext cx="10154437" cy="6206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In Zusammenarbeit mit den drei schleswig-holsteinischen Industrie- und Handelskammern sind wir der Bildungspartner der schleswig-holsteinischen Unternehmen und Beschäftigten.</a:t>
            </a:r>
          </a:p>
        </p:txBody>
      </p:sp>
      <p:sp>
        <p:nvSpPr>
          <p:cNvPr id="12" name="Textplatzhalter 11">
            <a:extLst>
              <a:ext uri="{FF2B5EF4-FFF2-40B4-BE49-F238E27FC236}">
                <a16:creationId xmlns:a16="http://schemas.microsoft.com/office/drawing/2014/main" id="{80908DC4-A6D8-D1AE-AD54-BEB2FB84781D}"/>
              </a:ext>
            </a:extLst>
          </p:cNvPr>
          <p:cNvSpPr>
            <a:spLocks noGrp="1"/>
          </p:cNvSpPr>
          <p:nvPr>
            <p:ph type="body" sz="quarter" idx="13"/>
          </p:nvPr>
        </p:nvSpPr>
        <p:spPr>
          <a:xfrm>
            <a:off x="1249565" y="1650827"/>
            <a:ext cx="10154438" cy="412983"/>
          </a:xfrm>
        </p:spPr>
        <p:txBody>
          <a:bodyPr/>
          <a:lstStyle/>
          <a:p>
            <a:r>
              <a:rPr lang="de-DE" b="1" dirty="0"/>
              <a:t>Bildungspartner vor Ort</a:t>
            </a:r>
          </a:p>
        </p:txBody>
      </p:sp>
      <p:pic>
        <p:nvPicPr>
          <p:cNvPr id="13" name="Grafik 12">
            <a:extLst>
              <a:ext uri="{FF2B5EF4-FFF2-40B4-BE49-F238E27FC236}">
                <a16:creationId xmlns:a16="http://schemas.microsoft.com/office/drawing/2014/main" id="{4838E092-9DDD-2C16-AB13-2815CE714818}"/>
              </a:ext>
            </a:extLst>
          </p:cNvPr>
          <p:cNvPicPr>
            <a:picLocks noChangeAspect="1"/>
          </p:cNvPicPr>
          <p:nvPr/>
        </p:nvPicPr>
        <p:blipFill>
          <a:blip r:embed="rId2"/>
          <a:stretch>
            <a:fillRect/>
          </a:stretch>
        </p:blipFill>
        <p:spPr>
          <a:xfrm>
            <a:off x="709103" y="2777103"/>
            <a:ext cx="443661" cy="347655"/>
          </a:xfrm>
          <a:prstGeom prst="rect">
            <a:avLst/>
          </a:prstGeom>
        </p:spPr>
      </p:pic>
      <p:sp>
        <p:nvSpPr>
          <p:cNvPr id="14" name="AutoShape 2">
            <a:extLst>
              <a:ext uri="{FF2B5EF4-FFF2-40B4-BE49-F238E27FC236}">
                <a16:creationId xmlns:a16="http://schemas.microsoft.com/office/drawing/2014/main" id="{1DE1D512-60A5-EE3D-DBEE-4B9BA6E1303A}"/>
              </a:ext>
            </a:extLst>
          </p:cNvPr>
          <p:cNvSpPr txBox="1">
            <a:spLocks noChangeAspect="1" noChangeArrowheads="1"/>
          </p:cNvSpPr>
          <p:nvPr/>
        </p:nvSpPr>
        <p:spPr bwMode="auto">
          <a:xfrm>
            <a:off x="1249566" y="3003210"/>
            <a:ext cx="10154437" cy="412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Wir gewinnen, qualifizieren und entwickeln Fach- und Führungskräfte.</a:t>
            </a:r>
          </a:p>
        </p:txBody>
      </p:sp>
      <p:sp>
        <p:nvSpPr>
          <p:cNvPr id="15" name="Textplatzhalter 11">
            <a:extLst>
              <a:ext uri="{FF2B5EF4-FFF2-40B4-BE49-F238E27FC236}">
                <a16:creationId xmlns:a16="http://schemas.microsoft.com/office/drawing/2014/main" id="{532B9C47-2A7A-6B2A-16C0-C0FE2E74A715}"/>
              </a:ext>
            </a:extLst>
          </p:cNvPr>
          <p:cNvSpPr txBox="1">
            <a:spLocks/>
          </p:cNvSpPr>
          <p:nvPr/>
        </p:nvSpPr>
        <p:spPr>
          <a:xfrm>
            <a:off x="1249565" y="2703137"/>
            <a:ext cx="10154438" cy="412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Fach- und Führungskräfte im Fokus</a:t>
            </a:r>
          </a:p>
        </p:txBody>
      </p:sp>
      <p:pic>
        <p:nvPicPr>
          <p:cNvPr id="16" name="Grafik 15">
            <a:extLst>
              <a:ext uri="{FF2B5EF4-FFF2-40B4-BE49-F238E27FC236}">
                <a16:creationId xmlns:a16="http://schemas.microsoft.com/office/drawing/2014/main" id="{B480C6EB-F8B1-6AB4-3FBB-F435F5929934}"/>
              </a:ext>
            </a:extLst>
          </p:cNvPr>
          <p:cNvPicPr>
            <a:picLocks noChangeAspect="1"/>
          </p:cNvPicPr>
          <p:nvPr/>
        </p:nvPicPr>
        <p:blipFill>
          <a:blip r:embed="rId2"/>
          <a:stretch>
            <a:fillRect/>
          </a:stretch>
        </p:blipFill>
        <p:spPr>
          <a:xfrm>
            <a:off x="703029" y="3859432"/>
            <a:ext cx="443661" cy="347655"/>
          </a:xfrm>
          <a:prstGeom prst="rect">
            <a:avLst/>
          </a:prstGeom>
        </p:spPr>
      </p:pic>
      <p:sp>
        <p:nvSpPr>
          <p:cNvPr id="17" name="Textplatzhalter 11">
            <a:extLst>
              <a:ext uri="{FF2B5EF4-FFF2-40B4-BE49-F238E27FC236}">
                <a16:creationId xmlns:a16="http://schemas.microsoft.com/office/drawing/2014/main" id="{62ED48C3-66C1-D528-E3CC-12AB4E320060}"/>
              </a:ext>
            </a:extLst>
          </p:cNvPr>
          <p:cNvSpPr txBox="1">
            <a:spLocks/>
          </p:cNvSpPr>
          <p:nvPr/>
        </p:nvSpPr>
        <p:spPr>
          <a:xfrm>
            <a:off x="1243491" y="3795930"/>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189 Mitarbeitende</a:t>
            </a:r>
          </a:p>
        </p:txBody>
      </p:sp>
      <p:pic>
        <p:nvPicPr>
          <p:cNvPr id="18" name="Grafik 17">
            <a:extLst>
              <a:ext uri="{FF2B5EF4-FFF2-40B4-BE49-F238E27FC236}">
                <a16:creationId xmlns:a16="http://schemas.microsoft.com/office/drawing/2014/main" id="{5646E366-DE80-075F-E3F4-4A3527DD2223}"/>
              </a:ext>
            </a:extLst>
          </p:cNvPr>
          <p:cNvPicPr>
            <a:picLocks noChangeAspect="1"/>
          </p:cNvPicPr>
          <p:nvPr/>
        </p:nvPicPr>
        <p:blipFill>
          <a:blip r:embed="rId2"/>
          <a:stretch>
            <a:fillRect/>
          </a:stretch>
        </p:blipFill>
        <p:spPr>
          <a:xfrm>
            <a:off x="3903917" y="3859432"/>
            <a:ext cx="443661" cy="347655"/>
          </a:xfrm>
          <a:prstGeom prst="rect">
            <a:avLst/>
          </a:prstGeom>
        </p:spPr>
      </p:pic>
      <p:sp>
        <p:nvSpPr>
          <p:cNvPr id="19" name="Textplatzhalter 11">
            <a:extLst>
              <a:ext uri="{FF2B5EF4-FFF2-40B4-BE49-F238E27FC236}">
                <a16:creationId xmlns:a16="http://schemas.microsoft.com/office/drawing/2014/main" id="{2AC4FDA3-6064-08BB-B130-A1A486F84D4F}"/>
              </a:ext>
            </a:extLst>
          </p:cNvPr>
          <p:cNvSpPr txBox="1">
            <a:spLocks/>
          </p:cNvSpPr>
          <p:nvPr/>
        </p:nvSpPr>
        <p:spPr>
          <a:xfrm>
            <a:off x="4496929" y="3757231"/>
            <a:ext cx="2156124"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ca. 600 freiberufliche Dozierende</a:t>
            </a:r>
          </a:p>
        </p:txBody>
      </p:sp>
      <p:pic>
        <p:nvPicPr>
          <p:cNvPr id="20" name="Grafik 19">
            <a:extLst>
              <a:ext uri="{FF2B5EF4-FFF2-40B4-BE49-F238E27FC236}">
                <a16:creationId xmlns:a16="http://schemas.microsoft.com/office/drawing/2014/main" id="{C7212538-1979-35B3-4228-F7AE8A9E0AC9}"/>
              </a:ext>
            </a:extLst>
          </p:cNvPr>
          <p:cNvPicPr>
            <a:picLocks noChangeAspect="1"/>
          </p:cNvPicPr>
          <p:nvPr/>
        </p:nvPicPr>
        <p:blipFill>
          <a:blip r:embed="rId2"/>
          <a:stretch>
            <a:fillRect/>
          </a:stretch>
        </p:blipFill>
        <p:spPr>
          <a:xfrm>
            <a:off x="7273626" y="3859432"/>
            <a:ext cx="443661" cy="347655"/>
          </a:xfrm>
          <a:prstGeom prst="rect">
            <a:avLst/>
          </a:prstGeom>
        </p:spPr>
      </p:pic>
      <p:sp>
        <p:nvSpPr>
          <p:cNvPr id="21" name="Textplatzhalter 11">
            <a:extLst>
              <a:ext uri="{FF2B5EF4-FFF2-40B4-BE49-F238E27FC236}">
                <a16:creationId xmlns:a16="http://schemas.microsoft.com/office/drawing/2014/main" id="{8879F8B7-28A7-A9AB-C7FC-B0781767C288}"/>
              </a:ext>
            </a:extLst>
          </p:cNvPr>
          <p:cNvSpPr txBox="1">
            <a:spLocks/>
          </p:cNvSpPr>
          <p:nvPr/>
        </p:nvSpPr>
        <p:spPr>
          <a:xfrm>
            <a:off x="7845617" y="3767867"/>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9 Standorte</a:t>
            </a:r>
          </a:p>
        </p:txBody>
      </p:sp>
      <p:pic>
        <p:nvPicPr>
          <p:cNvPr id="22" name="Grafik 21">
            <a:extLst>
              <a:ext uri="{FF2B5EF4-FFF2-40B4-BE49-F238E27FC236}">
                <a16:creationId xmlns:a16="http://schemas.microsoft.com/office/drawing/2014/main" id="{765F1A91-8484-513C-604C-5E51D25ED079}"/>
              </a:ext>
            </a:extLst>
          </p:cNvPr>
          <p:cNvPicPr>
            <a:picLocks noChangeAspect="1"/>
          </p:cNvPicPr>
          <p:nvPr/>
        </p:nvPicPr>
        <p:blipFill>
          <a:blip r:embed="rId2"/>
          <a:stretch>
            <a:fillRect/>
          </a:stretch>
        </p:blipFill>
        <p:spPr>
          <a:xfrm>
            <a:off x="703029" y="4887909"/>
            <a:ext cx="443661" cy="347655"/>
          </a:xfrm>
          <a:prstGeom prst="rect">
            <a:avLst/>
          </a:prstGeom>
        </p:spPr>
      </p:pic>
      <p:sp>
        <p:nvSpPr>
          <p:cNvPr id="23" name="Textplatzhalter 11">
            <a:extLst>
              <a:ext uri="{FF2B5EF4-FFF2-40B4-BE49-F238E27FC236}">
                <a16:creationId xmlns:a16="http://schemas.microsoft.com/office/drawing/2014/main" id="{6AEAD4CA-AF3A-B685-9FE7-523B6F902F09}"/>
              </a:ext>
            </a:extLst>
          </p:cNvPr>
          <p:cNvSpPr txBox="1">
            <a:spLocks/>
          </p:cNvSpPr>
          <p:nvPr/>
        </p:nvSpPr>
        <p:spPr>
          <a:xfrm>
            <a:off x="1243491" y="4874806"/>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Gästehäuser</a:t>
            </a:r>
          </a:p>
        </p:txBody>
      </p:sp>
      <p:pic>
        <p:nvPicPr>
          <p:cNvPr id="24" name="Grafik 23">
            <a:extLst>
              <a:ext uri="{FF2B5EF4-FFF2-40B4-BE49-F238E27FC236}">
                <a16:creationId xmlns:a16="http://schemas.microsoft.com/office/drawing/2014/main" id="{85EB4473-CB80-1438-66FE-69D7590AFD32}"/>
              </a:ext>
            </a:extLst>
          </p:cNvPr>
          <p:cNvPicPr>
            <a:picLocks noChangeAspect="1"/>
          </p:cNvPicPr>
          <p:nvPr/>
        </p:nvPicPr>
        <p:blipFill>
          <a:blip r:embed="rId2"/>
          <a:stretch>
            <a:fillRect/>
          </a:stretch>
        </p:blipFill>
        <p:spPr>
          <a:xfrm>
            <a:off x="3903917" y="4926816"/>
            <a:ext cx="443661" cy="347655"/>
          </a:xfrm>
          <a:prstGeom prst="rect">
            <a:avLst/>
          </a:prstGeom>
        </p:spPr>
      </p:pic>
      <p:sp>
        <p:nvSpPr>
          <p:cNvPr id="25" name="Textplatzhalter 11">
            <a:extLst>
              <a:ext uri="{FF2B5EF4-FFF2-40B4-BE49-F238E27FC236}">
                <a16:creationId xmlns:a16="http://schemas.microsoft.com/office/drawing/2014/main" id="{5D5B63BD-5D98-3AEB-91A6-AA4DE559F4EA}"/>
              </a:ext>
            </a:extLst>
          </p:cNvPr>
          <p:cNvSpPr txBox="1">
            <a:spLocks/>
          </p:cNvSpPr>
          <p:nvPr/>
        </p:nvSpPr>
        <p:spPr>
          <a:xfrm>
            <a:off x="4496929" y="4874807"/>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15.452 Teilnehmende in 2022</a:t>
            </a:r>
          </a:p>
        </p:txBody>
      </p:sp>
      <p:pic>
        <p:nvPicPr>
          <p:cNvPr id="26" name="Grafik 25">
            <a:extLst>
              <a:ext uri="{FF2B5EF4-FFF2-40B4-BE49-F238E27FC236}">
                <a16:creationId xmlns:a16="http://schemas.microsoft.com/office/drawing/2014/main" id="{FC1D460D-F678-AE46-6604-3BC1A5433414}"/>
              </a:ext>
            </a:extLst>
          </p:cNvPr>
          <p:cNvPicPr>
            <a:picLocks noChangeAspect="1"/>
          </p:cNvPicPr>
          <p:nvPr/>
        </p:nvPicPr>
        <p:blipFill>
          <a:blip r:embed="rId2"/>
          <a:stretch>
            <a:fillRect/>
          </a:stretch>
        </p:blipFill>
        <p:spPr>
          <a:xfrm>
            <a:off x="7273625" y="4926815"/>
            <a:ext cx="443661" cy="347655"/>
          </a:xfrm>
          <a:prstGeom prst="rect">
            <a:avLst/>
          </a:prstGeom>
        </p:spPr>
      </p:pic>
      <p:sp>
        <p:nvSpPr>
          <p:cNvPr id="27" name="Textplatzhalter 11">
            <a:extLst>
              <a:ext uri="{FF2B5EF4-FFF2-40B4-BE49-F238E27FC236}">
                <a16:creationId xmlns:a16="http://schemas.microsoft.com/office/drawing/2014/main" id="{9623EE5A-1D8C-260D-599C-67EEB495C459}"/>
              </a:ext>
            </a:extLst>
          </p:cNvPr>
          <p:cNvSpPr txBox="1">
            <a:spLocks/>
          </p:cNvSpPr>
          <p:nvPr/>
        </p:nvSpPr>
        <p:spPr>
          <a:xfrm>
            <a:off x="7927833" y="4887909"/>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Tochter-gesellschaften</a:t>
            </a:r>
          </a:p>
        </p:txBody>
      </p:sp>
    </p:spTree>
    <p:extLst>
      <p:ext uri="{BB962C8B-B14F-4D97-AF65-F5344CB8AC3E}">
        <p14:creationId xmlns:p14="http://schemas.microsoft.com/office/powerpoint/2010/main" val="184730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1">
            <a:extLst>
              <a:ext uri="{FF2B5EF4-FFF2-40B4-BE49-F238E27FC236}">
                <a16:creationId xmlns:a16="http://schemas.microsoft.com/office/drawing/2014/main" id="{6E0C981C-03A6-3F43-4E97-3CA438B528BF}"/>
              </a:ext>
            </a:extLst>
          </p:cNvPr>
          <p:cNvGraphicFramePr>
            <a:graphicFrameLocks noGrp="1"/>
          </p:cNvGraphicFramePr>
          <p:nvPr>
            <p:ph idx="1"/>
          </p:nvPr>
        </p:nvGraphicFramePr>
        <p:xfrm>
          <a:off x="709104" y="1621016"/>
          <a:ext cx="1080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dirty="0"/>
              <a:t>Aufstiegs-BAföG </a:t>
            </a:r>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Förderung</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a:t>Höhere Berufsbildung</a:t>
            </a:r>
          </a:p>
        </p:txBody>
      </p:sp>
    </p:spTree>
    <p:extLst>
      <p:ext uri="{BB962C8B-B14F-4D97-AF65-F5344CB8AC3E}">
        <p14:creationId xmlns:p14="http://schemas.microsoft.com/office/powerpoint/2010/main" val="120168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Ein Bild, das Text enthält.&#10;&#10;Automatisch generierte Beschreibung">
            <a:extLst>
              <a:ext uri="{FF2B5EF4-FFF2-40B4-BE49-F238E27FC236}">
                <a16:creationId xmlns:a16="http://schemas.microsoft.com/office/drawing/2014/main" id="{8C8D3337-3F5F-0F95-A597-BE68CAB27BF4}"/>
              </a:ext>
            </a:extLst>
          </p:cNvPr>
          <p:cNvPicPr>
            <a:picLocks noGrp="1" noChangeAspect="1"/>
          </p:cNvPicPr>
          <p:nvPr>
            <p:ph idx="1"/>
          </p:nvPr>
        </p:nvPicPr>
        <p:blipFill>
          <a:blip r:embed="rId2"/>
          <a:stretch>
            <a:fillRect/>
          </a:stretch>
        </p:blipFill>
        <p:spPr>
          <a:xfrm>
            <a:off x="1158479" y="1620838"/>
            <a:ext cx="9902030" cy="3960812"/>
          </a:xfrm>
        </p:spPr>
      </p:pic>
      <p:sp>
        <p:nvSpPr>
          <p:cNvPr id="3" name="Titel 2">
            <a:extLst>
              <a:ext uri="{FF2B5EF4-FFF2-40B4-BE49-F238E27FC236}">
                <a16:creationId xmlns:a16="http://schemas.microsoft.com/office/drawing/2014/main" id="{73689C27-21DE-357F-72E4-1F6677683419}"/>
              </a:ext>
            </a:extLst>
          </p:cNvPr>
          <p:cNvSpPr>
            <a:spLocks noGrp="1"/>
          </p:cNvSpPr>
          <p:nvPr>
            <p:ph type="title"/>
          </p:nvPr>
        </p:nvSpPr>
        <p:spPr/>
        <p:txBody>
          <a:bodyPr/>
          <a:lstStyle/>
          <a:p>
            <a:r>
              <a:rPr lang="de-DE" dirty="0"/>
              <a:t>Rechenbeispiel Aufstiegs-BAföG</a:t>
            </a:r>
          </a:p>
        </p:txBody>
      </p:sp>
      <p:sp>
        <p:nvSpPr>
          <p:cNvPr id="4" name="Textplatzhalter 3">
            <a:extLst>
              <a:ext uri="{FF2B5EF4-FFF2-40B4-BE49-F238E27FC236}">
                <a16:creationId xmlns:a16="http://schemas.microsoft.com/office/drawing/2014/main" id="{7DB68EE9-C563-023D-BCF1-40F31544FF72}"/>
              </a:ext>
            </a:extLst>
          </p:cNvPr>
          <p:cNvSpPr>
            <a:spLocks noGrp="1"/>
          </p:cNvSpPr>
          <p:nvPr>
            <p:ph type="body" sz="quarter" idx="14"/>
          </p:nvPr>
        </p:nvSpPr>
        <p:spPr/>
        <p:txBody>
          <a:bodyPr/>
          <a:lstStyle/>
          <a:p>
            <a:r>
              <a:rPr lang="de-DE" dirty="0"/>
              <a:t>Bis zu 75 % Förderung nutzen</a:t>
            </a:r>
          </a:p>
        </p:txBody>
      </p:sp>
      <p:sp>
        <p:nvSpPr>
          <p:cNvPr id="5" name="Fußzeilenplatzhalter 4">
            <a:extLst>
              <a:ext uri="{FF2B5EF4-FFF2-40B4-BE49-F238E27FC236}">
                <a16:creationId xmlns:a16="http://schemas.microsoft.com/office/drawing/2014/main" id="{C6420E73-0D7D-47EF-7291-9D5BB0CA16C2}"/>
              </a:ext>
            </a:extLst>
          </p:cNvPr>
          <p:cNvSpPr>
            <a:spLocks noGrp="1"/>
          </p:cNvSpPr>
          <p:nvPr>
            <p:ph type="ftr" sz="quarter" idx="15"/>
          </p:nvPr>
        </p:nvSpPr>
        <p:spPr/>
        <p:txBody>
          <a:bodyPr/>
          <a:lstStyle/>
          <a:p>
            <a:r>
              <a:rPr lang="de-DE"/>
              <a:t>Höhere Berufsbildung</a:t>
            </a:r>
          </a:p>
        </p:txBody>
      </p:sp>
    </p:spTree>
    <p:extLst>
      <p:ext uri="{BB962C8B-B14F-4D97-AF65-F5344CB8AC3E}">
        <p14:creationId xmlns:p14="http://schemas.microsoft.com/office/powerpoint/2010/main" val="135834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DC9A637-AC70-1445-ABF6-38C06263A5E9}"/>
              </a:ext>
            </a:extLst>
          </p:cNvPr>
          <p:cNvSpPr>
            <a:spLocks noGrp="1"/>
          </p:cNvSpPr>
          <p:nvPr>
            <p:ph type="ctrTitle"/>
          </p:nvPr>
        </p:nvSpPr>
        <p:spPr>
          <a:xfrm>
            <a:off x="2646947" y="657220"/>
            <a:ext cx="7335253" cy="510307"/>
          </a:xfrm>
        </p:spPr>
        <p:txBody>
          <a:bodyPr/>
          <a:lstStyle/>
          <a:p>
            <a:r>
              <a:rPr lang="de-DE" b="0" dirty="0">
                <a:latin typeface="Bahnschrift SemiLight" panose="020B0502040204020203" pitchFamily="34" charset="0"/>
              </a:rPr>
              <a:t>IHK</a:t>
            </a:r>
          </a:p>
        </p:txBody>
      </p:sp>
      <p:pic>
        <p:nvPicPr>
          <p:cNvPr id="2" name="Grafik 1"/>
          <p:cNvPicPr>
            <a:picLocks noChangeAspect="1"/>
          </p:cNvPicPr>
          <p:nvPr/>
        </p:nvPicPr>
        <p:blipFill>
          <a:blip r:embed="rId3"/>
          <a:stretch>
            <a:fillRect/>
          </a:stretch>
        </p:blipFill>
        <p:spPr>
          <a:xfrm>
            <a:off x="2646948" y="1280160"/>
            <a:ext cx="9092206" cy="4476206"/>
          </a:xfrm>
          <a:prstGeom prst="rect">
            <a:avLst/>
          </a:prstGeom>
        </p:spPr>
      </p:pic>
    </p:spTree>
    <p:extLst>
      <p:ext uri="{BB962C8B-B14F-4D97-AF65-F5344CB8AC3E}">
        <p14:creationId xmlns:p14="http://schemas.microsoft.com/office/powerpoint/2010/main" val="169192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p:txBody>
          <a:bodyPr>
            <a:normAutofit/>
          </a:bodyPr>
          <a:lstStyle/>
          <a:p>
            <a:r>
              <a:rPr lang="de-DE" dirty="0"/>
              <a:t>Zur Prüfung ist zuzulassen, wer</a:t>
            </a:r>
          </a:p>
          <a:p>
            <a:pPr marL="342900" indent="-342900">
              <a:buFont typeface="+mj-lt"/>
              <a:buAutoNum type="arabicPeriod"/>
            </a:pPr>
            <a:r>
              <a:rPr lang="de-DE" dirty="0"/>
              <a:t>einen Abschluss in einem anerkannten mindestens dreijährigen Ausbildungsberuf und eine anschließende mindestens einjährige Berufspraxis oder</a:t>
            </a:r>
          </a:p>
          <a:p>
            <a:pPr marL="342900" indent="-342900">
              <a:buFont typeface="+mj-lt"/>
              <a:buAutoNum type="arabicPeriod"/>
            </a:pPr>
            <a:r>
              <a:rPr lang="de-DE" dirty="0"/>
              <a:t>in einem sonstigen anerkannten Ausbildungsberuf und eine anschließende mindestens zweijährige Berufspraxis und</a:t>
            </a:r>
          </a:p>
          <a:p>
            <a:r>
              <a:rPr lang="de-DE" dirty="0"/>
              <a:t>eine erfolgreich abgelegte Prüfung nach § 4 der Ausbilder-Eignungsverordnung oder eine vergleichbare berufs- und arbeitspädagogische Qualifikation nachweist.</a:t>
            </a:r>
          </a:p>
          <a:p>
            <a:r>
              <a:rPr lang="de-DE" dirty="0"/>
              <a:t>(2) Die Berufspraxis nach Absatz 1 muss inhaltlich wesentliche Bezüge zu den in § 1 Absatz 2 genannten Aufgaben sowie zu fachlichen Tätigkeiten der Ausbildungsberufe des Absatzes 1 haben.</a:t>
            </a:r>
          </a:p>
          <a:p>
            <a:r>
              <a:rPr lang="de-DE" dirty="0"/>
              <a:t>(3) Abweichend von den in den Absätzen 1 und 2 genannten Voraussetzungen ist zur Prüfung auch zuzulassen, wer durch Vorlage von Zeugnissen oder auf andere Weise glaubhaft macht, Fertigkeiten, Kenntnisse und Fähigkeiten (berufliche Handlungsfähigkeit) erworben zu haben, die die Zulassung zur Prüfung rechtfertigen.</a:t>
            </a: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normAutofit/>
          </a:bodyPr>
          <a:lstStyle/>
          <a:p>
            <a:r>
              <a:rPr lang="de-DE" dirty="0"/>
              <a:t>Industrie- und Handelskammer</a:t>
            </a:r>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Zulassungsvoraussetzungen </a:t>
            </a:r>
            <a:r>
              <a:rPr lang="de-DE" altLang="de-DE" dirty="0"/>
              <a:t>Geprüfte/r Aus- und Weiterbildungspädagoge/-pädagogin (IHK)</a:t>
            </a:r>
            <a:endParaRPr lang="de-DE" dirty="0"/>
          </a:p>
          <a:p>
            <a:endParaRPr lang="de-DE" dirty="0"/>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413725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b="1" dirty="0"/>
              <a:t>Hilfreiche Links</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dirty="0"/>
              <a:t>Prüfungswesen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r>
              <a:rPr lang="de-DE"/>
              <a:t>Höhere Berufsbildung</a:t>
            </a:r>
          </a:p>
        </p:txBody>
      </p:sp>
      <p:graphicFrame>
        <p:nvGraphicFramePr>
          <p:cNvPr id="7" name="Textplatzhalter 1">
            <a:extLst>
              <a:ext uri="{FF2B5EF4-FFF2-40B4-BE49-F238E27FC236}">
                <a16:creationId xmlns:a16="http://schemas.microsoft.com/office/drawing/2014/main" id="{5CB2201F-F1FF-4946-7DAD-B1F20283A990}"/>
              </a:ext>
            </a:extLst>
          </p:cNvPr>
          <p:cNvGraphicFramePr/>
          <p:nvPr/>
        </p:nvGraphicFramePr>
        <p:xfrm>
          <a:off x="709104" y="1716155"/>
          <a:ext cx="1080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p:txBody>
          <a:bodyPr>
            <a:normAutofit/>
          </a:bodyPr>
          <a:lstStyle/>
          <a:p>
            <a:pPr>
              <a:defRPr/>
            </a:pPr>
            <a:endParaRPr lang="de-DE" b="1" dirty="0"/>
          </a:p>
          <a:p>
            <a:pPr>
              <a:defRPr/>
            </a:pPr>
            <a:endParaRPr lang="de-DE" dirty="0"/>
          </a:p>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id="{C76012C7-EF87-F543-B79C-78EBEDB40748}"/>
              </a:ext>
            </a:extLst>
          </p:cNvPr>
          <p:cNvSpPr>
            <a:spLocks noGrp="1"/>
          </p:cNvSpPr>
          <p:nvPr>
            <p:ph sz="half" idx="2"/>
          </p:nvPr>
        </p:nvSpPr>
        <p:spPr>
          <a:xfrm flipH="1" flipV="1">
            <a:off x="11509103" y="5333999"/>
            <a:ext cx="45719" cy="45719"/>
          </a:xfrm>
        </p:spPr>
        <p:txBody>
          <a:bodyPr>
            <a:normAutofit fontScale="25000" lnSpcReduction="20000"/>
          </a:bodyPr>
          <a:lstStyle/>
          <a:p>
            <a:pPr marL="971550" lvl="1"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dirty="0" err="1"/>
              <a:t>Ansprechpartner:in</a:t>
            </a:r>
            <a:endParaRPr lang="de-DE" dirty="0"/>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Wirtschaftsakademie Schleswig-Holstein GmbH				</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endParaRPr lang="de-DE"/>
          </a:p>
        </p:txBody>
      </p:sp>
      <p:pic>
        <p:nvPicPr>
          <p:cNvPr id="9" name="Grafik 8">
            <a:extLst>
              <a:ext uri="{FF2B5EF4-FFF2-40B4-BE49-F238E27FC236}">
                <a16:creationId xmlns:a16="http://schemas.microsoft.com/office/drawing/2014/main" id="{5A1C8EDD-E221-9F43-E808-9229176F0554}"/>
              </a:ext>
            </a:extLst>
          </p:cNvPr>
          <p:cNvPicPr>
            <a:picLocks noChangeAspect="1"/>
          </p:cNvPicPr>
          <p:nvPr/>
        </p:nvPicPr>
        <p:blipFill>
          <a:blip r:embed="rId2"/>
          <a:stretch>
            <a:fillRect/>
          </a:stretch>
        </p:blipFill>
        <p:spPr>
          <a:xfrm>
            <a:off x="1919287" y="1909762"/>
            <a:ext cx="8353425" cy="3038475"/>
          </a:xfrm>
          <a:prstGeom prst="rect">
            <a:avLst/>
          </a:prstGeom>
        </p:spPr>
      </p:pic>
    </p:spTree>
    <p:extLst>
      <p:ext uri="{BB962C8B-B14F-4D97-AF65-F5344CB8AC3E}">
        <p14:creationId xmlns:p14="http://schemas.microsoft.com/office/powerpoint/2010/main" val="351801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06C21-D41B-654A-B1B4-AAC0F1D883C6}"/>
              </a:ext>
            </a:extLst>
          </p:cNvPr>
          <p:cNvSpPr>
            <a:spLocks noGrp="1"/>
          </p:cNvSpPr>
          <p:nvPr>
            <p:ph type="ctrTitle"/>
          </p:nvPr>
        </p:nvSpPr>
        <p:spPr/>
        <p:txBody>
          <a:bodyPr/>
          <a:lstStyle/>
          <a:p>
            <a:r>
              <a:rPr lang="de-DE" dirty="0"/>
              <a:t>Weitere Fragen?</a:t>
            </a:r>
          </a:p>
        </p:txBody>
      </p:sp>
    </p:spTree>
    <p:extLst>
      <p:ext uri="{BB962C8B-B14F-4D97-AF65-F5344CB8AC3E}">
        <p14:creationId xmlns:p14="http://schemas.microsoft.com/office/powerpoint/2010/main" val="347468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726694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a16="http://schemas.microsoft.com/office/drawing/2014/main" id="{D1F1B518-D05E-8948-A755-A83F49D48436}"/>
              </a:ext>
            </a:extLst>
          </p:cNvPr>
          <p:cNvSpPr>
            <a:spLocks noGrp="1"/>
          </p:cNvSpPr>
          <p:nvPr>
            <p:ph type="body" sz="quarter" idx="14"/>
          </p:nvPr>
        </p:nvSpPr>
        <p:spPr/>
        <p:txBody>
          <a:bodyPr/>
          <a:lstStyle/>
          <a:p>
            <a:r>
              <a:rPr lang="de-DE" dirty="0"/>
              <a:t>Ein starker Verbund</a:t>
            </a:r>
          </a:p>
        </p:txBody>
      </p:sp>
      <p:pic>
        <p:nvPicPr>
          <p:cNvPr id="8" name="Grafik 7">
            <a:extLst>
              <a:ext uri="{FF2B5EF4-FFF2-40B4-BE49-F238E27FC236}">
                <a16:creationId xmlns:a16="http://schemas.microsoft.com/office/drawing/2014/main"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a16="http://schemas.microsoft.com/office/drawing/2014/main"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a16="http://schemas.microsoft.com/office/drawing/2014/main"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a16="http://schemas.microsoft.com/office/drawing/2014/main"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a16="http://schemas.microsoft.com/office/drawing/2014/main"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a16="http://schemas.microsoft.com/office/drawing/2014/main"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a16="http://schemas.microsoft.com/office/drawing/2014/main"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a16="http://schemas.microsoft.com/office/drawing/2014/main"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a16="http://schemas.microsoft.com/office/drawing/2014/main" id="{F75DDB3E-E0EC-E842-AD58-1D42E71C860C}"/>
              </a:ext>
            </a:extLst>
          </p:cNvPr>
          <p:cNvSpPr>
            <a:spLocks noGrp="1"/>
          </p:cNvSpPr>
          <p:nvPr>
            <p:ph type="ftr" sz="quarter" idx="15"/>
          </p:nvPr>
        </p:nvSpPr>
        <p:spPr/>
        <p:txBody>
          <a:bodyPr/>
          <a:lstStyle/>
          <a:p>
            <a:r>
              <a:rPr lang="de-DE"/>
              <a:t>Höhere Berufsbildung</a:t>
            </a:r>
          </a:p>
        </p:txBody>
      </p:sp>
    </p:spTree>
    <p:extLst>
      <p:ext uri="{BB962C8B-B14F-4D97-AF65-F5344CB8AC3E}">
        <p14:creationId xmlns:p14="http://schemas.microsoft.com/office/powerpoint/2010/main" val="372792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Dürfen wir uns vorstellen?</a:t>
            </a:r>
          </a:p>
        </p:txBody>
      </p:sp>
      <p:sp>
        <p:nvSpPr>
          <p:cNvPr id="4" name="Fußzeilenplatzhalter 3"/>
          <p:cNvSpPr>
            <a:spLocks noGrp="1"/>
          </p:cNvSpPr>
          <p:nvPr>
            <p:ph type="ftr" sz="quarter" idx="15"/>
          </p:nvPr>
        </p:nvSpPr>
        <p:spPr/>
        <p:txBody>
          <a:bodyPr/>
          <a:lstStyle/>
          <a:p>
            <a:r>
              <a:rPr lang="de-DE"/>
              <a:t>Höhere Berufsbildung</a:t>
            </a:r>
          </a:p>
        </p:txBody>
      </p:sp>
      <p:pic>
        <p:nvPicPr>
          <p:cNvPr id="13" name="Grafik 12"/>
          <p:cNvPicPr>
            <a:picLocks noChangeAspect="1"/>
          </p:cNvPicPr>
          <p:nvPr/>
        </p:nvPicPr>
        <p:blipFill>
          <a:blip r:embed="rId2"/>
          <a:stretch>
            <a:fillRect/>
          </a:stretch>
        </p:blipFill>
        <p:spPr>
          <a:xfrm>
            <a:off x="9180996" y="3521647"/>
            <a:ext cx="2282621" cy="2160000"/>
          </a:xfrm>
          <a:prstGeom prst="rect">
            <a:avLst/>
          </a:prstGeom>
        </p:spPr>
      </p:pic>
      <p:pic>
        <p:nvPicPr>
          <p:cNvPr id="5" name="Grafik 4">
            <a:extLst>
              <a:ext uri="{FF2B5EF4-FFF2-40B4-BE49-F238E27FC236}">
                <a16:creationId xmlns:a16="http://schemas.microsoft.com/office/drawing/2014/main" id="{4480F4A6-4A2B-7D2D-924B-45351AFBFBF9}"/>
              </a:ext>
            </a:extLst>
          </p:cNvPr>
          <p:cNvPicPr>
            <a:picLocks noChangeAspect="1"/>
          </p:cNvPicPr>
          <p:nvPr/>
        </p:nvPicPr>
        <p:blipFill>
          <a:blip r:embed="rId3"/>
          <a:stretch>
            <a:fillRect/>
          </a:stretch>
        </p:blipFill>
        <p:spPr>
          <a:xfrm>
            <a:off x="6284258" y="1087145"/>
            <a:ext cx="2318049" cy="2160000"/>
          </a:xfrm>
          <a:prstGeom prst="rect">
            <a:avLst/>
          </a:prstGeom>
        </p:spPr>
      </p:pic>
      <p:pic>
        <p:nvPicPr>
          <p:cNvPr id="8" name="Grafik 7">
            <a:extLst>
              <a:ext uri="{FF2B5EF4-FFF2-40B4-BE49-F238E27FC236}">
                <a16:creationId xmlns:a16="http://schemas.microsoft.com/office/drawing/2014/main" id="{8588B65C-03FD-ADB2-59CD-F3672154F344}"/>
              </a:ext>
            </a:extLst>
          </p:cNvPr>
          <p:cNvPicPr>
            <a:picLocks noChangeAspect="1"/>
          </p:cNvPicPr>
          <p:nvPr/>
        </p:nvPicPr>
        <p:blipFill>
          <a:blip r:embed="rId4"/>
          <a:stretch>
            <a:fillRect/>
          </a:stretch>
        </p:blipFill>
        <p:spPr>
          <a:xfrm>
            <a:off x="744478" y="1087146"/>
            <a:ext cx="2282182" cy="2160000"/>
          </a:xfrm>
          <a:prstGeom prst="rect">
            <a:avLst/>
          </a:prstGeom>
        </p:spPr>
      </p:pic>
      <p:pic>
        <p:nvPicPr>
          <p:cNvPr id="12" name="Grafik 11">
            <a:extLst>
              <a:ext uri="{FF2B5EF4-FFF2-40B4-BE49-F238E27FC236}">
                <a16:creationId xmlns:a16="http://schemas.microsoft.com/office/drawing/2014/main" id="{B2E68F60-B4EA-2F48-93EC-D84994F35E57}"/>
              </a:ext>
            </a:extLst>
          </p:cNvPr>
          <p:cNvPicPr>
            <a:picLocks noChangeAspect="1"/>
          </p:cNvPicPr>
          <p:nvPr/>
        </p:nvPicPr>
        <p:blipFill>
          <a:blip r:embed="rId5"/>
          <a:stretch>
            <a:fillRect/>
          </a:stretch>
        </p:blipFill>
        <p:spPr>
          <a:xfrm>
            <a:off x="3576637" y="1066800"/>
            <a:ext cx="2303710" cy="2160000"/>
          </a:xfrm>
          <a:prstGeom prst="rect">
            <a:avLst/>
          </a:prstGeom>
        </p:spPr>
      </p:pic>
      <p:pic>
        <p:nvPicPr>
          <p:cNvPr id="18" name="Grafik 17">
            <a:extLst>
              <a:ext uri="{FF2B5EF4-FFF2-40B4-BE49-F238E27FC236}">
                <a16:creationId xmlns:a16="http://schemas.microsoft.com/office/drawing/2014/main" id="{D80D181B-9925-7043-775C-4433B56A945E}"/>
              </a:ext>
            </a:extLst>
          </p:cNvPr>
          <p:cNvPicPr>
            <a:picLocks noChangeAspect="1"/>
          </p:cNvPicPr>
          <p:nvPr/>
        </p:nvPicPr>
        <p:blipFill>
          <a:blip r:embed="rId6"/>
          <a:stretch>
            <a:fillRect/>
          </a:stretch>
        </p:blipFill>
        <p:spPr>
          <a:xfrm>
            <a:off x="9137945" y="1066800"/>
            <a:ext cx="2272771" cy="2160000"/>
          </a:xfrm>
          <a:prstGeom prst="rect">
            <a:avLst/>
          </a:prstGeom>
        </p:spPr>
      </p:pic>
      <p:pic>
        <p:nvPicPr>
          <p:cNvPr id="20" name="Grafik 19">
            <a:extLst>
              <a:ext uri="{FF2B5EF4-FFF2-40B4-BE49-F238E27FC236}">
                <a16:creationId xmlns:a16="http://schemas.microsoft.com/office/drawing/2014/main" id="{9650655B-A44B-7F30-0270-CBF8396901B3}"/>
              </a:ext>
            </a:extLst>
          </p:cNvPr>
          <p:cNvPicPr>
            <a:picLocks noChangeAspect="1"/>
          </p:cNvPicPr>
          <p:nvPr/>
        </p:nvPicPr>
        <p:blipFill>
          <a:blip r:embed="rId7"/>
          <a:stretch>
            <a:fillRect/>
          </a:stretch>
        </p:blipFill>
        <p:spPr>
          <a:xfrm>
            <a:off x="681139" y="3610855"/>
            <a:ext cx="2345521" cy="2160000"/>
          </a:xfrm>
          <a:prstGeom prst="rect">
            <a:avLst/>
          </a:prstGeom>
        </p:spPr>
      </p:pic>
    </p:spTree>
    <p:extLst>
      <p:ext uri="{BB962C8B-B14F-4D97-AF65-F5344CB8AC3E}">
        <p14:creationId xmlns:p14="http://schemas.microsoft.com/office/powerpoint/2010/main" val="336280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3B55E-6BEF-FF42-9754-8C0D6B741DB5}"/>
              </a:ext>
            </a:extLst>
          </p:cNvPr>
          <p:cNvSpPr>
            <a:spLocks noGrp="1"/>
          </p:cNvSpPr>
          <p:nvPr>
            <p:ph type="title"/>
          </p:nvPr>
        </p:nvSpPr>
        <p:spPr/>
        <p:txBody>
          <a:bodyPr/>
          <a:lstStyle/>
          <a:p>
            <a:r>
              <a:rPr lang="de-DE" dirty="0"/>
              <a:t>Bildungszentren der Wirtschaftsakademie</a:t>
            </a:r>
          </a:p>
        </p:txBody>
      </p:sp>
      <p:sp>
        <p:nvSpPr>
          <p:cNvPr id="3" name="Textplatzhalter 2">
            <a:extLst>
              <a:ext uri="{FF2B5EF4-FFF2-40B4-BE49-F238E27FC236}">
                <a16:creationId xmlns:a16="http://schemas.microsoft.com/office/drawing/2014/main" id="{5E562051-49DD-4F4C-996B-0D7AC07E9526}"/>
              </a:ext>
            </a:extLst>
          </p:cNvPr>
          <p:cNvSpPr>
            <a:spLocks noGrp="1"/>
          </p:cNvSpPr>
          <p:nvPr>
            <p:ph type="body" sz="quarter" idx="14"/>
          </p:nvPr>
        </p:nvSpPr>
        <p:spPr/>
        <p:txBody>
          <a:bodyPr/>
          <a:lstStyle/>
          <a:p>
            <a:r>
              <a:rPr lang="de-DE" dirty="0"/>
              <a:t>9 Standorte in Schleswig-Holstein</a:t>
            </a:r>
          </a:p>
        </p:txBody>
      </p:sp>
      <p:sp>
        <p:nvSpPr>
          <p:cNvPr id="4" name="Fußzeilenplatzhalter 3">
            <a:extLst>
              <a:ext uri="{FF2B5EF4-FFF2-40B4-BE49-F238E27FC236}">
                <a16:creationId xmlns:a16="http://schemas.microsoft.com/office/drawing/2014/main" id="{40B8E43F-4546-5146-9F20-E13CF48D40C9}"/>
              </a:ext>
            </a:extLst>
          </p:cNvPr>
          <p:cNvSpPr>
            <a:spLocks noGrp="1"/>
          </p:cNvSpPr>
          <p:nvPr>
            <p:ph type="ftr" sz="quarter" idx="15"/>
          </p:nvPr>
        </p:nvSpPr>
        <p:spPr/>
        <p:txBody>
          <a:bodyPr/>
          <a:lstStyle/>
          <a:p>
            <a:r>
              <a:rPr lang="de-DE"/>
              <a:t>Höhere Berufsbildung</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926" y="1396089"/>
            <a:ext cx="5299401" cy="4270421"/>
          </a:xfrm>
          <a:prstGeom prst="rect">
            <a:avLst/>
          </a:prstGeom>
        </p:spPr>
      </p:pic>
    </p:spTree>
    <p:extLst>
      <p:ext uri="{BB962C8B-B14F-4D97-AF65-F5344CB8AC3E}">
        <p14:creationId xmlns:p14="http://schemas.microsoft.com/office/powerpoint/2010/main" val="74378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0" dirty="0">
                <a:latin typeface="+mj-lt"/>
              </a:rPr>
              <a:t>Berufliche Fortbildung / Fortbildungsstufen</a:t>
            </a:r>
          </a:p>
        </p:txBody>
      </p:sp>
      <p:sp>
        <p:nvSpPr>
          <p:cNvPr id="3" name="Untertitel 2"/>
          <p:cNvSpPr>
            <a:spLocks noGrp="1"/>
          </p:cNvSpPr>
          <p:nvPr>
            <p:ph type="subTitle" idx="1"/>
          </p:nvPr>
        </p:nvSpPr>
        <p:spPr/>
        <p:txBody>
          <a:bodyPr/>
          <a:lstStyle/>
          <a:p>
            <a:r>
              <a:rPr lang="de-DE" dirty="0"/>
              <a:t>§53a Berufsbildungsgesetz (BBiG)</a:t>
            </a:r>
          </a:p>
        </p:txBody>
      </p:sp>
      <p:sp>
        <p:nvSpPr>
          <p:cNvPr id="4" name="Fußzeilenplatzhalter 3"/>
          <p:cNvSpPr>
            <a:spLocks noGrp="1"/>
          </p:cNvSpPr>
          <p:nvPr>
            <p:ph type="ftr" sz="quarter" idx="18"/>
          </p:nvPr>
        </p:nvSpPr>
        <p:spPr/>
        <p:txBody>
          <a:bodyPr/>
          <a:lstStyle/>
          <a:p>
            <a:pPr>
              <a:defRPr/>
            </a:pPr>
            <a:r>
              <a:rPr lang="de-DE" dirty="0">
                <a:solidFill>
                  <a:schemeClr val="bg1"/>
                </a:solidFill>
              </a:rPr>
              <a:t>Höhere Berufsbildung</a:t>
            </a:r>
          </a:p>
        </p:txBody>
      </p:sp>
      <p:sp>
        <p:nvSpPr>
          <p:cNvPr id="6" name="Textplatzhalter 5"/>
          <p:cNvSpPr>
            <a:spLocks noGrp="1"/>
          </p:cNvSpPr>
          <p:nvPr>
            <p:ph type="body" sz="quarter" idx="13"/>
          </p:nvPr>
        </p:nvSpPr>
        <p:spPr/>
        <p:txBody>
          <a:bodyPr/>
          <a:lstStyle/>
          <a:p>
            <a:pPr marL="0" indent="0">
              <a:buNone/>
            </a:pPr>
            <a:r>
              <a:rPr lang="de-DE" dirty="0"/>
              <a:t>(1) Die Fortbildungsstufen der höherqualifizierenden Berufsbildung sind</a:t>
            </a:r>
          </a:p>
          <a:p>
            <a:pPr marL="0" indent="0">
              <a:buNone/>
            </a:pPr>
            <a:r>
              <a:rPr lang="de-DE" dirty="0"/>
              <a:t>	1. als erste Fortbildungsstufe der </a:t>
            </a:r>
            <a:r>
              <a:rPr lang="de-DE" b="1" dirty="0"/>
              <a:t>Geprüfte Berufsspezialist/in </a:t>
            </a:r>
            <a:r>
              <a:rPr lang="de-DE" dirty="0"/>
              <a:t>und, </a:t>
            </a:r>
          </a:p>
          <a:p>
            <a:pPr marL="0" indent="0">
              <a:buNone/>
            </a:pPr>
            <a:r>
              <a:rPr lang="de-DE" dirty="0"/>
              <a:t>	2. als zweite Fortbildungsstufe der </a:t>
            </a:r>
            <a:r>
              <a:rPr lang="de-DE" b="1" dirty="0"/>
              <a:t>Bachelor Professional </a:t>
            </a:r>
            <a:r>
              <a:rPr lang="de-DE" dirty="0"/>
              <a:t>und </a:t>
            </a:r>
          </a:p>
          <a:p>
            <a:pPr marL="0" indent="0">
              <a:buNone/>
            </a:pPr>
            <a:r>
              <a:rPr lang="de-DE" dirty="0"/>
              <a:t>	3. als dritte Fortbildungsstufe der </a:t>
            </a:r>
            <a:r>
              <a:rPr lang="de-DE" b="1" dirty="0"/>
              <a:t>Master Professional</a:t>
            </a:r>
            <a:r>
              <a:rPr lang="de-DE" dirty="0"/>
              <a:t>.</a:t>
            </a:r>
          </a:p>
          <a:p>
            <a:pPr marL="0" indent="0">
              <a:buNone/>
            </a:pPr>
            <a:r>
              <a:rPr lang="de-DE" dirty="0"/>
              <a:t>(2) Jede Fortbildungsordnung, die eine höherqualifizierende Berufsbildung der ersten Fortbildungsstufe regelt, soll auf einen Abschluss der zweiten Fortbildungsstufe hinführen.</a:t>
            </a:r>
          </a:p>
        </p:txBody>
      </p:sp>
    </p:spTree>
    <p:extLst>
      <p:ext uri="{BB962C8B-B14F-4D97-AF65-F5344CB8AC3E}">
        <p14:creationId xmlns:p14="http://schemas.microsoft.com/office/powerpoint/2010/main" val="178782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8"/>
          </p:nvPr>
        </p:nvSpPr>
        <p:spPr/>
        <p:txBody>
          <a:bodyPr/>
          <a:lstStyle/>
          <a:p>
            <a:pPr>
              <a:defRPr/>
            </a:pPr>
            <a:r>
              <a:rPr lang="de-DE" dirty="0">
                <a:solidFill>
                  <a:schemeClr val="bg1"/>
                </a:solidFill>
              </a:rPr>
              <a:t>Höhere Berufsbildung</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49" y="1453488"/>
            <a:ext cx="6992868" cy="4329477"/>
          </a:xfrm>
          <a:prstGeom prst="rect">
            <a:avLst/>
          </a:prstGeom>
        </p:spPr>
      </p:pic>
      <p:sp>
        <p:nvSpPr>
          <p:cNvPr id="6" name="Titel 2"/>
          <p:cNvSpPr>
            <a:spLocks noGrp="1"/>
          </p:cNvSpPr>
          <p:nvPr>
            <p:ph type="ctrTitle"/>
          </p:nvPr>
        </p:nvSpPr>
        <p:spPr>
          <a:xfrm>
            <a:off x="2209800" y="657220"/>
            <a:ext cx="7772400" cy="510307"/>
          </a:xfrm>
        </p:spPr>
        <p:txBody>
          <a:bodyPr/>
          <a:lstStyle/>
          <a:p>
            <a:r>
              <a:rPr lang="de-DE" b="0" dirty="0"/>
              <a:t>DQR: Deutscher Qualifikationsrahmen</a:t>
            </a:r>
          </a:p>
        </p:txBody>
      </p:sp>
      <p:sp>
        <p:nvSpPr>
          <p:cNvPr id="3" name="Textfeld 2"/>
          <p:cNvSpPr txBox="1"/>
          <p:nvPr/>
        </p:nvSpPr>
        <p:spPr>
          <a:xfrm>
            <a:off x="497006" y="4413559"/>
            <a:ext cx="3425588" cy="369332"/>
          </a:xfrm>
          <a:prstGeom prst="rect">
            <a:avLst/>
          </a:prstGeom>
          <a:noFill/>
        </p:spPr>
        <p:txBody>
          <a:bodyPr wrap="square" rtlCol="0">
            <a:spAutoFit/>
          </a:bodyPr>
          <a:lstStyle/>
          <a:p>
            <a:r>
              <a:rPr lang="de-DE" dirty="0"/>
              <a:t>Weitere Infos: </a:t>
            </a:r>
            <a:r>
              <a:rPr lang="de-DE" dirty="0">
                <a:hlinkClick r:id="rId4"/>
              </a:rPr>
              <a:t>www.dqr.de</a:t>
            </a:r>
            <a:r>
              <a:rPr lang="de-DE" dirty="0"/>
              <a:t> </a:t>
            </a:r>
          </a:p>
        </p:txBody>
      </p:sp>
    </p:spTree>
    <p:extLst>
      <p:ext uri="{BB962C8B-B14F-4D97-AF65-F5344CB8AC3E}">
        <p14:creationId xmlns:p14="http://schemas.microsoft.com/office/powerpoint/2010/main" val="210659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8"/>
          </p:nvPr>
        </p:nvSpPr>
        <p:spPr/>
        <p:txBody>
          <a:bodyPr/>
          <a:lstStyle/>
          <a:p>
            <a:pPr>
              <a:defRPr/>
            </a:pPr>
            <a:r>
              <a:rPr lang="de-DE">
                <a:solidFill>
                  <a:schemeClr val="bg1"/>
                </a:solidFill>
              </a:rPr>
              <a:t>Höhere Berufsbildung</a:t>
            </a:r>
            <a:endParaRPr lang="de-DE" dirty="0">
              <a:solidFill>
                <a:schemeClr val="bg1"/>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483" y="1744344"/>
            <a:ext cx="7055893" cy="3893854"/>
          </a:xfrm>
          <a:prstGeom prst="rect">
            <a:avLst/>
          </a:prstGeom>
        </p:spPr>
      </p:pic>
      <p:sp>
        <p:nvSpPr>
          <p:cNvPr id="3" name="Titel 2"/>
          <p:cNvSpPr>
            <a:spLocks noGrp="1"/>
          </p:cNvSpPr>
          <p:nvPr>
            <p:ph type="ctrTitle"/>
          </p:nvPr>
        </p:nvSpPr>
        <p:spPr/>
        <p:txBody>
          <a:bodyPr/>
          <a:lstStyle/>
          <a:p>
            <a:r>
              <a:rPr lang="de-DE"/>
              <a:t>Struktur der Höheren Berufsbildung</a:t>
            </a:r>
            <a:endParaRPr lang="de-DE" dirty="0"/>
          </a:p>
        </p:txBody>
      </p:sp>
    </p:spTree>
    <p:extLst>
      <p:ext uri="{BB962C8B-B14F-4D97-AF65-F5344CB8AC3E}">
        <p14:creationId xmlns:p14="http://schemas.microsoft.com/office/powerpoint/2010/main" val="333895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Höhere Berufsbildung mit IHK-Abschluss</a:t>
            </a:r>
          </a:p>
        </p:txBody>
      </p:sp>
      <p:sp>
        <p:nvSpPr>
          <p:cNvPr id="5" name="Textplatzhalter 4"/>
          <p:cNvSpPr>
            <a:spLocks noGrp="1"/>
          </p:cNvSpPr>
          <p:nvPr>
            <p:ph type="body" sz="quarter" idx="14"/>
          </p:nvPr>
        </p:nvSpPr>
        <p:spPr/>
        <p:txBody>
          <a:bodyPr/>
          <a:lstStyle/>
          <a:p>
            <a:r>
              <a:rPr lang="de-DE" dirty="0"/>
              <a:t>Kaufmännisch und gewerblich-technisch</a:t>
            </a:r>
          </a:p>
        </p:txBody>
      </p:sp>
      <p:sp>
        <p:nvSpPr>
          <p:cNvPr id="6" name="Fußzeilenplatzhalter 5"/>
          <p:cNvSpPr>
            <a:spLocks noGrp="1"/>
          </p:cNvSpPr>
          <p:nvPr>
            <p:ph type="ftr" sz="quarter" idx="15"/>
          </p:nvPr>
        </p:nvSpPr>
        <p:spPr/>
        <p:txBody>
          <a:bodyPr/>
          <a:lstStyle/>
          <a:p>
            <a:r>
              <a:rPr lang="de-DE"/>
              <a:t>Höhere Berufsbildung</a:t>
            </a:r>
          </a:p>
        </p:txBody>
      </p:sp>
      <p:graphicFrame>
        <p:nvGraphicFramePr>
          <p:cNvPr id="11" name="Diagramm 10">
            <a:extLst>
              <a:ext uri="{FF2B5EF4-FFF2-40B4-BE49-F238E27FC236}">
                <a16:creationId xmlns:a16="http://schemas.microsoft.com/office/drawing/2014/main" id="{566B6AC5-DC79-7181-E307-2611586E6499}"/>
              </a:ext>
            </a:extLst>
          </p:cNvPr>
          <p:cNvGraphicFramePr/>
          <p:nvPr/>
        </p:nvGraphicFramePr>
        <p:xfrm>
          <a:off x="0" y="1825623"/>
          <a:ext cx="612402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m 13">
            <a:extLst>
              <a:ext uri="{FF2B5EF4-FFF2-40B4-BE49-F238E27FC236}">
                <a16:creationId xmlns:a16="http://schemas.microsoft.com/office/drawing/2014/main" id="{35B8854E-3960-0C4B-1718-E28FFC137CE8}"/>
              </a:ext>
            </a:extLst>
          </p:cNvPr>
          <p:cNvGraphicFramePr/>
          <p:nvPr/>
        </p:nvGraphicFramePr>
        <p:xfrm>
          <a:off x="6096000" y="1595174"/>
          <a:ext cx="5962870" cy="39692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438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Höhere Berufsbildung mit IHK-Abschluss</a:t>
            </a:r>
          </a:p>
        </p:txBody>
      </p:sp>
      <p:sp>
        <p:nvSpPr>
          <p:cNvPr id="5" name="Textplatzhalter 4"/>
          <p:cNvSpPr>
            <a:spLocks noGrp="1"/>
          </p:cNvSpPr>
          <p:nvPr>
            <p:ph type="body" sz="quarter" idx="14"/>
          </p:nvPr>
        </p:nvSpPr>
        <p:spPr/>
        <p:txBody>
          <a:bodyPr/>
          <a:lstStyle/>
          <a:p>
            <a:r>
              <a:rPr lang="de-DE" dirty="0"/>
              <a:t>Kaufmännisch und pädagogisch</a:t>
            </a:r>
          </a:p>
        </p:txBody>
      </p:sp>
      <p:sp>
        <p:nvSpPr>
          <p:cNvPr id="6" name="Fußzeilenplatzhalter 5"/>
          <p:cNvSpPr>
            <a:spLocks noGrp="1"/>
          </p:cNvSpPr>
          <p:nvPr>
            <p:ph type="ftr" sz="quarter" idx="15"/>
          </p:nvPr>
        </p:nvSpPr>
        <p:spPr/>
        <p:txBody>
          <a:bodyPr/>
          <a:lstStyle/>
          <a:p>
            <a:r>
              <a:rPr lang="de-DE"/>
              <a:t>Höhere Berufsbildung</a:t>
            </a:r>
          </a:p>
        </p:txBody>
      </p:sp>
      <p:graphicFrame>
        <p:nvGraphicFramePr>
          <p:cNvPr id="15" name="Diagramm 14">
            <a:extLst>
              <a:ext uri="{FF2B5EF4-FFF2-40B4-BE49-F238E27FC236}">
                <a16:creationId xmlns:a16="http://schemas.microsoft.com/office/drawing/2014/main" id="{F97283CC-9170-788F-B90F-011EDBDFE2B8}"/>
              </a:ext>
            </a:extLst>
          </p:cNvPr>
          <p:cNvGraphicFramePr/>
          <p:nvPr/>
        </p:nvGraphicFramePr>
        <p:xfrm>
          <a:off x="593490" y="847024"/>
          <a:ext cx="5502510" cy="3178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m 17">
            <a:extLst>
              <a:ext uri="{FF2B5EF4-FFF2-40B4-BE49-F238E27FC236}">
                <a16:creationId xmlns:a16="http://schemas.microsoft.com/office/drawing/2014/main" id="{F17DFB00-123C-15F0-71D5-9FA8F9622D88}"/>
              </a:ext>
            </a:extLst>
          </p:cNvPr>
          <p:cNvGraphicFramePr/>
          <p:nvPr/>
        </p:nvGraphicFramePr>
        <p:xfrm>
          <a:off x="5665352" y="3014079"/>
          <a:ext cx="5843752" cy="33193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54658841"/>
      </p:ext>
    </p:extLst>
  </p:cSld>
  <p:clrMapOvr>
    <a:masterClrMapping/>
  </p:clrMapOvr>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1578</Words>
  <Application>Microsoft Office PowerPoint</Application>
  <PresentationFormat>Breitbild</PresentationFormat>
  <Paragraphs>192</Paragraphs>
  <Slides>28</Slides>
  <Notes>6</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Bahnschrift SemiLight</vt:lpstr>
      <vt:lpstr>Calibri</vt:lpstr>
      <vt:lpstr>Wingdings</vt:lpstr>
      <vt:lpstr>Office</vt:lpstr>
      <vt:lpstr> Herzlich willkommen zur Informationsveranstaltung</vt:lpstr>
      <vt:lpstr>Über die Wirtschaftsakademie</vt:lpstr>
      <vt:lpstr>Dürfen wir uns vorstellen?</vt:lpstr>
      <vt:lpstr>Bildungszentren der Wirtschaftsakademie</vt:lpstr>
      <vt:lpstr>Berufliche Fortbildung / Fortbildungsstufen</vt:lpstr>
      <vt:lpstr>DQR: Deutscher Qualifikationsrahmen</vt:lpstr>
      <vt:lpstr>Struktur der Höheren Berufsbildung</vt:lpstr>
      <vt:lpstr>Höhere Berufsbildung mit IHK-Abschluss</vt:lpstr>
      <vt:lpstr>Höhere Berufsbildung mit IHK-Abschluss</vt:lpstr>
      <vt:lpstr>Höhere Berufsbildung</vt:lpstr>
      <vt:lpstr>Höhere Berufsbildung</vt:lpstr>
      <vt:lpstr>Geprüfte/r Aus- und Weiterbildungspädagoge/-pädagogin (IHK)</vt:lpstr>
      <vt:lpstr>Geprüfte/r Aus- und Weiterbildungspädagoge/-pädagogin (IHK)</vt:lpstr>
      <vt:lpstr>Geprüfte/r Aus- und Weiterbildungspädagoge/-pädagogin (IHK)</vt:lpstr>
      <vt:lpstr>Geprüfte/r Aus- und Weiterbildungspädagoge/-pädagogin (IHK)</vt:lpstr>
      <vt:lpstr>Geprüfte/r Aus- und Weiterbildungspädagoge/-pädagogin (IHK)</vt:lpstr>
      <vt:lpstr>Geprüfte/r Aus- und Weiterbildungspädagoge/-pädagogin (IHK)</vt:lpstr>
      <vt:lpstr>Geprüfte/r Aus- und Weiterbildungspädagoge/-pädagogin (IHK)</vt:lpstr>
      <vt:lpstr>Geprüfte/r Aus- und Weiterbildungspädagoge/-pädagogin (IHK)</vt:lpstr>
      <vt:lpstr>Aufstiegs-BAföG </vt:lpstr>
      <vt:lpstr>Rechenbeispiel Aufstiegs-BAföG</vt:lpstr>
      <vt:lpstr>IHK</vt:lpstr>
      <vt:lpstr>Industrie- und Handelskammer</vt:lpstr>
      <vt:lpstr>Hilfreiche Links</vt:lpstr>
      <vt:lpstr>Ansprechpartner:in</vt:lpstr>
      <vt:lpstr>Weitere Fragen?</vt:lpstr>
      <vt:lpstr>PowerPoint-Präsentation</vt:lpstr>
      <vt:lpstr>Unternehmensverbund der Wirtschaftsakademie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Neumann, Bettina</cp:lastModifiedBy>
  <cp:revision>173</cp:revision>
  <cp:lastPrinted>2021-11-01T17:49:27Z</cp:lastPrinted>
  <dcterms:created xsi:type="dcterms:W3CDTF">2021-07-08T05:50:53Z</dcterms:created>
  <dcterms:modified xsi:type="dcterms:W3CDTF">2023-11-13T16:41:59Z</dcterms:modified>
</cp:coreProperties>
</file>