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83" r:id="rId2"/>
    <p:sldId id="332" r:id="rId3"/>
    <p:sldId id="288" r:id="rId4"/>
    <p:sldId id="330" r:id="rId5"/>
    <p:sldId id="357" r:id="rId6"/>
    <p:sldId id="335" r:id="rId7"/>
    <p:sldId id="363" r:id="rId8"/>
    <p:sldId id="362" r:id="rId9"/>
    <p:sldId id="307" r:id="rId10"/>
    <p:sldId id="294" r:id="rId11"/>
    <p:sldId id="29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0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=""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=""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=""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=""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=""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 smtClean="0"/>
              <a:t>Herzlich willkommen zur</a:t>
            </a:r>
            <a:br>
              <a:rPr lang="de-DE" altLang="de-DE" dirty="0" smtClean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293516"/>
          </a:xfrm>
        </p:spPr>
        <p:txBody>
          <a:bodyPr anchor="ctr">
            <a:normAutofit/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CSR-Manager (IHK)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5601" y="5115465"/>
            <a:ext cx="1740798" cy="621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Gesa Johannsen</a:t>
            </a:r>
          </a:p>
          <a:p>
            <a:pPr algn="l"/>
            <a:r>
              <a:rPr lang="de-DE" sz="1600" dirty="0" smtClean="0">
                <a:solidFill>
                  <a:schemeClr val="accent1"/>
                </a:solidFill>
              </a:rPr>
              <a:t>Kundenberaterin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=""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=""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=""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=""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=""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=""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=""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=""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Bildungszentren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Schleswig-Holstein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116969"/>
            <a:ext cx="5645776" cy="45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Team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65" y="1083107"/>
            <a:ext cx="2391109" cy="21338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273" y="3524748"/>
            <a:ext cx="2381582" cy="2114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391" y="1083107"/>
            <a:ext cx="2305372" cy="21720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391" y="3524748"/>
            <a:ext cx="2305372" cy="21815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941" y="1080006"/>
            <a:ext cx="2381582" cy="21338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965" y="3524748"/>
            <a:ext cx="2333951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716658"/>
            <a:ext cx="3813220" cy="399741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Online: reiner Online-Kurs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1 Unterrichtsstunde= 45 Minuten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Abschluss: IHK Zertifikat </a:t>
            </a:r>
            <a:br>
              <a:rPr lang="de-DE" sz="1800" dirty="0" smtClean="0">
                <a:solidFill>
                  <a:schemeClr val="accent1"/>
                </a:solidFill>
              </a:rPr>
            </a:br>
            <a:r>
              <a:rPr lang="de-DE" sz="1800" dirty="0" smtClean="0">
                <a:solidFill>
                  <a:schemeClr val="accent1"/>
                </a:solidFill>
              </a:rPr>
              <a:t>(</a:t>
            </a:r>
            <a:r>
              <a:rPr lang="de-DE" sz="1800" dirty="0">
                <a:solidFill>
                  <a:schemeClr val="accent1"/>
                </a:solidFill>
              </a:rPr>
              <a:t>min. 80% Anwesenheit sowie eine erfolgreiche Abschlusspräsentation einer </a:t>
            </a:r>
            <a:r>
              <a:rPr lang="de-DE" sz="1800" dirty="0" smtClean="0">
                <a:solidFill>
                  <a:schemeClr val="accent1"/>
                </a:solidFill>
              </a:rPr>
              <a:t>Projektarbeit)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Förderfähig über Weiterbildungsbonus des Landes Schleswig-Holstein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800" dirty="0">
              <a:solidFill>
                <a:schemeClr val="accent1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CSR Manager (IHK) Kurs 2023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Corporate Social </a:t>
            </a:r>
            <a:r>
              <a:rPr lang="de-DE" dirty="0" err="1"/>
              <a:t>Responsibility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Kerndaten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29" y="1492371"/>
            <a:ext cx="6834189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7744740" y="4856671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19322" y="1666858"/>
            <a:ext cx="6588843" cy="460483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„Gefördert </a:t>
            </a:r>
            <a:r>
              <a:rPr lang="de-DE" dirty="0">
                <a:solidFill>
                  <a:schemeClr val="accent1"/>
                </a:solidFill>
              </a:rPr>
              <a:t>werden Seminarkosten der beruflichen Weiterbildung, die dem eigenen beruflichen Fortkommen bzw. der Weiterentwicklung </a:t>
            </a:r>
            <a:r>
              <a:rPr lang="de-DE" dirty="0" smtClean="0">
                <a:solidFill>
                  <a:schemeClr val="accent1"/>
                </a:solidFill>
              </a:rPr>
              <a:t>dienen“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Voraussetzung</a:t>
            </a:r>
            <a:r>
              <a:rPr lang="de-DE" dirty="0">
                <a:solidFill>
                  <a:schemeClr val="accent1"/>
                </a:solidFill>
              </a:rPr>
              <a:t>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Veranstaltung: </a:t>
            </a:r>
            <a:r>
              <a:rPr lang="de-DE" dirty="0">
                <a:solidFill>
                  <a:schemeClr val="accent1"/>
                </a:solidFill>
              </a:rPr>
              <a:t>min. 16 bis max. 400 </a:t>
            </a:r>
            <a:r>
              <a:rPr lang="de-DE" dirty="0" smtClean="0">
                <a:solidFill>
                  <a:schemeClr val="accent1"/>
                </a:solidFill>
              </a:rPr>
              <a:t>Zeitstunden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Arbeitgeber oder selbstständige/r Erwerbstätige/r trägt min. 60% der </a:t>
            </a:r>
            <a:r>
              <a:rPr lang="de-DE" dirty="0" smtClean="0">
                <a:solidFill>
                  <a:schemeClr val="accent1"/>
                </a:solidFill>
              </a:rPr>
              <a:t>Kosten -&gt; (Förderung bis </a:t>
            </a:r>
            <a:r>
              <a:rPr lang="de-DE" dirty="0">
                <a:solidFill>
                  <a:schemeClr val="accent1"/>
                </a:solidFill>
              </a:rPr>
              <a:t>zu 40% der zuwendungsfähigen Gesamtkosten, maximal </a:t>
            </a:r>
            <a:r>
              <a:rPr lang="de-DE" dirty="0" smtClean="0">
                <a:solidFill>
                  <a:schemeClr val="accent1"/>
                </a:solidFill>
              </a:rPr>
              <a:t>jedoch1.500,00 </a:t>
            </a:r>
            <a:r>
              <a:rPr lang="de-DE" dirty="0">
                <a:solidFill>
                  <a:schemeClr val="accent1"/>
                </a:solidFill>
              </a:rPr>
              <a:t>Euro/Kalenderjahr pro Antragstellenden</a:t>
            </a:r>
            <a:r>
              <a:rPr lang="de-DE" dirty="0" smtClean="0">
                <a:solidFill>
                  <a:schemeClr val="accent1"/>
                </a:solidFill>
              </a:rPr>
              <a:t>)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Förderungsantrag </a:t>
            </a:r>
            <a:r>
              <a:rPr lang="de-DE" dirty="0">
                <a:solidFill>
                  <a:schemeClr val="accent1"/>
                </a:solidFill>
              </a:rPr>
              <a:t>muss vor Veranstaltungsstart bewilligt worden </a:t>
            </a:r>
            <a:r>
              <a:rPr lang="de-DE" dirty="0" smtClean="0">
                <a:solidFill>
                  <a:schemeClr val="accent1"/>
                </a:solidFill>
              </a:rPr>
              <a:t>sein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Weiterbildung </a:t>
            </a:r>
            <a:r>
              <a:rPr lang="de-DE" dirty="0">
                <a:solidFill>
                  <a:schemeClr val="accent1"/>
                </a:solidFill>
              </a:rPr>
              <a:t>muss spätestens am 31.12.2028 abgeschlossen </a:t>
            </a:r>
            <a:r>
              <a:rPr lang="de-DE" dirty="0" smtClean="0">
                <a:solidFill>
                  <a:schemeClr val="accent1"/>
                </a:solidFill>
              </a:rPr>
              <a:t>sein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Förderung der Investitionsbank Schleswig-Holstein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Weiterbildungsbonus Schleswig-Holstein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WBB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3" r="686"/>
          <a:stretch/>
        </p:blipFill>
        <p:spPr>
          <a:xfrm>
            <a:off x="7108166" y="1366825"/>
            <a:ext cx="4701395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609965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 smtClean="0">
                <a:solidFill>
                  <a:schemeClr val="accent1"/>
                </a:solidFill>
              </a:rPr>
              <a:t>Modul 1 : Gesellschaftliche und Unternehmerische Herausforderungen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Globalisierung, Klimawandel, Ressourcenknappheit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Demografischer Wandel, Fachkräftemangel, Strukturwandel in den Regionen, Einkommensungleichheit, Wandel des Sozialstaates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accent1"/>
                </a:solidFill>
              </a:rPr>
              <a:t>Social</a:t>
            </a:r>
            <a:r>
              <a:rPr lang="de-DE" sz="1400" dirty="0">
                <a:solidFill>
                  <a:schemeClr val="accent1"/>
                </a:solidFill>
              </a:rPr>
              <a:t> Media, Konsumentenbewusstsein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Vertrauensverlust in Unternehmen, stärkere Zivilgesellschaft, Ethik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6109104" y="1609964"/>
            <a:ext cx="5400000" cy="3508375"/>
          </a:xfrm>
        </p:spPr>
        <p:txBody>
          <a:bodyPr>
            <a:norm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Modul 2 : CSR – zentrale Begriffe und Konzepte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Grundlegende Thesen zu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Wirtschaftsethik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Unternehmensethik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Was ist CSR nicht/nicht ausschließlich? Begriffsabgrenzungen und Schnittstellen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Was ist CSR? – Erarbeitung des Begriffsverständnisses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CSR-Handlungsfelder und CSR-Best-Practice-Beispiele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Nutzen und Implikationen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Entwicklungen und Institutionen</a:t>
            </a:r>
          </a:p>
          <a:p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CSR-Manager (IHK)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Inhalte 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70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2A515938-78FB-8147-BB33-D2553F960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540953"/>
            <a:ext cx="5053341" cy="3508375"/>
          </a:xfrm>
        </p:spPr>
        <p:txBody>
          <a:bodyPr>
            <a:normAutofit/>
          </a:bodyPr>
          <a:lstStyle/>
          <a:p>
            <a:r>
              <a:rPr lang="de-DE" sz="1400" b="1" dirty="0" smtClean="0">
                <a:solidFill>
                  <a:schemeClr val="accent1"/>
                </a:solidFill>
              </a:rPr>
              <a:t>Modul 3 : CSR-Managementprozesse-strategische Integration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Managementmodell zur strategischen Einbettung von CSR in das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Grundlage: Unternehmenswerte und -ziele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1: Selbstverpflichtung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2: Analyse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3: Formulierung von CSR-Strategie, -Zielen und -Struktur (Projekte)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4: Implementierung und Umsetzung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5: Messung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Schritt 6: Kommunikation und Reporting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6109104" y="1540952"/>
            <a:ext cx="5400000" cy="3508375"/>
          </a:xfrm>
        </p:spPr>
        <p:txBody>
          <a:bodyPr>
            <a:no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Modul 4 : Instrumente und Initiativen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Instrumente zur Bestimmung und Steuerung von CSR im Unternehmen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Instrumente zur internen und externen Kommunikation von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Arbeitsplatz/Personal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Umwelt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CSR-Initiativen im Handlungsfeld Gemeinwesen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Standards, Labels und Gütesiegel im </a:t>
            </a:r>
            <a:r>
              <a:rPr lang="de-DE" sz="1400" dirty="0" smtClean="0">
                <a:solidFill>
                  <a:schemeClr val="accent1"/>
                </a:solidFill>
              </a:rPr>
              <a:t>CSR-Umfeld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1"/>
              </a:solidFill>
            </a:endParaRPr>
          </a:p>
          <a:p>
            <a:r>
              <a:rPr lang="de-DE" sz="1400" b="1" dirty="0">
                <a:solidFill>
                  <a:schemeClr val="accent1"/>
                </a:solidFill>
              </a:rPr>
              <a:t>Modul 5 : CSR-Transferarbeit und individuelle Zwischenevaluation zur Vorbereitung auf die mündliche Abschlusspräsentation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Unternehmensspezifische individuelle </a:t>
            </a:r>
            <a:r>
              <a:rPr lang="de-DE" sz="1400" dirty="0" smtClean="0">
                <a:solidFill>
                  <a:schemeClr val="accent1"/>
                </a:solidFill>
              </a:rPr>
              <a:t>Projektarbeit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377E"/>
                </a:solidFill>
                <a:ea typeface="ＭＳ Ｐゴシック" charset="0"/>
                <a:cs typeface="Arial"/>
              </a:rPr>
              <a:t>Inhalte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CSR-Manager (IHK)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Inhalte II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3438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/>
                </a:solidFill>
              </a:rPr>
              <a:t>Bei </a:t>
            </a:r>
            <a:r>
              <a:rPr lang="de-DE" dirty="0">
                <a:solidFill>
                  <a:schemeClr val="accent1"/>
                </a:solidFill>
              </a:rPr>
              <a:t>Fragen können Sie uns jederzeit kontaktieren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 smtClean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  <a:endParaRPr lang="de-DE" sz="14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Breitbild</PresentationFormat>
  <Paragraphs>89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Über die Wirtschaftsakademie</vt:lpstr>
      <vt:lpstr>Bildungszentren</vt:lpstr>
      <vt:lpstr>Das Team</vt:lpstr>
      <vt:lpstr>CSR Manager (IHK) Kurs 2023</vt:lpstr>
      <vt:lpstr>Förderung der Investitionsbank Schleswig-Holstein</vt:lpstr>
      <vt:lpstr>Inhalte</vt:lpstr>
      <vt:lpstr>Inhalte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193</cp:revision>
  <dcterms:created xsi:type="dcterms:W3CDTF">2021-07-08T05:50:53Z</dcterms:created>
  <dcterms:modified xsi:type="dcterms:W3CDTF">2023-06-13T12:38:08Z</dcterms:modified>
</cp:coreProperties>
</file>