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56" r:id="rId5"/>
    <p:sldId id="261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AC3D3D-E278-FF35-F8D1-C861DE0BF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0CF8731-3177-BFA5-FDE8-D5B635309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01A888-A23C-BF6D-4202-C645DAEBA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5FEA-69C9-4D86-811A-B962FD96EAF7}" type="datetimeFigureOut">
              <a:rPr lang="de-DE" smtClean="0"/>
              <a:t>23.09.2023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FB3223-5868-E90B-715D-6739A06E1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3EFC0F-2D11-010B-EFA2-A86B9E22C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26D6-CA7C-4C20-9665-C580A775E3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299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032AC-1D5C-8ACC-0F0E-D2562A86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2709E9-A131-9AEC-4F3A-8C256CD4C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64AB95-D727-8EC6-213A-50601E87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5FEA-69C9-4D86-811A-B962FD96EAF7}" type="datetimeFigureOut">
              <a:rPr lang="de-DE" smtClean="0"/>
              <a:t>23.09.2023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5AD19B-A85D-EFFD-F04B-9E215F5F3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FD067E-C92C-7581-F3C9-B4DC0FF6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26D6-CA7C-4C20-9665-C580A775E3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46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721A9C1-805E-0368-80A9-7AD968131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E084779-85E6-85B4-86E4-3CF7E3008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4F3A0A-A623-0917-CA29-82D48B561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5FEA-69C9-4D86-811A-B962FD96EAF7}" type="datetimeFigureOut">
              <a:rPr lang="de-DE" smtClean="0"/>
              <a:t>23.09.2023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63F6F5-60D5-905B-E7D4-639EB1C8F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C515A0-8625-D295-43EC-2C9E86FCC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26D6-CA7C-4C20-9665-C580A775E3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28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B7DC5-7FCD-1668-AE27-BE6085602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632596-257C-F75F-D35D-8D8EE3906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6E61EB-4F76-9B8C-454C-192C66FB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5FEA-69C9-4D86-811A-B962FD96EAF7}" type="datetimeFigureOut">
              <a:rPr lang="de-DE" smtClean="0"/>
              <a:t>23.09.2023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9A3D63-AF48-7E19-4C9C-45D9C6DEB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060085-89E7-7DD4-FE45-3FA5409D0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26D6-CA7C-4C20-9665-C580A775E3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658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7906EE-0F15-72A4-13D6-404719C60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4DB14AD-C69F-DAAD-F46B-72827590E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90466E-FD81-3763-01A2-446CFD037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5FEA-69C9-4D86-811A-B962FD96EAF7}" type="datetimeFigureOut">
              <a:rPr lang="de-DE" smtClean="0"/>
              <a:t>23.09.2023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2D0BFE-B43D-BA90-5945-C65B08212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0C40A2-2DBA-5A7F-E6E5-88E34555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26D6-CA7C-4C20-9665-C580A775E3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8949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15C42A-C68E-84C0-E2DC-5EFB68E56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177611-F13B-FC46-AE50-CBCA9825C2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5D6B93-DE4F-35D0-4F21-A60A7C785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FF2AD0F-5AC9-F27B-392E-750448B73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5FEA-69C9-4D86-811A-B962FD96EAF7}" type="datetimeFigureOut">
              <a:rPr lang="de-DE" smtClean="0"/>
              <a:t>23.09.2023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C4ACDFB-B159-69D5-B782-F614AA253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FC45797-8A07-7282-3E46-44B79D1F8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26D6-CA7C-4C20-9665-C580A775E3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7349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6A7BD4-BD2F-F674-8A79-C27234162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3BAC41-7B29-0139-0503-3A5AC66D7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46408B7-A31C-2A18-4657-A0B8CB10E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4898A59-872A-9B1C-A6D8-FA10D86FA9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60804ED-CAD7-4819-D4AA-F14D401912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E8DAC99-1DCD-FCD4-D648-8576023EF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5FEA-69C9-4D86-811A-B962FD96EAF7}" type="datetimeFigureOut">
              <a:rPr lang="de-DE" smtClean="0"/>
              <a:t>23.09.2023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2EDC27C-BC2D-083B-7C9E-C6CF74813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BFCF581-A15F-FEDD-79FE-71A69F48C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26D6-CA7C-4C20-9665-C580A775E3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13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884B6-EA10-50CB-A799-68723138D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1E24ACE-AE97-6D1E-214A-9F9E23D6A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5FEA-69C9-4D86-811A-B962FD96EAF7}" type="datetimeFigureOut">
              <a:rPr lang="de-DE" smtClean="0"/>
              <a:t>23.09.2023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894645E-5E95-437D-677C-2C89DB891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A08B2A-5633-9FEF-B8DF-8BAD4087D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26D6-CA7C-4C20-9665-C580A775E3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62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A957610-5856-E856-AE06-E4FF72811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5FEA-69C9-4D86-811A-B962FD96EAF7}" type="datetimeFigureOut">
              <a:rPr lang="de-DE" smtClean="0"/>
              <a:t>23.09.2023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1AEE583-2C8C-817D-B306-9C06523D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0F8BB94-35DE-B7B1-8C81-E26D49BCB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26D6-CA7C-4C20-9665-C580A775E3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610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80C41F-60E2-7C47-C2E7-4A06DDD56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A35241-B042-270F-A93E-7CBEE5CDE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4CF2B81-4795-C55E-D466-09CCD9980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8E88A60-0AA2-7630-14CA-08105C0B3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5FEA-69C9-4D86-811A-B962FD96EAF7}" type="datetimeFigureOut">
              <a:rPr lang="de-DE" smtClean="0"/>
              <a:t>23.09.2023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4D0E58-19EF-F44E-18FB-B8BB70FCD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D4E748E-BD49-23BE-11E2-F5EC3EE93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26D6-CA7C-4C20-9665-C580A775E3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04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4B0A0F-0C65-5400-232B-FAAF4283E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BE14F41-EC64-2A0B-2664-8F5B02A5B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CBAACFB-8293-7742-4DDA-A14ADD6029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875956-B1FD-F846-7475-3EAB751E5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5FEA-69C9-4D86-811A-B962FD96EAF7}" type="datetimeFigureOut">
              <a:rPr lang="de-DE" smtClean="0"/>
              <a:t>23.09.2023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9FD2983-74DF-5B19-201A-43FE043A3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FA2C08-2884-CEAD-CF66-AF1C47BF9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26D6-CA7C-4C20-9665-C580A775E3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6774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1265AD1-71F5-D69F-FB40-854DEB8AD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57422D-8E80-B5F4-F123-9E9052744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99892B-6E11-2B24-CFAF-3677B0E92B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65FEA-69C9-4D86-811A-B962FD96EAF7}" type="datetimeFigureOut">
              <a:rPr lang="de-DE" smtClean="0"/>
              <a:t>23.09.2023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865CC0-C85D-2DE1-163B-2D20F9154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AF931F-0A46-FB9F-1062-D009F3C222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A26D6-CA7C-4C20-9665-C580A775E3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04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5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30FAE14-9D97-5E66-E481-1CD58C721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469" y="1343609"/>
            <a:ext cx="5527355" cy="278052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dirty="0"/>
              <a:t>Personal SWOT Analysis – where talent meets opportunity!</a:t>
            </a:r>
          </a:p>
        </p:txBody>
      </p:sp>
      <p:pic>
        <p:nvPicPr>
          <p:cNvPr id="14" name="Grafik 13" descr="Ein Bild, das Tex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9A1440DD-8C64-90D7-AFDD-5706B9CC2E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58" r="1293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82868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3">
            <a:extLst>
              <a:ext uri="{FF2B5EF4-FFF2-40B4-BE49-F238E27FC236}">
                <a16:creationId xmlns:a16="http://schemas.microsoft.com/office/drawing/2014/main" id="{21EA7FA8-6652-4CC5-90F4-3D48CAC0C2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Inhaltsplatzhalter 2">
            <a:extLst>
              <a:ext uri="{FF2B5EF4-FFF2-40B4-BE49-F238E27FC236}">
                <a16:creationId xmlns:a16="http://schemas.microsoft.com/office/drawing/2014/main" id="{4BEF07C8-D6AC-F717-9AD6-3BD60E15E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00" y="1192531"/>
            <a:ext cx="5269301" cy="41633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3200" b="1" dirty="0" err="1"/>
              <a:t>We</a:t>
            </a:r>
            <a:r>
              <a:rPr lang="de-DE" sz="3200" b="1" dirty="0"/>
              <a:t> all </a:t>
            </a:r>
            <a:r>
              <a:rPr lang="de-DE" sz="3200" b="1" dirty="0" err="1"/>
              <a:t>have</a:t>
            </a:r>
            <a:r>
              <a:rPr lang="de-DE" sz="3200" b="1" dirty="0"/>
              <a:t> </a:t>
            </a:r>
            <a:r>
              <a:rPr lang="de-DE" sz="3200" b="1" dirty="0" err="1"/>
              <a:t>strengths</a:t>
            </a:r>
            <a:r>
              <a:rPr lang="de-DE" sz="3200" b="1" dirty="0"/>
              <a:t>!</a:t>
            </a:r>
          </a:p>
          <a:p>
            <a:pPr marL="0" indent="0">
              <a:buNone/>
            </a:pPr>
            <a:br>
              <a:rPr lang="de-DE" sz="3200" b="1" dirty="0"/>
            </a:br>
            <a:r>
              <a:rPr lang="de-DE" sz="3200" b="1" dirty="0"/>
              <a:t>A personal SWOT Analysis </a:t>
            </a:r>
            <a:r>
              <a:rPr lang="de-DE" sz="3200" b="1" dirty="0" err="1"/>
              <a:t>helps</a:t>
            </a:r>
            <a:r>
              <a:rPr lang="de-DE" sz="3200" b="1" dirty="0"/>
              <a:t> </a:t>
            </a:r>
            <a:r>
              <a:rPr lang="de-DE" sz="3200" b="1" dirty="0" err="1"/>
              <a:t>identify</a:t>
            </a:r>
            <a:r>
              <a:rPr lang="de-DE" sz="3200" b="1" dirty="0"/>
              <a:t> </a:t>
            </a:r>
            <a:r>
              <a:rPr lang="de-DE" sz="3200" b="1" dirty="0" err="1"/>
              <a:t>your</a:t>
            </a:r>
            <a:r>
              <a:rPr lang="de-DE" sz="3200" b="1" dirty="0"/>
              <a:t> </a:t>
            </a:r>
            <a:r>
              <a:rPr lang="de-DE" sz="3200" b="1" dirty="0" err="1"/>
              <a:t>strengths</a:t>
            </a:r>
            <a:r>
              <a:rPr lang="de-DE" sz="3200" b="1" dirty="0"/>
              <a:t> and </a:t>
            </a:r>
            <a:r>
              <a:rPr lang="de-DE" sz="3200" b="1" dirty="0" err="1"/>
              <a:t>alignn</a:t>
            </a:r>
            <a:r>
              <a:rPr lang="de-DE" sz="3200" b="1" dirty="0"/>
              <a:t> </a:t>
            </a:r>
            <a:r>
              <a:rPr lang="de-DE" sz="3200" b="1" dirty="0" err="1"/>
              <a:t>them</a:t>
            </a:r>
            <a:r>
              <a:rPr lang="de-DE" sz="3200" b="1" dirty="0"/>
              <a:t> </a:t>
            </a:r>
            <a:r>
              <a:rPr lang="de-DE" sz="3200" b="1" dirty="0" err="1"/>
              <a:t>with</a:t>
            </a:r>
            <a:r>
              <a:rPr lang="de-DE" sz="3200" b="1" dirty="0"/>
              <a:t> </a:t>
            </a:r>
            <a:r>
              <a:rPr lang="de-DE" sz="3200" b="1" dirty="0" err="1"/>
              <a:t>available</a:t>
            </a:r>
            <a:r>
              <a:rPr lang="de-DE" sz="3200" b="1" dirty="0"/>
              <a:t> </a:t>
            </a:r>
            <a:r>
              <a:rPr lang="de-DE" sz="3200" b="1" dirty="0" err="1"/>
              <a:t>opportunities</a:t>
            </a:r>
            <a:r>
              <a:rPr lang="de-DE" sz="3200" b="1" dirty="0"/>
              <a:t>.</a:t>
            </a:r>
          </a:p>
          <a:p>
            <a:pPr marL="0" indent="0">
              <a:buNone/>
            </a:pPr>
            <a:endParaRPr lang="de-DE" sz="3200" b="1" dirty="0"/>
          </a:p>
          <a:p>
            <a:pPr marL="0" indent="0">
              <a:buNone/>
            </a:pPr>
            <a:r>
              <a:rPr lang="de-DE" sz="3200" b="1" dirty="0" err="1"/>
              <a:t>Identifying</a:t>
            </a:r>
            <a:r>
              <a:rPr lang="de-DE" sz="3200" b="1" dirty="0"/>
              <a:t> and </a:t>
            </a:r>
            <a:r>
              <a:rPr lang="de-DE" sz="3200" b="1" dirty="0" err="1"/>
              <a:t>managing</a:t>
            </a:r>
            <a:r>
              <a:rPr lang="de-DE" sz="3200" b="1" dirty="0"/>
              <a:t> </a:t>
            </a:r>
            <a:r>
              <a:rPr lang="de-DE" sz="3200" b="1" dirty="0" err="1"/>
              <a:t>weaknesses</a:t>
            </a:r>
            <a:r>
              <a:rPr lang="de-DE" sz="3200" b="1" dirty="0"/>
              <a:t> </a:t>
            </a:r>
            <a:r>
              <a:rPr lang="de-DE" sz="3200" b="1" dirty="0" err="1"/>
              <a:t>allows</a:t>
            </a:r>
            <a:r>
              <a:rPr lang="de-DE" sz="3200" b="1" dirty="0"/>
              <a:t> </a:t>
            </a:r>
            <a:r>
              <a:rPr lang="de-DE" sz="3200" b="1" dirty="0" err="1"/>
              <a:t>you</a:t>
            </a:r>
            <a:r>
              <a:rPr lang="de-DE" sz="3200" b="1" dirty="0"/>
              <a:t> </a:t>
            </a:r>
            <a:r>
              <a:rPr lang="de-DE" sz="3200" b="1" dirty="0" err="1"/>
              <a:t>to</a:t>
            </a:r>
            <a:r>
              <a:rPr lang="de-DE" sz="3200" b="1" dirty="0"/>
              <a:t> </a:t>
            </a:r>
            <a:r>
              <a:rPr lang="de-DE" sz="3200" b="1" dirty="0" err="1"/>
              <a:t>avoid</a:t>
            </a:r>
            <a:r>
              <a:rPr lang="de-DE" sz="3200" b="1" dirty="0"/>
              <a:t> </a:t>
            </a:r>
            <a:r>
              <a:rPr lang="de-DE" sz="3200" b="1" dirty="0" err="1"/>
              <a:t>the</a:t>
            </a:r>
            <a:r>
              <a:rPr lang="de-DE" sz="3200" b="1" dirty="0"/>
              <a:t> potential </a:t>
            </a:r>
            <a:r>
              <a:rPr lang="de-DE" sz="3200" b="1" dirty="0" err="1"/>
              <a:t>threats</a:t>
            </a:r>
            <a:r>
              <a:rPr lang="de-DE" sz="3200" b="1" dirty="0"/>
              <a:t> </a:t>
            </a:r>
            <a:r>
              <a:rPr lang="de-DE" sz="3200" b="1" dirty="0" err="1"/>
              <a:t>that</a:t>
            </a:r>
            <a:r>
              <a:rPr lang="de-DE" sz="3200" b="1" dirty="0"/>
              <a:t> </a:t>
            </a:r>
            <a:r>
              <a:rPr lang="de-DE" sz="3200" b="1" dirty="0" err="1"/>
              <a:t>arise</a:t>
            </a:r>
            <a:r>
              <a:rPr lang="de-DE" sz="3200" b="1" dirty="0"/>
              <a:t> </a:t>
            </a:r>
            <a:r>
              <a:rPr lang="de-DE" sz="3200" b="1" dirty="0" err="1"/>
              <a:t>from</a:t>
            </a:r>
            <a:r>
              <a:rPr lang="de-DE" sz="3200" b="1" dirty="0"/>
              <a:t> </a:t>
            </a:r>
            <a:r>
              <a:rPr lang="de-DE" sz="3200" b="1" dirty="0" err="1"/>
              <a:t>those</a:t>
            </a:r>
            <a:r>
              <a:rPr lang="de-DE" sz="3200" b="1" dirty="0"/>
              <a:t> </a:t>
            </a:r>
            <a:r>
              <a:rPr lang="de-DE" sz="3200" b="1" dirty="0" err="1"/>
              <a:t>weaknesses</a:t>
            </a:r>
            <a:r>
              <a:rPr lang="de-DE" sz="3200" b="1" dirty="0"/>
              <a:t>.</a:t>
            </a:r>
          </a:p>
          <a:p>
            <a:pPr marL="0" indent="0">
              <a:buNone/>
            </a:pPr>
            <a:endParaRPr lang="de-DE" sz="2000" b="1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2BE5587-E763-4F27-00BD-1BF68F2F79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0621" y="1489911"/>
            <a:ext cx="5843279" cy="416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06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502EC19F-B7D0-66C8-AAA7-CAD74EAD6927}"/>
              </a:ext>
            </a:extLst>
          </p:cNvPr>
          <p:cNvSpPr txBox="1"/>
          <p:nvPr/>
        </p:nvSpPr>
        <p:spPr>
          <a:xfrm>
            <a:off x="319597" y="363915"/>
            <a:ext cx="10227076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First, your “strengths”. </a:t>
            </a:r>
          </a:p>
          <a:p>
            <a:endParaRPr lang="en-US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Qualifications that make you stand out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Other exceptional skills you have? (leadership…)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Can your expertise increase your company’s bottom line?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Successfully completed projects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Being part of powerful industry network?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What do others think as your strengths?</a:t>
            </a: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1A2648B5-4987-D905-C001-3D34A24AEA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6444" y="149311"/>
            <a:ext cx="2425959" cy="257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405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FE8DD71D-9C28-150F-220F-97FD51C2EA55}"/>
              </a:ext>
            </a:extLst>
          </p:cNvPr>
          <p:cNvSpPr txBox="1"/>
          <p:nvPr/>
        </p:nvSpPr>
        <p:spPr>
          <a:xfrm>
            <a:off x="568172" y="462211"/>
            <a:ext cx="10351362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b="1" dirty="0"/>
              <a:t>Identifying “weaknesses”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Do you have the necessary qualifications to be successful in your current or future roles?</a:t>
            </a:r>
          </a:p>
          <a:p>
            <a:pPr marL="0" indent="0">
              <a:buNone/>
            </a:pPr>
            <a:endParaRPr lang="en-US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Do you have bad habits? (frequently late, poor communication skills, etc.)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What else can you improve to be more effective?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What do others think as your weaknesses? 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AB6588AA-988A-5992-2356-7036845C17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8924" y="394146"/>
            <a:ext cx="2600610" cy="137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94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A1FFCE2C-B2DF-DEE8-8A3A-E76210A16FCD}"/>
              </a:ext>
            </a:extLst>
          </p:cNvPr>
          <p:cNvSpPr txBox="1"/>
          <p:nvPr/>
        </p:nvSpPr>
        <p:spPr>
          <a:xfrm>
            <a:off x="248575" y="372862"/>
            <a:ext cx="10804124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Find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matching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“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opportunities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800" b="1" i="0" u="none" strike="noStrike" cap="none" normalizeH="0" baseline="0" dirty="0">
              <a:ln>
                <a:noFill/>
              </a:ln>
              <a:solidFill>
                <a:srgbClr val="181818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8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Opportunities</a:t>
            </a:r>
            <a:r>
              <a:rPr kumimoji="0" lang="de-DE" altLang="de-DE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always</a:t>
            </a:r>
            <a:r>
              <a:rPr kumimoji="0" lang="de-DE" altLang="de-DE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look</a:t>
            </a:r>
            <a:r>
              <a:rPr kumimoji="0" lang="de-DE" altLang="de-DE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bigger</a:t>
            </a:r>
            <a:r>
              <a:rPr kumimoji="0" lang="de-DE" altLang="de-DE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going</a:t>
            </a:r>
            <a:r>
              <a:rPr kumimoji="0" lang="de-DE" altLang="de-DE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than</a:t>
            </a:r>
            <a:r>
              <a:rPr kumimoji="0" lang="de-DE" altLang="de-DE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coming</a:t>
            </a:r>
            <a:r>
              <a:rPr kumimoji="0" lang="de-DE" altLang="de-DE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Significant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changes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advancements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your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industry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that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take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advantage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endParaRPr kumimoji="0" lang="de-DE" altLang="de-DE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altLang="de-DE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de-DE" altLang="de-DE" sz="2800" b="1" dirty="0">
                <a:latin typeface="Arial" panose="020B0604020202020204" pitchFamily="34" charset="0"/>
              </a:rPr>
              <a:t>N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ew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technology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that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make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future</a:t>
            </a:r>
            <a:endParaRPr kumimoji="0" lang="de-DE" altLang="de-DE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altLang="de-DE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de-DE" altLang="de-DE" sz="2800" b="1" dirty="0">
                <a:latin typeface="Arial" panose="020B0604020202020204" pitchFamily="34" charset="0"/>
              </a:rPr>
              <a:t>N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ew</a:t>
            </a:r>
            <a:r>
              <a:rPr lang="de-DE" altLang="de-DE" sz="2800" b="1" dirty="0">
                <a:latin typeface="Arial" panose="020B0604020202020204" pitchFamily="34" charset="0"/>
              </a:rPr>
              <a:t> </a:t>
            </a:r>
            <a:r>
              <a:rPr lang="de-DE" altLang="de-DE" sz="2800" b="1" dirty="0" err="1">
                <a:latin typeface="Arial" panose="020B0604020202020204" pitchFamily="34" charset="0"/>
              </a:rPr>
              <a:t>or</a:t>
            </a:r>
            <a:r>
              <a:rPr lang="de-DE" altLang="de-DE" sz="2800" b="1" dirty="0"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vacant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positions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advertised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that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match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your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skillset</a:t>
            </a:r>
            <a:endParaRPr lang="de-DE" altLang="de-DE" sz="2800" b="1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de-DE" altLang="de-DE" sz="2800" b="1" dirty="0">
                <a:latin typeface="Arial" panose="020B0604020202020204" pitchFamily="34" charset="0"/>
              </a:rPr>
              <a:t>N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ew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projects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that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join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which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will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benefit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your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career</a:t>
            </a:r>
            <a:endParaRPr kumimoji="0" lang="de-DE" altLang="de-DE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altLang="de-DE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de-DE" altLang="de-DE" sz="2800" b="1" dirty="0" err="1">
                <a:latin typeface="Arial" panose="020B0604020202020204" pitchFamily="34" charset="0"/>
              </a:rPr>
              <a:t>A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quiring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new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skills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that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give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competitive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advantage</a:t>
            </a:r>
            <a:r>
              <a:rPr kumimoji="0" lang="de-DE" altLang="de-D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 </a:t>
            </a:r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0BF456ED-8D39-FD27-3F08-9C60E19FB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7674" y="110502"/>
            <a:ext cx="2691689" cy="168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99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AC7DB8E4-14C0-A218-D7F7-1E67E2047AC2}"/>
              </a:ext>
            </a:extLst>
          </p:cNvPr>
          <p:cNvSpPr txBox="1"/>
          <p:nvPr/>
        </p:nvSpPr>
        <p:spPr>
          <a:xfrm>
            <a:off x="124287" y="62144"/>
            <a:ext cx="11993731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Be aware of “threats”</a:t>
            </a:r>
          </a:p>
          <a:p>
            <a:endParaRPr lang="en-US" sz="3200" b="1" dirty="0"/>
          </a:p>
          <a:p>
            <a:r>
              <a:rPr lang="en-US" sz="3200" b="1" dirty="0"/>
              <a:t>When doing a personal SWOT, think of yourself </a:t>
            </a:r>
          </a:p>
          <a:p>
            <a:r>
              <a:rPr lang="en-US" sz="3200" b="1" dirty="0"/>
              <a:t>as a company or a product and assess yourself </a:t>
            </a:r>
          </a:p>
          <a:p>
            <a:r>
              <a:rPr lang="en-US" sz="3200" b="1" dirty="0"/>
              <a:t>against others. </a:t>
            </a:r>
          </a:p>
          <a:p>
            <a:endParaRPr lang="en-US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Peers performing better than you</a:t>
            </a:r>
          </a:p>
          <a:p>
            <a:r>
              <a:rPr lang="en-US" sz="3200" b="1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Vying against others for the same promotion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Advancement of new technologies or the demise of old technologies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Mindset blocks (perfectionism, self-doubt, making excuses)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b="1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242E35F-F683-E32E-9AED-C9F4FB3C8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5987" y="424352"/>
            <a:ext cx="2929632" cy="208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009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Breitbild</PresentationFormat>
  <Paragraphs>54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Personal SWOT Analysis – where talent meets opportunity!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SWOT Analysis – Where talent meets opportunity!</dc:title>
  <dc:creator>Aine De Threo</dc:creator>
  <cp:lastModifiedBy>Aine De Threo</cp:lastModifiedBy>
  <cp:revision>16</cp:revision>
  <dcterms:created xsi:type="dcterms:W3CDTF">2023-09-23T13:16:38Z</dcterms:created>
  <dcterms:modified xsi:type="dcterms:W3CDTF">2023-09-23T16:22:43Z</dcterms:modified>
</cp:coreProperties>
</file>