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6" r:id="rId2"/>
    <p:sldId id="284" r:id="rId3"/>
    <p:sldId id="288" r:id="rId4"/>
    <p:sldId id="287" r:id="rId5"/>
    <p:sldId id="289" r:id="rId6"/>
    <p:sldId id="368" r:id="rId7"/>
    <p:sldId id="373" r:id="rId8"/>
    <p:sldId id="358" r:id="rId9"/>
    <p:sldId id="378" r:id="rId10"/>
    <p:sldId id="377" r:id="rId11"/>
    <p:sldId id="376" r:id="rId12"/>
    <p:sldId id="299" r:id="rId13"/>
    <p:sldId id="369" r:id="rId14"/>
    <p:sldId id="300" r:id="rId15"/>
    <p:sldId id="370" r:id="rId16"/>
    <p:sldId id="301" r:id="rId17"/>
    <p:sldId id="371" r:id="rId18"/>
    <p:sldId id="302" r:id="rId19"/>
    <p:sldId id="372" r:id="rId20"/>
    <p:sldId id="374" r:id="rId21"/>
    <p:sldId id="363" r:id="rId22"/>
    <p:sldId id="375" r:id="rId23"/>
    <p:sldId id="295" r:id="rId24"/>
    <p:sldId id="293" r:id="rId25"/>
    <p:sldId id="294" r:id="rId26"/>
    <p:sldId id="296" r:id="rId27"/>
    <p:sldId id="297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92856D-17DC-49EE-9FD9-F81D2A7630A1}" v="2" dt="2023-10-23T10:16:36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rtz, Kristiane" userId="d7b8bfe2-6797-49b6-9ec7-f20acb68e6c4" providerId="ADAL" clId="{8C92856D-17DC-49EE-9FD9-F81D2A7630A1}"/>
    <pc:docChg chg="undo custSel modSld">
      <pc:chgData name="Boortz, Kristiane" userId="d7b8bfe2-6797-49b6-9ec7-f20acb68e6c4" providerId="ADAL" clId="{8C92856D-17DC-49EE-9FD9-F81D2A7630A1}" dt="2023-10-23T10:21:06.240" v="96" actId="14100"/>
      <pc:docMkLst>
        <pc:docMk/>
      </pc:docMkLst>
      <pc:sldChg chg="modSp mod">
        <pc:chgData name="Boortz, Kristiane" userId="d7b8bfe2-6797-49b6-9ec7-f20acb68e6c4" providerId="ADAL" clId="{8C92856D-17DC-49EE-9FD9-F81D2A7630A1}" dt="2023-10-23T10:05:30.799" v="2" actId="20577"/>
        <pc:sldMkLst>
          <pc:docMk/>
          <pc:sldMk cId="3821115312" sldId="299"/>
        </pc:sldMkLst>
        <pc:spChg chg="mod">
          <ac:chgData name="Boortz, Kristiane" userId="d7b8bfe2-6797-49b6-9ec7-f20acb68e6c4" providerId="ADAL" clId="{8C92856D-17DC-49EE-9FD9-F81D2A7630A1}" dt="2023-10-23T10:05:30.799" v="2" actId="20577"/>
          <ac:spMkLst>
            <pc:docMk/>
            <pc:sldMk cId="3821115312" sldId="299"/>
            <ac:spMk id="2" creationId="{9D9DC26F-8C77-D46C-FA08-213D17EEA5F0}"/>
          </ac:spMkLst>
        </pc:spChg>
      </pc:sldChg>
      <pc:sldChg chg="addSp modSp mod">
        <pc:chgData name="Boortz, Kristiane" userId="d7b8bfe2-6797-49b6-9ec7-f20acb68e6c4" providerId="ADAL" clId="{8C92856D-17DC-49EE-9FD9-F81D2A7630A1}" dt="2023-10-23T10:17:03.534" v="74" actId="20577"/>
        <pc:sldMkLst>
          <pc:docMk/>
          <pc:sldMk cId="1631745117" sldId="301"/>
        </pc:sldMkLst>
        <pc:spChg chg="mod">
          <ac:chgData name="Boortz, Kristiane" userId="d7b8bfe2-6797-49b6-9ec7-f20acb68e6c4" providerId="ADAL" clId="{8C92856D-17DC-49EE-9FD9-F81D2A7630A1}" dt="2023-10-23T10:17:03.534" v="74" actId="20577"/>
          <ac:spMkLst>
            <pc:docMk/>
            <pc:sldMk cId="1631745117" sldId="301"/>
            <ac:spMk id="2" creationId="{B5553A85-B8D7-3F1B-29AC-88750F41B09D}"/>
          </ac:spMkLst>
        </pc:spChg>
        <pc:spChg chg="mod">
          <ac:chgData name="Boortz, Kristiane" userId="d7b8bfe2-6797-49b6-9ec7-f20acb68e6c4" providerId="ADAL" clId="{8C92856D-17DC-49EE-9FD9-F81D2A7630A1}" dt="2023-10-23T10:12:53.090" v="48" actId="20577"/>
          <ac:spMkLst>
            <pc:docMk/>
            <pc:sldMk cId="1631745117" sldId="301"/>
            <ac:spMk id="4" creationId="{16ACAF52-5D97-65BC-E6DC-7F119C10E033}"/>
          </ac:spMkLst>
        </pc:spChg>
        <pc:picChg chg="add mod">
          <ac:chgData name="Boortz, Kristiane" userId="d7b8bfe2-6797-49b6-9ec7-f20acb68e6c4" providerId="ADAL" clId="{8C92856D-17DC-49EE-9FD9-F81D2A7630A1}" dt="2023-10-23T10:16:36.878" v="64"/>
          <ac:picMkLst>
            <pc:docMk/>
            <pc:sldMk cId="1631745117" sldId="301"/>
            <ac:picMk id="6" creationId="{E2619217-BC08-4C93-0B20-CCA65D300A4B}"/>
          </ac:picMkLst>
        </pc:picChg>
      </pc:sldChg>
      <pc:sldChg chg="modSp mod">
        <pc:chgData name="Boortz, Kristiane" userId="d7b8bfe2-6797-49b6-9ec7-f20acb68e6c4" providerId="ADAL" clId="{8C92856D-17DC-49EE-9FD9-F81D2A7630A1}" dt="2023-10-23T10:18:08.208" v="89" actId="20577"/>
        <pc:sldMkLst>
          <pc:docMk/>
          <pc:sldMk cId="2992059373" sldId="302"/>
        </pc:sldMkLst>
        <pc:spChg chg="mod">
          <ac:chgData name="Boortz, Kristiane" userId="d7b8bfe2-6797-49b6-9ec7-f20acb68e6c4" providerId="ADAL" clId="{8C92856D-17DC-49EE-9FD9-F81D2A7630A1}" dt="2023-10-23T10:18:08.208" v="89" actId="20577"/>
          <ac:spMkLst>
            <pc:docMk/>
            <pc:sldMk cId="2992059373" sldId="302"/>
            <ac:spMk id="2" creationId="{8777E92C-C88F-E2B3-E8DB-7B721B770FA7}"/>
          </ac:spMkLst>
        </pc:spChg>
      </pc:sldChg>
      <pc:sldChg chg="modSp mod">
        <pc:chgData name="Boortz, Kristiane" userId="d7b8bfe2-6797-49b6-9ec7-f20acb68e6c4" providerId="ADAL" clId="{8C92856D-17DC-49EE-9FD9-F81D2A7630A1}" dt="2023-10-23T10:08:44.921" v="39" actId="20577"/>
        <pc:sldMkLst>
          <pc:docMk/>
          <pc:sldMk cId="271146574" sldId="368"/>
        </pc:sldMkLst>
        <pc:spChg chg="mod">
          <ac:chgData name="Boortz, Kristiane" userId="d7b8bfe2-6797-49b6-9ec7-f20acb68e6c4" providerId="ADAL" clId="{8C92856D-17DC-49EE-9FD9-F81D2A7630A1}" dt="2023-10-23T10:08:44.921" v="39" actId="20577"/>
          <ac:spMkLst>
            <pc:docMk/>
            <pc:sldMk cId="271146574" sldId="368"/>
            <ac:spMk id="2" creationId="{D46E9C4A-07AB-FE9B-208A-1FE1A8DDA032}"/>
          </ac:spMkLst>
        </pc:spChg>
      </pc:sldChg>
      <pc:sldChg chg="modSp mod">
        <pc:chgData name="Boortz, Kristiane" userId="d7b8bfe2-6797-49b6-9ec7-f20acb68e6c4" providerId="ADAL" clId="{8C92856D-17DC-49EE-9FD9-F81D2A7630A1}" dt="2023-10-23T10:06:39.457" v="15" actId="14100"/>
        <pc:sldMkLst>
          <pc:docMk/>
          <pc:sldMk cId="919632180" sldId="369"/>
        </pc:sldMkLst>
        <pc:spChg chg="mod">
          <ac:chgData name="Boortz, Kristiane" userId="d7b8bfe2-6797-49b6-9ec7-f20acb68e6c4" providerId="ADAL" clId="{8C92856D-17DC-49EE-9FD9-F81D2A7630A1}" dt="2023-10-23T10:06:39.457" v="15" actId="14100"/>
          <ac:spMkLst>
            <pc:docMk/>
            <pc:sldMk cId="919632180" sldId="369"/>
            <ac:spMk id="2" creationId="{7FFDAC9D-109F-3C6B-F560-7A89F65F8930}"/>
          </ac:spMkLst>
        </pc:spChg>
      </pc:sldChg>
      <pc:sldChg chg="modSp mod">
        <pc:chgData name="Boortz, Kristiane" userId="d7b8bfe2-6797-49b6-9ec7-f20acb68e6c4" providerId="ADAL" clId="{8C92856D-17DC-49EE-9FD9-F81D2A7630A1}" dt="2023-10-23T10:12:35.834" v="47" actId="20577"/>
        <pc:sldMkLst>
          <pc:docMk/>
          <pc:sldMk cId="1035885147" sldId="370"/>
        </pc:sldMkLst>
        <pc:spChg chg="mod">
          <ac:chgData name="Boortz, Kristiane" userId="d7b8bfe2-6797-49b6-9ec7-f20acb68e6c4" providerId="ADAL" clId="{8C92856D-17DC-49EE-9FD9-F81D2A7630A1}" dt="2023-10-23T10:12:35.834" v="47" actId="20577"/>
          <ac:spMkLst>
            <pc:docMk/>
            <pc:sldMk cId="1035885147" sldId="370"/>
            <ac:spMk id="2" creationId="{292BCA54-5F83-915C-576A-6DA938FE0A74}"/>
          </ac:spMkLst>
        </pc:spChg>
      </pc:sldChg>
      <pc:sldChg chg="modSp mod">
        <pc:chgData name="Boortz, Kristiane" userId="d7b8bfe2-6797-49b6-9ec7-f20acb68e6c4" providerId="ADAL" clId="{8C92856D-17DC-49EE-9FD9-F81D2A7630A1}" dt="2023-10-23T10:19:58.379" v="95" actId="20577"/>
        <pc:sldMkLst>
          <pc:docMk/>
          <pc:sldMk cId="2296980752" sldId="372"/>
        </pc:sldMkLst>
        <pc:spChg chg="mod">
          <ac:chgData name="Boortz, Kristiane" userId="d7b8bfe2-6797-49b6-9ec7-f20acb68e6c4" providerId="ADAL" clId="{8C92856D-17DC-49EE-9FD9-F81D2A7630A1}" dt="2023-10-23T10:19:58.379" v="95" actId="20577"/>
          <ac:spMkLst>
            <pc:docMk/>
            <pc:sldMk cId="2296980752" sldId="372"/>
            <ac:spMk id="2" creationId="{DECCF6D4-2209-215F-C375-CB08D9DD1CB5}"/>
          </ac:spMkLst>
        </pc:spChg>
      </pc:sldChg>
      <pc:sldChg chg="modSp mod">
        <pc:chgData name="Boortz, Kristiane" userId="d7b8bfe2-6797-49b6-9ec7-f20acb68e6c4" providerId="ADAL" clId="{8C92856D-17DC-49EE-9FD9-F81D2A7630A1}" dt="2023-10-23T10:11:58.676" v="46" actId="2710"/>
        <pc:sldMkLst>
          <pc:docMk/>
          <pc:sldMk cId="2244960858" sldId="373"/>
        </pc:sldMkLst>
        <pc:spChg chg="mod">
          <ac:chgData name="Boortz, Kristiane" userId="d7b8bfe2-6797-49b6-9ec7-f20acb68e6c4" providerId="ADAL" clId="{8C92856D-17DC-49EE-9FD9-F81D2A7630A1}" dt="2023-10-23T10:11:58.676" v="46" actId="2710"/>
          <ac:spMkLst>
            <pc:docMk/>
            <pc:sldMk cId="2244960858" sldId="373"/>
            <ac:spMk id="2" creationId="{D46E9C4A-07AB-FE9B-208A-1FE1A8DDA032}"/>
          </ac:spMkLst>
        </pc:spChg>
      </pc:sldChg>
      <pc:sldChg chg="modSp mod">
        <pc:chgData name="Boortz, Kristiane" userId="d7b8bfe2-6797-49b6-9ec7-f20acb68e6c4" providerId="ADAL" clId="{8C92856D-17DC-49EE-9FD9-F81D2A7630A1}" dt="2023-10-23T10:19:47.901" v="93" actId="2710"/>
        <pc:sldMkLst>
          <pc:docMk/>
          <pc:sldMk cId="1611211874" sldId="374"/>
        </pc:sldMkLst>
        <pc:spChg chg="mod">
          <ac:chgData name="Boortz, Kristiane" userId="d7b8bfe2-6797-49b6-9ec7-f20acb68e6c4" providerId="ADAL" clId="{8C92856D-17DC-49EE-9FD9-F81D2A7630A1}" dt="2023-10-23T10:19:47.901" v="93" actId="2710"/>
          <ac:spMkLst>
            <pc:docMk/>
            <pc:sldMk cId="1611211874" sldId="374"/>
            <ac:spMk id="2" creationId="{DECCF6D4-2209-215F-C375-CB08D9DD1CB5}"/>
          </ac:spMkLst>
        </pc:spChg>
      </pc:sldChg>
      <pc:sldChg chg="modSp mod">
        <pc:chgData name="Boortz, Kristiane" userId="d7b8bfe2-6797-49b6-9ec7-f20acb68e6c4" providerId="ADAL" clId="{8C92856D-17DC-49EE-9FD9-F81D2A7630A1}" dt="2023-10-23T10:21:06.240" v="96" actId="14100"/>
        <pc:sldMkLst>
          <pc:docMk/>
          <pc:sldMk cId="2258326001" sldId="375"/>
        </pc:sldMkLst>
        <pc:spChg chg="mod">
          <ac:chgData name="Boortz, Kristiane" userId="d7b8bfe2-6797-49b6-9ec7-f20acb68e6c4" providerId="ADAL" clId="{8C92856D-17DC-49EE-9FD9-F81D2A7630A1}" dt="2023-10-23T10:21:06.240" v="96" actId="14100"/>
          <ac:spMkLst>
            <pc:docMk/>
            <pc:sldMk cId="2258326001" sldId="375"/>
            <ac:spMk id="2" creationId="{DECCF6D4-2209-215F-C375-CB08D9DD1CB5}"/>
          </ac:spMkLst>
        </pc:spChg>
      </pc:sldChg>
    </pc:docChg>
  </pc:docChgLst>
  <pc:docChgLst>
    <pc:chgData name="Boortz, Kristiane" userId="d7b8bfe2-6797-49b6-9ec7-f20acb68e6c4" providerId="ADAL" clId="{F16F7815-915A-48DC-9F19-1E14300FDD74}"/>
    <pc:docChg chg="undo custSel addSld delSld modSld sldOrd">
      <pc:chgData name="Boortz, Kristiane" userId="d7b8bfe2-6797-49b6-9ec7-f20acb68e6c4" providerId="ADAL" clId="{F16F7815-915A-48DC-9F19-1E14300FDD74}" dt="2023-08-04T07:30:49.323" v="2231" actId="14100"/>
      <pc:docMkLst>
        <pc:docMk/>
      </pc:docMkLst>
      <pc:sldChg chg="modSp mod">
        <pc:chgData name="Boortz, Kristiane" userId="d7b8bfe2-6797-49b6-9ec7-f20acb68e6c4" providerId="ADAL" clId="{F16F7815-915A-48DC-9F19-1E14300FDD74}" dt="2023-08-03T12:35:16.152" v="1721" actId="6549"/>
        <pc:sldMkLst>
          <pc:docMk/>
          <pc:sldMk cId="1354830438" sldId="284"/>
        </pc:sldMkLst>
        <pc:spChg chg="mod">
          <ac:chgData name="Boortz, Kristiane" userId="d7b8bfe2-6797-49b6-9ec7-f20acb68e6c4" providerId="ADAL" clId="{F16F7815-915A-48DC-9F19-1E14300FDD74}" dt="2023-08-03T12:35:16.152" v="1721" actId="6549"/>
          <ac:spMkLst>
            <pc:docMk/>
            <pc:sldMk cId="1354830438" sldId="284"/>
            <ac:spMk id="5" creationId="{CFC69E29-31CE-E78C-6413-C328FFABEB0D}"/>
          </ac:spMkLst>
        </pc:spChg>
      </pc:sldChg>
      <pc:sldChg chg="modSp mod">
        <pc:chgData name="Boortz, Kristiane" userId="d7b8bfe2-6797-49b6-9ec7-f20acb68e6c4" providerId="ADAL" clId="{F16F7815-915A-48DC-9F19-1E14300FDD74}" dt="2023-08-03T06:58:12.879" v="45" actId="122"/>
        <pc:sldMkLst>
          <pc:docMk/>
          <pc:sldMk cId="3256059874" sldId="286"/>
        </pc:sldMkLst>
        <pc:spChg chg="mod">
          <ac:chgData name="Boortz, Kristiane" userId="d7b8bfe2-6797-49b6-9ec7-f20acb68e6c4" providerId="ADAL" clId="{F16F7815-915A-48DC-9F19-1E14300FDD74}" dt="2023-08-03T06:58:08.170" v="44" actId="122"/>
          <ac:spMkLst>
            <pc:docMk/>
            <pc:sldMk cId="3256059874" sldId="286"/>
            <ac:spMk id="2" creationId="{0D71D3DE-A795-4545-B77F-61086642B529}"/>
          </ac:spMkLst>
        </pc:spChg>
        <pc:spChg chg="mod">
          <ac:chgData name="Boortz, Kristiane" userId="d7b8bfe2-6797-49b6-9ec7-f20acb68e6c4" providerId="ADAL" clId="{F16F7815-915A-48DC-9F19-1E14300FDD74}" dt="2023-08-03T06:58:12.879" v="45" actId="122"/>
          <ac:spMkLst>
            <pc:docMk/>
            <pc:sldMk cId="3256059874" sldId="286"/>
            <ac:spMk id="3" creationId="{BB622F79-2452-4F40-8050-A72D18045EE5}"/>
          </ac:spMkLst>
        </pc:spChg>
      </pc:sldChg>
      <pc:sldChg chg="modSp mod ord">
        <pc:chgData name="Boortz, Kristiane" userId="d7b8bfe2-6797-49b6-9ec7-f20acb68e6c4" providerId="ADAL" clId="{F16F7815-915A-48DC-9F19-1E14300FDD74}" dt="2023-08-03T12:35:39.122" v="1722" actId="6549"/>
        <pc:sldMkLst>
          <pc:docMk/>
          <pc:sldMk cId="3362809766" sldId="287"/>
        </pc:sldMkLst>
        <pc:spChg chg="mod">
          <ac:chgData name="Boortz, Kristiane" userId="d7b8bfe2-6797-49b6-9ec7-f20acb68e6c4" providerId="ADAL" clId="{F16F7815-915A-48DC-9F19-1E14300FDD74}" dt="2023-08-03T12:35:39.122" v="1722" actId="6549"/>
          <ac:spMkLst>
            <pc:docMk/>
            <pc:sldMk cId="3362809766" sldId="287"/>
            <ac:spMk id="4" creationId="{00000000-0000-0000-0000-000000000000}"/>
          </ac:spMkLst>
        </pc:spChg>
      </pc:sldChg>
      <pc:sldChg chg="modSp mod">
        <pc:chgData name="Boortz, Kristiane" userId="d7b8bfe2-6797-49b6-9ec7-f20acb68e6c4" providerId="ADAL" clId="{F16F7815-915A-48DC-9F19-1E14300FDD74}" dt="2023-08-04T07:08:10.289" v="1914" actId="255"/>
        <pc:sldMkLst>
          <pc:docMk/>
          <pc:sldMk cId="2594655626" sldId="289"/>
        </pc:sldMkLst>
        <pc:spChg chg="mod">
          <ac:chgData name="Boortz, Kristiane" userId="d7b8bfe2-6797-49b6-9ec7-f20acb68e6c4" providerId="ADAL" clId="{F16F7815-915A-48DC-9F19-1E14300FDD74}" dt="2023-08-04T07:07:49.710" v="1912" actId="14100"/>
          <ac:spMkLst>
            <pc:docMk/>
            <pc:sldMk cId="2594655626" sldId="289"/>
            <ac:spMk id="2" creationId="{2A515938-78FB-8147-BB33-D2553F960031}"/>
          </ac:spMkLst>
        </pc:spChg>
        <pc:spChg chg="mod">
          <ac:chgData name="Boortz, Kristiane" userId="d7b8bfe2-6797-49b6-9ec7-f20acb68e6c4" providerId="ADAL" clId="{F16F7815-915A-48DC-9F19-1E14300FDD74}" dt="2023-08-04T07:08:10.289" v="1914" actId="255"/>
          <ac:spMkLst>
            <pc:docMk/>
            <pc:sldMk cId="2594655626" sldId="289"/>
            <ac:spMk id="4" creationId="{AA011B48-B7B9-A642-A89D-A22CE8CA1F60}"/>
          </ac:spMkLst>
        </pc:spChg>
      </pc:sldChg>
      <pc:sldChg chg="del">
        <pc:chgData name="Boortz, Kristiane" userId="d7b8bfe2-6797-49b6-9ec7-f20acb68e6c4" providerId="ADAL" clId="{F16F7815-915A-48DC-9F19-1E14300FDD74}" dt="2023-08-03T07:55:45.662" v="1019" actId="2696"/>
        <pc:sldMkLst>
          <pc:docMk/>
          <pc:sldMk cId="2829262130" sldId="290"/>
        </pc:sldMkLst>
      </pc:sldChg>
      <pc:sldChg chg="del">
        <pc:chgData name="Boortz, Kristiane" userId="d7b8bfe2-6797-49b6-9ec7-f20acb68e6c4" providerId="ADAL" clId="{F16F7815-915A-48DC-9F19-1E14300FDD74}" dt="2023-08-03T07:55:35.725" v="1018" actId="2696"/>
        <pc:sldMkLst>
          <pc:docMk/>
          <pc:sldMk cId="1644367728" sldId="291"/>
        </pc:sldMkLst>
      </pc:sldChg>
      <pc:sldChg chg="del">
        <pc:chgData name="Boortz, Kristiane" userId="d7b8bfe2-6797-49b6-9ec7-f20acb68e6c4" providerId="ADAL" clId="{F16F7815-915A-48DC-9F19-1E14300FDD74}" dt="2023-08-03T07:55:50.836" v="1020" actId="2696"/>
        <pc:sldMkLst>
          <pc:docMk/>
          <pc:sldMk cId="3523123952" sldId="292"/>
        </pc:sldMkLst>
      </pc:sldChg>
      <pc:sldChg chg="add del">
        <pc:chgData name="Boortz, Kristiane" userId="d7b8bfe2-6797-49b6-9ec7-f20acb68e6c4" providerId="ADAL" clId="{F16F7815-915A-48DC-9F19-1E14300FDD74}" dt="2023-08-03T08:34:35.649" v="1703" actId="47"/>
        <pc:sldMkLst>
          <pc:docMk/>
          <pc:sldMk cId="1325898602" sldId="295"/>
        </pc:sldMkLst>
      </pc:sldChg>
      <pc:sldChg chg="modSp mod">
        <pc:chgData name="Boortz, Kristiane" userId="d7b8bfe2-6797-49b6-9ec7-f20acb68e6c4" providerId="ADAL" clId="{F16F7815-915A-48DC-9F19-1E14300FDD74}" dt="2023-08-03T12:42:47.048" v="1750" actId="6549"/>
        <pc:sldMkLst>
          <pc:docMk/>
          <pc:sldMk cId="3042428060" sldId="296"/>
        </pc:sldMkLst>
        <pc:spChg chg="mod">
          <ac:chgData name="Boortz, Kristiane" userId="d7b8bfe2-6797-49b6-9ec7-f20acb68e6c4" providerId="ADAL" clId="{F16F7815-915A-48DC-9F19-1E14300FDD74}" dt="2023-08-03T12:42:47.048" v="1750" actId="6549"/>
          <ac:spMkLst>
            <pc:docMk/>
            <pc:sldMk cId="3042428060" sldId="296"/>
            <ac:spMk id="5" creationId="{359050BB-7ADB-8144-98C3-6520E1D8D013}"/>
          </ac:spMkLst>
        </pc:spChg>
      </pc:sldChg>
      <pc:sldChg chg="modSp new mod">
        <pc:chgData name="Boortz, Kristiane" userId="d7b8bfe2-6797-49b6-9ec7-f20acb68e6c4" providerId="ADAL" clId="{F16F7815-915A-48DC-9F19-1E14300FDD74}" dt="2023-08-04T06:54:11.641" v="1832" actId="20577"/>
        <pc:sldMkLst>
          <pc:docMk/>
          <pc:sldMk cId="995478873" sldId="298"/>
        </pc:sldMkLst>
        <pc:spChg chg="mod">
          <ac:chgData name="Boortz, Kristiane" userId="d7b8bfe2-6797-49b6-9ec7-f20acb68e6c4" providerId="ADAL" clId="{F16F7815-915A-48DC-9F19-1E14300FDD74}" dt="2023-08-03T07:00:18.216" v="89" actId="20577"/>
          <ac:spMkLst>
            <pc:docMk/>
            <pc:sldMk cId="995478873" sldId="298"/>
            <ac:spMk id="2" creationId="{0AF642B2-254D-D01D-04B4-8C837E4719AC}"/>
          </ac:spMkLst>
        </pc:spChg>
        <pc:spChg chg="mod">
          <ac:chgData name="Boortz, Kristiane" userId="d7b8bfe2-6797-49b6-9ec7-f20acb68e6c4" providerId="ADAL" clId="{F16F7815-915A-48DC-9F19-1E14300FDD74}" dt="2023-08-04T06:54:11.641" v="1832" actId="20577"/>
          <ac:spMkLst>
            <pc:docMk/>
            <pc:sldMk cId="995478873" sldId="298"/>
            <ac:spMk id="3" creationId="{8A80C3A8-C1C4-0466-43C1-3CC49E3ED9BE}"/>
          </ac:spMkLst>
        </pc:spChg>
      </pc:sldChg>
      <pc:sldChg chg="modSp new mod">
        <pc:chgData name="Boortz, Kristiane" userId="d7b8bfe2-6797-49b6-9ec7-f20acb68e6c4" providerId="ADAL" clId="{F16F7815-915A-48DC-9F19-1E14300FDD74}" dt="2023-08-04T07:14:50.431" v="2039" actId="20577"/>
        <pc:sldMkLst>
          <pc:docMk/>
          <pc:sldMk cId="3821115312" sldId="299"/>
        </pc:sldMkLst>
        <pc:spChg chg="mod">
          <ac:chgData name="Boortz, Kristiane" userId="d7b8bfe2-6797-49b6-9ec7-f20acb68e6c4" providerId="ADAL" clId="{F16F7815-915A-48DC-9F19-1E14300FDD74}" dt="2023-08-04T07:14:50.431" v="2039" actId="20577"/>
          <ac:spMkLst>
            <pc:docMk/>
            <pc:sldMk cId="3821115312" sldId="299"/>
            <ac:spMk id="2" creationId="{9D9DC26F-8C77-D46C-FA08-213D17EEA5F0}"/>
          </ac:spMkLst>
        </pc:spChg>
        <pc:spChg chg="mod">
          <ac:chgData name="Boortz, Kristiane" userId="d7b8bfe2-6797-49b6-9ec7-f20acb68e6c4" providerId="ADAL" clId="{F16F7815-915A-48DC-9F19-1E14300FDD74}" dt="2023-08-03T07:22:14.587" v="420" actId="20577"/>
          <ac:spMkLst>
            <pc:docMk/>
            <pc:sldMk cId="3821115312" sldId="299"/>
            <ac:spMk id="3" creationId="{67386FD3-C07F-B015-08C7-67530842A2E3}"/>
          </ac:spMkLst>
        </pc:spChg>
        <pc:spChg chg="mod">
          <ac:chgData name="Boortz, Kristiane" userId="d7b8bfe2-6797-49b6-9ec7-f20acb68e6c4" providerId="ADAL" clId="{F16F7815-915A-48DC-9F19-1E14300FDD74}" dt="2023-08-03T07:21:54.845" v="378"/>
          <ac:spMkLst>
            <pc:docMk/>
            <pc:sldMk cId="3821115312" sldId="299"/>
            <ac:spMk id="4" creationId="{E78F81B8-B01A-C37A-0EA5-845DF7C3F6C3}"/>
          </ac:spMkLst>
        </pc:spChg>
      </pc:sldChg>
      <pc:sldChg chg="modSp new mod">
        <pc:chgData name="Boortz, Kristiane" userId="d7b8bfe2-6797-49b6-9ec7-f20acb68e6c4" providerId="ADAL" clId="{F16F7815-915A-48DC-9F19-1E14300FDD74}" dt="2023-08-04T07:18:22.173" v="2107" actId="20577"/>
        <pc:sldMkLst>
          <pc:docMk/>
          <pc:sldMk cId="2865764995" sldId="300"/>
        </pc:sldMkLst>
        <pc:spChg chg="mod">
          <ac:chgData name="Boortz, Kristiane" userId="d7b8bfe2-6797-49b6-9ec7-f20acb68e6c4" providerId="ADAL" clId="{F16F7815-915A-48DC-9F19-1E14300FDD74}" dt="2023-08-04T07:18:22.173" v="2107" actId="20577"/>
          <ac:spMkLst>
            <pc:docMk/>
            <pc:sldMk cId="2865764995" sldId="300"/>
            <ac:spMk id="2" creationId="{C501B641-28DC-1951-6443-737D75E4D6A5}"/>
          </ac:spMkLst>
        </pc:spChg>
        <pc:spChg chg="mod">
          <ac:chgData name="Boortz, Kristiane" userId="d7b8bfe2-6797-49b6-9ec7-f20acb68e6c4" providerId="ADAL" clId="{F16F7815-915A-48DC-9F19-1E14300FDD74}" dt="2023-08-03T07:37:46.854" v="653" actId="20577"/>
          <ac:spMkLst>
            <pc:docMk/>
            <pc:sldMk cId="2865764995" sldId="300"/>
            <ac:spMk id="3" creationId="{429830AD-2251-FD32-92E4-B90DDDBE3B33}"/>
          </ac:spMkLst>
        </pc:spChg>
        <pc:spChg chg="mod">
          <ac:chgData name="Boortz, Kristiane" userId="d7b8bfe2-6797-49b6-9ec7-f20acb68e6c4" providerId="ADAL" clId="{F16F7815-915A-48DC-9F19-1E14300FDD74}" dt="2023-08-04T07:17:35.722" v="2079" actId="14100"/>
          <ac:spMkLst>
            <pc:docMk/>
            <pc:sldMk cId="2865764995" sldId="300"/>
            <ac:spMk id="4" creationId="{CF744075-6B44-5951-2209-EB37779A0F19}"/>
          </ac:spMkLst>
        </pc:spChg>
      </pc:sldChg>
      <pc:sldChg chg="modSp new mod">
        <pc:chgData name="Boortz, Kristiane" userId="d7b8bfe2-6797-49b6-9ec7-f20acb68e6c4" providerId="ADAL" clId="{F16F7815-915A-48DC-9F19-1E14300FDD74}" dt="2023-08-04T07:23:11.203" v="2169" actId="20577"/>
        <pc:sldMkLst>
          <pc:docMk/>
          <pc:sldMk cId="1631745117" sldId="301"/>
        </pc:sldMkLst>
        <pc:spChg chg="mod">
          <ac:chgData name="Boortz, Kristiane" userId="d7b8bfe2-6797-49b6-9ec7-f20acb68e6c4" providerId="ADAL" clId="{F16F7815-915A-48DC-9F19-1E14300FDD74}" dt="2023-08-04T07:23:11.203" v="2169" actId="20577"/>
          <ac:spMkLst>
            <pc:docMk/>
            <pc:sldMk cId="1631745117" sldId="301"/>
            <ac:spMk id="2" creationId="{B5553A85-B8D7-3F1B-29AC-88750F41B09D}"/>
          </ac:spMkLst>
        </pc:spChg>
        <pc:spChg chg="mod">
          <ac:chgData name="Boortz, Kristiane" userId="d7b8bfe2-6797-49b6-9ec7-f20acb68e6c4" providerId="ADAL" clId="{F16F7815-915A-48DC-9F19-1E14300FDD74}" dt="2023-08-03T07:48:59.423" v="881" actId="20577"/>
          <ac:spMkLst>
            <pc:docMk/>
            <pc:sldMk cId="1631745117" sldId="301"/>
            <ac:spMk id="3" creationId="{3C964345-1EA2-6C56-4038-288E533AAD99}"/>
          </ac:spMkLst>
        </pc:spChg>
        <pc:spChg chg="mod">
          <ac:chgData name="Boortz, Kristiane" userId="d7b8bfe2-6797-49b6-9ec7-f20acb68e6c4" providerId="ADAL" clId="{F16F7815-915A-48DC-9F19-1E14300FDD74}" dt="2023-08-03T07:49:27.314" v="892" actId="27636"/>
          <ac:spMkLst>
            <pc:docMk/>
            <pc:sldMk cId="1631745117" sldId="301"/>
            <ac:spMk id="4" creationId="{16ACAF52-5D97-65BC-E6DC-7F119C10E033}"/>
          </ac:spMkLst>
        </pc:spChg>
      </pc:sldChg>
      <pc:sldChg chg="modSp new mod">
        <pc:chgData name="Boortz, Kristiane" userId="d7b8bfe2-6797-49b6-9ec7-f20acb68e6c4" providerId="ADAL" clId="{F16F7815-915A-48DC-9F19-1E14300FDD74}" dt="2023-08-04T07:24:56.706" v="2195" actId="2710"/>
        <pc:sldMkLst>
          <pc:docMk/>
          <pc:sldMk cId="2992059373" sldId="302"/>
        </pc:sldMkLst>
        <pc:spChg chg="mod">
          <ac:chgData name="Boortz, Kristiane" userId="d7b8bfe2-6797-49b6-9ec7-f20acb68e6c4" providerId="ADAL" clId="{F16F7815-915A-48DC-9F19-1E14300FDD74}" dt="2023-08-04T07:24:56.706" v="2195" actId="2710"/>
          <ac:spMkLst>
            <pc:docMk/>
            <pc:sldMk cId="2992059373" sldId="302"/>
            <ac:spMk id="2" creationId="{8777E92C-C88F-E2B3-E8DB-7B721B770FA7}"/>
          </ac:spMkLst>
        </pc:spChg>
        <pc:spChg chg="mod">
          <ac:chgData name="Boortz, Kristiane" userId="d7b8bfe2-6797-49b6-9ec7-f20acb68e6c4" providerId="ADAL" clId="{F16F7815-915A-48DC-9F19-1E14300FDD74}" dt="2023-08-03T07:57:02.812" v="1054" actId="255"/>
          <ac:spMkLst>
            <pc:docMk/>
            <pc:sldMk cId="2992059373" sldId="302"/>
            <ac:spMk id="3" creationId="{9E1EBD35-20AD-37D7-67FB-0756DEA20374}"/>
          </ac:spMkLst>
        </pc:spChg>
        <pc:spChg chg="mod">
          <ac:chgData name="Boortz, Kristiane" userId="d7b8bfe2-6797-49b6-9ec7-f20acb68e6c4" providerId="ADAL" clId="{F16F7815-915A-48DC-9F19-1E14300FDD74}" dt="2023-08-03T07:57:30.011" v="1062" actId="255"/>
          <ac:spMkLst>
            <pc:docMk/>
            <pc:sldMk cId="2992059373" sldId="302"/>
            <ac:spMk id="4" creationId="{393A3638-749D-BA34-25DC-467B7FE01260}"/>
          </ac:spMkLst>
        </pc:spChg>
      </pc:sldChg>
      <pc:sldChg chg="add">
        <pc:chgData name="Boortz, Kristiane" userId="d7b8bfe2-6797-49b6-9ec7-f20acb68e6c4" providerId="ADAL" clId="{F16F7815-915A-48DC-9F19-1E14300FDD74}" dt="2023-08-03T08:33:27.866" v="1699"/>
        <pc:sldMkLst>
          <pc:docMk/>
          <pc:sldMk cId="340592483" sldId="329"/>
        </pc:sldMkLst>
      </pc:sldChg>
      <pc:sldChg chg="modSp add mod">
        <pc:chgData name="Boortz, Kristiane" userId="d7b8bfe2-6797-49b6-9ec7-f20acb68e6c4" providerId="ADAL" clId="{F16F7815-915A-48DC-9F19-1E14300FDD74}" dt="2023-08-04T07:29:28.959" v="2228" actId="14100"/>
        <pc:sldMkLst>
          <pc:docMk/>
          <pc:sldMk cId="1947591168" sldId="330"/>
        </pc:sldMkLst>
        <pc:spChg chg="mod">
          <ac:chgData name="Boortz, Kristiane" userId="d7b8bfe2-6797-49b6-9ec7-f20acb68e6c4" providerId="ADAL" clId="{F16F7815-915A-48DC-9F19-1E14300FDD74}" dt="2023-08-03T08:24:32.959" v="1540" actId="20577"/>
          <ac:spMkLst>
            <pc:docMk/>
            <pc:sldMk cId="1947591168" sldId="330"/>
            <ac:spMk id="2" creationId="{2A515938-78FB-8147-BB33-D2553F960031}"/>
          </ac:spMkLst>
        </pc:spChg>
        <pc:spChg chg="mod">
          <ac:chgData name="Boortz, Kristiane" userId="d7b8bfe2-6797-49b6-9ec7-f20acb68e6c4" providerId="ADAL" clId="{F16F7815-915A-48DC-9F19-1E14300FDD74}" dt="2023-08-03T08:21:50.405" v="1508" actId="20577"/>
          <ac:spMkLst>
            <pc:docMk/>
            <pc:sldMk cId="1947591168" sldId="330"/>
            <ac:spMk id="4" creationId="{AA011B48-B7B9-A642-A89D-A22CE8CA1F60}"/>
          </ac:spMkLst>
        </pc:spChg>
        <pc:spChg chg="mod">
          <ac:chgData name="Boortz, Kristiane" userId="d7b8bfe2-6797-49b6-9ec7-f20acb68e6c4" providerId="ADAL" clId="{F16F7815-915A-48DC-9F19-1E14300FDD74}" dt="2023-08-04T07:29:28.959" v="2228" actId="14100"/>
          <ac:spMkLst>
            <pc:docMk/>
            <pc:sldMk cId="1947591168" sldId="330"/>
            <ac:spMk id="7" creationId="{00000000-0000-0000-0000-000000000000}"/>
          </ac:spMkLst>
        </pc:spChg>
      </pc:sldChg>
      <pc:sldChg chg="modSp add del mod">
        <pc:chgData name="Boortz, Kristiane" userId="d7b8bfe2-6797-49b6-9ec7-f20acb68e6c4" providerId="ADAL" clId="{F16F7815-915A-48DC-9F19-1E14300FDD74}" dt="2023-08-03T08:35:42.060" v="1720" actId="20577"/>
        <pc:sldMkLst>
          <pc:docMk/>
          <pc:sldMk cId="3345066786" sldId="354"/>
        </pc:sldMkLst>
        <pc:spChg chg="mod">
          <ac:chgData name="Boortz, Kristiane" userId="d7b8bfe2-6797-49b6-9ec7-f20acb68e6c4" providerId="ADAL" clId="{F16F7815-915A-48DC-9F19-1E14300FDD74}" dt="2023-08-03T08:35:42.060" v="1720" actId="20577"/>
          <ac:spMkLst>
            <pc:docMk/>
            <pc:sldMk cId="3345066786" sldId="354"/>
            <ac:spMk id="2" creationId="{51F4207F-6692-3644-AAFC-8FDBA1FBEA11}"/>
          </ac:spMkLst>
        </pc:spChg>
      </pc:sldChg>
      <pc:sldChg chg="add">
        <pc:chgData name="Boortz, Kristiane" userId="d7b8bfe2-6797-49b6-9ec7-f20acb68e6c4" providerId="ADAL" clId="{F16F7815-915A-48DC-9F19-1E14300FDD74}" dt="2023-08-03T08:32:57.957" v="1697"/>
        <pc:sldMkLst>
          <pc:docMk/>
          <pc:sldMk cId="157194767" sldId="358"/>
        </pc:sldMkLst>
      </pc:sldChg>
      <pc:sldChg chg="add">
        <pc:chgData name="Boortz, Kristiane" userId="d7b8bfe2-6797-49b6-9ec7-f20acb68e6c4" providerId="ADAL" clId="{F16F7815-915A-48DC-9F19-1E14300FDD74}" dt="2023-08-03T08:33:14.951" v="1698"/>
        <pc:sldMkLst>
          <pc:docMk/>
          <pc:sldMk cId="2246374975" sldId="359"/>
        </pc:sldMkLst>
      </pc:sldChg>
      <pc:sldChg chg="addSp delSp modSp add mod">
        <pc:chgData name="Boortz, Kristiane" userId="d7b8bfe2-6797-49b6-9ec7-f20acb68e6c4" providerId="ADAL" clId="{F16F7815-915A-48DC-9F19-1E14300FDD74}" dt="2023-08-04T07:26:37.354" v="2208" actId="2710"/>
        <pc:sldMkLst>
          <pc:docMk/>
          <pc:sldMk cId="2155481383" sldId="363"/>
        </pc:sldMkLst>
        <pc:spChg chg="mod">
          <ac:chgData name="Boortz, Kristiane" userId="d7b8bfe2-6797-49b6-9ec7-f20acb68e6c4" providerId="ADAL" clId="{F16F7815-915A-48DC-9F19-1E14300FDD74}" dt="2023-08-04T07:26:37.354" v="2208" actId="2710"/>
          <ac:spMkLst>
            <pc:docMk/>
            <pc:sldMk cId="2155481383" sldId="363"/>
            <ac:spMk id="2" creationId="{465508D6-B307-130E-C2DD-DB4886C0BE83}"/>
          </ac:spMkLst>
        </pc:spChg>
        <pc:spChg chg="mod">
          <ac:chgData name="Boortz, Kristiane" userId="d7b8bfe2-6797-49b6-9ec7-f20acb68e6c4" providerId="ADAL" clId="{F16F7815-915A-48DC-9F19-1E14300FDD74}" dt="2023-08-03T08:03:22.561" v="1260" actId="20577"/>
          <ac:spMkLst>
            <pc:docMk/>
            <pc:sldMk cId="2155481383" sldId="363"/>
            <ac:spMk id="4" creationId="{535A4F89-346A-076F-4556-C73E29398C74}"/>
          </ac:spMkLst>
        </pc:spChg>
        <pc:spChg chg="add del">
          <ac:chgData name="Boortz, Kristiane" userId="d7b8bfe2-6797-49b6-9ec7-f20acb68e6c4" providerId="ADAL" clId="{F16F7815-915A-48DC-9F19-1E14300FDD74}" dt="2023-08-03T08:05:07.659" v="1279"/>
          <ac:spMkLst>
            <pc:docMk/>
            <pc:sldMk cId="2155481383" sldId="363"/>
            <ac:spMk id="6" creationId="{02A65AB8-B5D5-6C2C-9E8E-40D28148D4E3}"/>
          </ac:spMkLst>
        </pc:spChg>
        <pc:spChg chg="add del mod">
          <ac:chgData name="Boortz, Kristiane" userId="d7b8bfe2-6797-49b6-9ec7-f20acb68e6c4" providerId="ADAL" clId="{F16F7815-915A-48DC-9F19-1E14300FDD74}" dt="2023-08-03T08:05:07.030" v="1278"/>
          <ac:spMkLst>
            <pc:docMk/>
            <pc:sldMk cId="2155481383" sldId="363"/>
            <ac:spMk id="7" creationId="{8CB3BC7F-7A90-3DD2-429D-6A9838423607}"/>
          </ac:spMkLst>
        </pc:spChg>
        <pc:spChg chg="add del">
          <ac:chgData name="Boortz, Kristiane" userId="d7b8bfe2-6797-49b6-9ec7-f20acb68e6c4" providerId="ADAL" clId="{F16F7815-915A-48DC-9F19-1E14300FDD74}" dt="2023-08-03T08:05:16.516" v="1281"/>
          <ac:spMkLst>
            <pc:docMk/>
            <pc:sldMk cId="2155481383" sldId="363"/>
            <ac:spMk id="8" creationId="{99608D23-8505-04DD-F625-BE8832D69999}"/>
          </ac:spMkLst>
        </pc:spChg>
        <pc:spChg chg="add del">
          <ac:chgData name="Boortz, Kristiane" userId="d7b8bfe2-6797-49b6-9ec7-f20acb68e6c4" providerId="ADAL" clId="{F16F7815-915A-48DC-9F19-1E14300FDD74}" dt="2023-08-03T08:05:33.533" v="1284"/>
          <ac:spMkLst>
            <pc:docMk/>
            <pc:sldMk cId="2155481383" sldId="363"/>
            <ac:spMk id="9" creationId="{60729358-899D-CB6B-EA57-B0E5ED9E1B96}"/>
          </ac:spMkLst>
        </pc:spChg>
      </pc:sldChg>
      <pc:sldChg chg="modSp add del mod">
        <pc:chgData name="Boortz, Kristiane" userId="d7b8bfe2-6797-49b6-9ec7-f20acb68e6c4" providerId="ADAL" clId="{F16F7815-915A-48DC-9F19-1E14300FDD74}" dt="2023-08-03T13:38:02.505" v="1751" actId="2696"/>
        <pc:sldMkLst>
          <pc:docMk/>
          <pc:sldMk cId="1644367728" sldId="364"/>
        </pc:sldMkLst>
        <pc:spChg chg="mod">
          <ac:chgData name="Boortz, Kristiane" userId="d7b8bfe2-6797-49b6-9ec7-f20acb68e6c4" providerId="ADAL" clId="{F16F7815-915A-48DC-9F19-1E14300FDD74}" dt="2023-08-03T12:38:28.445" v="1741" actId="20577"/>
          <ac:spMkLst>
            <pc:docMk/>
            <pc:sldMk cId="1644367728" sldId="364"/>
            <ac:spMk id="2" creationId="{2A515938-78FB-8147-BB33-D2553F960031}"/>
          </ac:spMkLst>
        </pc:spChg>
        <pc:spChg chg="mod">
          <ac:chgData name="Boortz, Kristiane" userId="d7b8bfe2-6797-49b6-9ec7-f20acb68e6c4" providerId="ADAL" clId="{F16F7815-915A-48DC-9F19-1E14300FDD74}" dt="2023-08-03T08:11:56.581" v="1372"/>
          <ac:spMkLst>
            <pc:docMk/>
            <pc:sldMk cId="1644367728" sldId="364"/>
            <ac:spMk id="4" creationId="{AA011B48-B7B9-A642-A89D-A22CE8CA1F60}"/>
          </ac:spMkLst>
        </pc:spChg>
        <pc:spChg chg="mod">
          <ac:chgData name="Boortz, Kristiane" userId="d7b8bfe2-6797-49b6-9ec7-f20acb68e6c4" providerId="ADAL" clId="{F16F7815-915A-48DC-9F19-1E14300FDD74}" dt="2023-08-03T12:40:42.949" v="1748" actId="5793"/>
          <ac:spMkLst>
            <pc:docMk/>
            <pc:sldMk cId="1644367728" sldId="364"/>
            <ac:spMk id="7" creationId="{00000000-0000-0000-0000-000000000000}"/>
          </ac:spMkLst>
        </pc:spChg>
      </pc:sldChg>
      <pc:sldChg chg="new del">
        <pc:chgData name="Boortz, Kristiane" userId="d7b8bfe2-6797-49b6-9ec7-f20acb68e6c4" providerId="ADAL" clId="{F16F7815-915A-48DC-9F19-1E14300FDD74}" dt="2023-08-03T08:07:52.774" v="1290" actId="2696"/>
        <pc:sldMkLst>
          <pc:docMk/>
          <pc:sldMk cId="2627172320" sldId="364"/>
        </pc:sldMkLst>
      </pc:sldChg>
      <pc:sldChg chg="new del">
        <pc:chgData name="Boortz, Kristiane" userId="d7b8bfe2-6797-49b6-9ec7-f20acb68e6c4" providerId="ADAL" clId="{F16F7815-915A-48DC-9F19-1E14300FDD74}" dt="2023-08-03T08:07:38.787" v="1288" actId="2696"/>
        <pc:sldMkLst>
          <pc:docMk/>
          <pc:sldMk cId="2797503519" sldId="364"/>
        </pc:sldMkLst>
      </pc:sldChg>
      <pc:sldChg chg="modSp new mod">
        <pc:chgData name="Boortz, Kristiane" userId="d7b8bfe2-6797-49b6-9ec7-f20acb68e6c4" providerId="ADAL" clId="{F16F7815-915A-48DC-9F19-1E14300FDD74}" dt="2023-08-04T07:28:54.814" v="2227" actId="255"/>
        <pc:sldMkLst>
          <pc:docMk/>
          <pc:sldMk cId="1631087851" sldId="365"/>
        </pc:sldMkLst>
        <pc:spChg chg="mod">
          <ac:chgData name="Boortz, Kristiane" userId="d7b8bfe2-6797-49b6-9ec7-f20acb68e6c4" providerId="ADAL" clId="{F16F7815-915A-48DC-9F19-1E14300FDD74}" dt="2023-08-04T07:28:54.814" v="2227" actId="255"/>
          <ac:spMkLst>
            <pc:docMk/>
            <pc:sldMk cId="1631087851" sldId="365"/>
            <ac:spMk id="2" creationId="{00514DF2-5C7E-28AF-F9F0-CA53D3CE2F20}"/>
          </ac:spMkLst>
        </pc:spChg>
        <pc:spChg chg="mod">
          <ac:chgData name="Boortz, Kristiane" userId="d7b8bfe2-6797-49b6-9ec7-f20acb68e6c4" providerId="ADAL" clId="{F16F7815-915A-48DC-9F19-1E14300FDD74}" dt="2023-08-04T07:28:32.067" v="2226" actId="2710"/>
          <ac:spMkLst>
            <pc:docMk/>
            <pc:sldMk cId="1631087851" sldId="365"/>
            <ac:spMk id="3" creationId="{49B07B9C-70C1-E08F-CA34-715CC5C0F0E9}"/>
          </ac:spMkLst>
        </pc:spChg>
        <pc:spChg chg="mod">
          <ac:chgData name="Boortz, Kristiane" userId="d7b8bfe2-6797-49b6-9ec7-f20acb68e6c4" providerId="ADAL" clId="{F16F7815-915A-48DC-9F19-1E14300FDD74}" dt="2023-08-03T08:15:01.785" v="1391" actId="20577"/>
          <ac:spMkLst>
            <pc:docMk/>
            <pc:sldMk cId="1631087851" sldId="365"/>
            <ac:spMk id="4" creationId="{3507E6A6-8290-D1F5-E1BF-A5ACAFFEE35C}"/>
          </ac:spMkLst>
        </pc:spChg>
        <pc:spChg chg="mod">
          <ac:chgData name="Boortz, Kristiane" userId="d7b8bfe2-6797-49b6-9ec7-f20acb68e6c4" providerId="ADAL" clId="{F16F7815-915A-48DC-9F19-1E14300FDD74}" dt="2023-08-03T08:20:45.472" v="1471" actId="255"/>
          <ac:spMkLst>
            <pc:docMk/>
            <pc:sldMk cId="1631087851" sldId="365"/>
            <ac:spMk id="5" creationId="{AF161CC9-1E12-3D1E-5B01-4F23562D0E1A}"/>
          </ac:spMkLst>
        </pc:spChg>
      </pc:sldChg>
      <pc:sldChg chg="new del">
        <pc:chgData name="Boortz, Kristiane" userId="d7b8bfe2-6797-49b6-9ec7-f20acb68e6c4" providerId="ADAL" clId="{F16F7815-915A-48DC-9F19-1E14300FDD74}" dt="2023-08-03T08:13:02.905" v="1375" actId="2696"/>
        <pc:sldMkLst>
          <pc:docMk/>
          <pc:sldMk cId="2537108001" sldId="365"/>
        </pc:sldMkLst>
      </pc:sldChg>
      <pc:sldChg chg="modSp new mod">
        <pc:chgData name="Boortz, Kristiane" userId="d7b8bfe2-6797-49b6-9ec7-f20acb68e6c4" providerId="ADAL" clId="{F16F7815-915A-48DC-9F19-1E14300FDD74}" dt="2023-08-04T07:30:49.323" v="2231" actId="14100"/>
        <pc:sldMkLst>
          <pc:docMk/>
          <pc:sldMk cId="1713102943" sldId="366"/>
        </pc:sldMkLst>
        <pc:spChg chg="mod">
          <ac:chgData name="Boortz, Kristiane" userId="d7b8bfe2-6797-49b6-9ec7-f20acb68e6c4" providerId="ADAL" clId="{F16F7815-915A-48DC-9F19-1E14300FDD74}" dt="2023-08-04T07:30:49.323" v="2231" actId="14100"/>
          <ac:spMkLst>
            <pc:docMk/>
            <pc:sldMk cId="1713102943" sldId="366"/>
            <ac:spMk id="2" creationId="{5D9E1C85-CBC3-D019-406E-AFD0FE462B45}"/>
          </ac:spMkLst>
        </pc:spChg>
        <pc:spChg chg="mod">
          <ac:chgData name="Boortz, Kristiane" userId="d7b8bfe2-6797-49b6-9ec7-f20acb68e6c4" providerId="ADAL" clId="{F16F7815-915A-48DC-9F19-1E14300FDD74}" dt="2023-08-04T07:30:37.617" v="2229" actId="14100"/>
          <ac:spMkLst>
            <pc:docMk/>
            <pc:sldMk cId="1713102943" sldId="366"/>
            <ac:spMk id="3" creationId="{93EFE835-F05E-861F-2AD9-F5C28C98B245}"/>
          </ac:spMkLst>
        </pc:spChg>
        <pc:spChg chg="mod">
          <ac:chgData name="Boortz, Kristiane" userId="d7b8bfe2-6797-49b6-9ec7-f20acb68e6c4" providerId="ADAL" clId="{F16F7815-915A-48DC-9F19-1E14300FDD74}" dt="2023-08-03T08:27:42.355" v="1575" actId="20577"/>
          <ac:spMkLst>
            <pc:docMk/>
            <pc:sldMk cId="1713102943" sldId="366"/>
            <ac:spMk id="4" creationId="{7B25E7EC-BA75-F6E8-384E-BB5E687F4045}"/>
          </ac:spMkLst>
        </pc:spChg>
        <pc:spChg chg="mod">
          <ac:chgData name="Boortz, Kristiane" userId="d7b8bfe2-6797-49b6-9ec7-f20acb68e6c4" providerId="ADAL" clId="{F16F7815-915A-48DC-9F19-1E14300FDD74}" dt="2023-08-03T08:27:57.683" v="1601" actId="20577"/>
          <ac:spMkLst>
            <pc:docMk/>
            <pc:sldMk cId="1713102943" sldId="366"/>
            <ac:spMk id="5" creationId="{F6444504-E0E3-8A15-521C-0FBD7FB8A3F2}"/>
          </ac:spMkLst>
        </pc:spChg>
      </pc:sldChg>
      <pc:sldChg chg="modSp new mod">
        <pc:chgData name="Boortz, Kristiane" userId="d7b8bfe2-6797-49b6-9ec7-f20acb68e6c4" providerId="ADAL" clId="{F16F7815-915A-48DC-9F19-1E14300FDD74}" dt="2023-08-03T08:32:40.743" v="1696" actId="20577"/>
        <pc:sldMkLst>
          <pc:docMk/>
          <pc:sldMk cId="3977401625" sldId="367"/>
        </pc:sldMkLst>
        <pc:spChg chg="mod">
          <ac:chgData name="Boortz, Kristiane" userId="d7b8bfe2-6797-49b6-9ec7-f20acb68e6c4" providerId="ADAL" clId="{F16F7815-915A-48DC-9F19-1E14300FDD74}" dt="2023-08-03T08:32:40.743" v="1696" actId="20577"/>
          <ac:spMkLst>
            <pc:docMk/>
            <pc:sldMk cId="3977401625" sldId="367"/>
            <ac:spMk id="2" creationId="{E6EBA032-2E2F-A72B-C7A1-81EA032F1EFA}"/>
          </ac:spMkLst>
        </pc:spChg>
        <pc:spChg chg="mod">
          <ac:chgData name="Boortz, Kristiane" userId="d7b8bfe2-6797-49b6-9ec7-f20acb68e6c4" providerId="ADAL" clId="{F16F7815-915A-48DC-9F19-1E14300FDD74}" dt="2023-08-03T08:31:34.349" v="1655" actId="20577"/>
          <ac:spMkLst>
            <pc:docMk/>
            <pc:sldMk cId="3977401625" sldId="367"/>
            <ac:spMk id="3" creationId="{870F5B87-0FF1-15AF-1783-41E243C01642}"/>
          </ac:spMkLst>
        </pc:spChg>
        <pc:spChg chg="mod">
          <ac:chgData name="Boortz, Kristiane" userId="d7b8bfe2-6797-49b6-9ec7-f20acb68e6c4" providerId="ADAL" clId="{F16F7815-915A-48DC-9F19-1E14300FDD74}" dt="2023-08-03T08:31:54.926" v="1681" actId="20577"/>
          <ac:spMkLst>
            <pc:docMk/>
            <pc:sldMk cId="3977401625" sldId="367"/>
            <ac:spMk id="4" creationId="{C6531987-F97C-49F4-4E18-9268C29FE499}"/>
          </ac:spMkLst>
        </pc:spChg>
      </pc:sldChg>
      <pc:sldChg chg="modSp new add del mod">
        <pc:chgData name="Boortz, Kristiane" userId="d7b8bfe2-6797-49b6-9ec7-f20acb68e6c4" providerId="ADAL" clId="{F16F7815-915A-48DC-9F19-1E14300FDD74}" dt="2023-08-04T07:16:50.659" v="2066" actId="20577"/>
        <pc:sldMkLst>
          <pc:docMk/>
          <pc:sldMk cId="271146574" sldId="368"/>
        </pc:sldMkLst>
        <pc:spChg chg="mod">
          <ac:chgData name="Boortz, Kristiane" userId="d7b8bfe2-6797-49b6-9ec7-f20acb68e6c4" providerId="ADAL" clId="{F16F7815-915A-48DC-9F19-1E14300FDD74}" dt="2023-08-04T07:16:50.659" v="2066" actId="20577"/>
          <ac:spMkLst>
            <pc:docMk/>
            <pc:sldMk cId="271146574" sldId="368"/>
            <ac:spMk id="2" creationId="{D46E9C4A-07AB-FE9B-208A-1FE1A8DDA032}"/>
          </ac:spMkLst>
        </pc:spChg>
        <pc:spChg chg="mod">
          <ac:chgData name="Boortz, Kristiane" userId="d7b8bfe2-6797-49b6-9ec7-f20acb68e6c4" providerId="ADAL" clId="{F16F7815-915A-48DC-9F19-1E14300FDD74}" dt="2023-08-04T07:10:14.400" v="1933" actId="20577"/>
          <ac:spMkLst>
            <pc:docMk/>
            <pc:sldMk cId="271146574" sldId="368"/>
            <ac:spMk id="3" creationId="{BEBECFCF-9E28-1C7D-01D9-A20A3B808605}"/>
          </ac:spMkLst>
        </pc:spChg>
        <pc:spChg chg="mod">
          <ac:chgData name="Boortz, Kristiane" userId="d7b8bfe2-6797-49b6-9ec7-f20acb68e6c4" providerId="ADAL" clId="{F16F7815-915A-48DC-9F19-1E14300FDD74}" dt="2023-08-04T07:05:40.114" v="1835"/>
          <ac:spMkLst>
            <pc:docMk/>
            <pc:sldMk cId="271146574" sldId="368"/>
            <ac:spMk id="4" creationId="{9B47530C-EF1E-D980-75A9-0A75703D3DC5}"/>
          </ac:spMkLst>
        </pc:spChg>
      </pc:sldChg>
      <pc:sldChg chg="new del">
        <pc:chgData name="Boortz, Kristiane" userId="d7b8bfe2-6797-49b6-9ec7-f20acb68e6c4" providerId="ADAL" clId="{F16F7815-915A-48DC-9F19-1E14300FDD74}" dt="2023-08-04T07:08:56.688" v="1924" actId="2696"/>
        <pc:sldMkLst>
          <pc:docMk/>
          <pc:sldMk cId="255212429" sldId="369"/>
        </pc:sldMkLst>
      </pc:sldChg>
      <pc:sldChg chg="modSp new mod">
        <pc:chgData name="Boortz, Kristiane" userId="d7b8bfe2-6797-49b6-9ec7-f20acb68e6c4" providerId="ADAL" clId="{F16F7815-915A-48DC-9F19-1E14300FDD74}" dt="2023-08-04T07:22:49.166" v="2165" actId="27636"/>
        <pc:sldMkLst>
          <pc:docMk/>
          <pc:sldMk cId="919632180" sldId="369"/>
        </pc:sldMkLst>
        <pc:spChg chg="mod">
          <ac:chgData name="Boortz, Kristiane" userId="d7b8bfe2-6797-49b6-9ec7-f20acb68e6c4" providerId="ADAL" clId="{F16F7815-915A-48DC-9F19-1E14300FDD74}" dt="2023-08-04T07:22:49.166" v="2165" actId="27636"/>
          <ac:spMkLst>
            <pc:docMk/>
            <pc:sldMk cId="919632180" sldId="369"/>
            <ac:spMk id="2" creationId="{7FFDAC9D-109F-3C6B-F560-7A89F65F8930}"/>
          </ac:spMkLst>
        </pc:spChg>
        <pc:spChg chg="mod">
          <ac:chgData name="Boortz, Kristiane" userId="d7b8bfe2-6797-49b6-9ec7-f20acb68e6c4" providerId="ADAL" clId="{F16F7815-915A-48DC-9F19-1E14300FDD74}" dt="2023-08-04T07:11:00.119" v="1941" actId="20577"/>
          <ac:spMkLst>
            <pc:docMk/>
            <pc:sldMk cId="919632180" sldId="369"/>
            <ac:spMk id="3" creationId="{2DEF5E4B-68C4-C1A6-14FF-DE442BE668E4}"/>
          </ac:spMkLst>
        </pc:spChg>
        <pc:spChg chg="mod">
          <ac:chgData name="Boortz, Kristiane" userId="d7b8bfe2-6797-49b6-9ec7-f20acb68e6c4" providerId="ADAL" clId="{F16F7815-915A-48DC-9F19-1E14300FDD74}" dt="2023-08-04T07:11:17.986" v="1942"/>
          <ac:spMkLst>
            <pc:docMk/>
            <pc:sldMk cId="919632180" sldId="369"/>
            <ac:spMk id="4" creationId="{2E5A6C21-5244-F7A7-576F-54E11687EEDE}"/>
          </ac:spMkLst>
        </pc:spChg>
      </pc:sldChg>
      <pc:sldChg chg="modSp new mod">
        <pc:chgData name="Boortz, Kristiane" userId="d7b8bfe2-6797-49b6-9ec7-f20acb68e6c4" providerId="ADAL" clId="{F16F7815-915A-48DC-9F19-1E14300FDD74}" dt="2023-08-04T07:20:44.097" v="2135" actId="14100"/>
        <pc:sldMkLst>
          <pc:docMk/>
          <pc:sldMk cId="1035885147" sldId="370"/>
        </pc:sldMkLst>
        <pc:spChg chg="mod">
          <ac:chgData name="Boortz, Kristiane" userId="d7b8bfe2-6797-49b6-9ec7-f20acb68e6c4" providerId="ADAL" clId="{F16F7815-915A-48DC-9F19-1E14300FDD74}" dt="2023-08-04T07:20:30.156" v="2133" actId="27636"/>
          <ac:spMkLst>
            <pc:docMk/>
            <pc:sldMk cId="1035885147" sldId="370"/>
            <ac:spMk id="2" creationId="{292BCA54-5F83-915C-576A-6DA938FE0A74}"/>
          </ac:spMkLst>
        </pc:spChg>
        <pc:spChg chg="mod">
          <ac:chgData name="Boortz, Kristiane" userId="d7b8bfe2-6797-49b6-9ec7-f20acb68e6c4" providerId="ADAL" clId="{F16F7815-915A-48DC-9F19-1E14300FDD74}" dt="2023-08-04T07:15:47.618" v="2047" actId="20577"/>
          <ac:spMkLst>
            <pc:docMk/>
            <pc:sldMk cId="1035885147" sldId="370"/>
            <ac:spMk id="3" creationId="{5ACA7D7D-0FDF-AB27-FADB-77542A24E54B}"/>
          </ac:spMkLst>
        </pc:spChg>
        <pc:spChg chg="mod">
          <ac:chgData name="Boortz, Kristiane" userId="d7b8bfe2-6797-49b6-9ec7-f20acb68e6c4" providerId="ADAL" clId="{F16F7815-915A-48DC-9F19-1E14300FDD74}" dt="2023-08-04T07:20:44.097" v="2135" actId="14100"/>
          <ac:spMkLst>
            <pc:docMk/>
            <pc:sldMk cId="1035885147" sldId="370"/>
            <ac:spMk id="4" creationId="{F6D80FE7-57D9-22FD-2149-984F26FF0C7C}"/>
          </ac:spMkLst>
        </pc:spChg>
      </pc:sldChg>
      <pc:sldChg chg="modSp new mod">
        <pc:chgData name="Boortz, Kristiane" userId="d7b8bfe2-6797-49b6-9ec7-f20acb68e6c4" providerId="ADAL" clId="{F16F7815-915A-48DC-9F19-1E14300FDD74}" dt="2023-08-04T07:22:36.993" v="2163" actId="2710"/>
        <pc:sldMkLst>
          <pc:docMk/>
          <pc:sldMk cId="1558130375" sldId="371"/>
        </pc:sldMkLst>
        <pc:spChg chg="mod">
          <ac:chgData name="Boortz, Kristiane" userId="d7b8bfe2-6797-49b6-9ec7-f20acb68e6c4" providerId="ADAL" clId="{F16F7815-915A-48DC-9F19-1E14300FDD74}" dt="2023-08-04T07:22:36.993" v="2163" actId="2710"/>
          <ac:spMkLst>
            <pc:docMk/>
            <pc:sldMk cId="1558130375" sldId="371"/>
            <ac:spMk id="2" creationId="{5C02277F-47D8-6DB1-32D2-672C150C2915}"/>
          </ac:spMkLst>
        </pc:spChg>
        <pc:spChg chg="mod">
          <ac:chgData name="Boortz, Kristiane" userId="d7b8bfe2-6797-49b6-9ec7-f20acb68e6c4" providerId="ADAL" clId="{F16F7815-915A-48DC-9F19-1E14300FDD74}" dt="2023-08-04T07:21:19.096" v="2143" actId="20577"/>
          <ac:spMkLst>
            <pc:docMk/>
            <pc:sldMk cId="1558130375" sldId="371"/>
            <ac:spMk id="3" creationId="{92576FCA-78B7-E938-BE1C-D7889F9FED07}"/>
          </ac:spMkLst>
        </pc:spChg>
        <pc:spChg chg="mod">
          <ac:chgData name="Boortz, Kristiane" userId="d7b8bfe2-6797-49b6-9ec7-f20acb68e6c4" providerId="ADAL" clId="{F16F7815-915A-48DC-9F19-1E14300FDD74}" dt="2023-08-04T07:21:36.388" v="2144"/>
          <ac:spMkLst>
            <pc:docMk/>
            <pc:sldMk cId="1558130375" sldId="371"/>
            <ac:spMk id="4" creationId="{27266D38-1918-01D6-6DB4-DA2872ED0149}"/>
          </ac:spMkLst>
        </pc:spChg>
      </pc:sldChg>
      <pc:sldChg chg="modSp new mod">
        <pc:chgData name="Boortz, Kristiane" userId="d7b8bfe2-6797-49b6-9ec7-f20acb68e6c4" providerId="ADAL" clId="{F16F7815-915A-48DC-9F19-1E14300FDD74}" dt="2023-08-04T07:24:23.221" v="2190" actId="2710"/>
        <pc:sldMkLst>
          <pc:docMk/>
          <pc:sldMk cId="2296980752" sldId="372"/>
        </pc:sldMkLst>
        <pc:spChg chg="mod">
          <ac:chgData name="Boortz, Kristiane" userId="d7b8bfe2-6797-49b6-9ec7-f20acb68e6c4" providerId="ADAL" clId="{F16F7815-915A-48DC-9F19-1E14300FDD74}" dt="2023-08-04T07:24:23.221" v="2190" actId="2710"/>
          <ac:spMkLst>
            <pc:docMk/>
            <pc:sldMk cId="2296980752" sldId="372"/>
            <ac:spMk id="2" creationId="{DECCF6D4-2209-215F-C375-CB08D9DD1CB5}"/>
          </ac:spMkLst>
        </pc:spChg>
        <pc:spChg chg="mod">
          <ac:chgData name="Boortz, Kristiane" userId="d7b8bfe2-6797-49b6-9ec7-f20acb68e6c4" providerId="ADAL" clId="{F16F7815-915A-48DC-9F19-1E14300FDD74}" dt="2023-08-04T07:23:40.228" v="2177" actId="20577"/>
          <ac:spMkLst>
            <pc:docMk/>
            <pc:sldMk cId="2296980752" sldId="372"/>
            <ac:spMk id="3" creationId="{423D4660-8468-2DEE-F527-1D1429A17C0C}"/>
          </ac:spMkLst>
        </pc:spChg>
        <pc:spChg chg="mod">
          <ac:chgData name="Boortz, Kristiane" userId="d7b8bfe2-6797-49b6-9ec7-f20acb68e6c4" providerId="ADAL" clId="{F16F7815-915A-48DC-9F19-1E14300FDD74}" dt="2023-08-04T07:23:56.165" v="2180"/>
          <ac:spMkLst>
            <pc:docMk/>
            <pc:sldMk cId="2296980752" sldId="372"/>
            <ac:spMk id="4" creationId="{9FA70A8C-1C92-424A-2BB5-C2ABE069D55D}"/>
          </ac:spMkLst>
        </pc:spChg>
      </pc:sldChg>
    </pc:docChg>
  </pc:docChgLst>
  <pc:docChgLst>
    <pc:chgData name="Boortz, Kristiane" userId="d7b8bfe2-6797-49b6-9ec7-f20acb68e6c4" providerId="ADAL" clId="{D0F5A84B-54B8-47CD-A5C0-7C7F68DCC147}"/>
    <pc:docChg chg="undo custSel addSld delSld modSld sldOrd">
      <pc:chgData name="Boortz, Kristiane" userId="d7b8bfe2-6797-49b6-9ec7-f20acb68e6c4" providerId="ADAL" clId="{D0F5A84B-54B8-47CD-A5C0-7C7F68DCC147}" dt="2023-09-27T13:58:39.377" v="2125" actId="20577"/>
      <pc:docMkLst>
        <pc:docMk/>
      </pc:docMkLst>
      <pc:sldChg chg="modSp mod">
        <pc:chgData name="Boortz, Kristiane" userId="d7b8bfe2-6797-49b6-9ec7-f20acb68e6c4" providerId="ADAL" clId="{D0F5A84B-54B8-47CD-A5C0-7C7F68DCC147}" dt="2023-09-20T14:58:09.756" v="259" actId="20577"/>
        <pc:sldMkLst>
          <pc:docMk/>
          <pc:sldMk cId="3256059874" sldId="286"/>
        </pc:sldMkLst>
        <pc:spChg chg="mod">
          <ac:chgData name="Boortz, Kristiane" userId="d7b8bfe2-6797-49b6-9ec7-f20acb68e6c4" providerId="ADAL" clId="{D0F5A84B-54B8-47CD-A5C0-7C7F68DCC147}" dt="2023-09-20T14:55:29.361" v="45" actId="255"/>
          <ac:spMkLst>
            <pc:docMk/>
            <pc:sldMk cId="3256059874" sldId="286"/>
            <ac:spMk id="2" creationId="{0D71D3DE-A795-4545-B77F-61086642B529}"/>
          </ac:spMkLst>
        </pc:spChg>
        <pc:spChg chg="mod">
          <ac:chgData name="Boortz, Kristiane" userId="d7b8bfe2-6797-49b6-9ec7-f20acb68e6c4" providerId="ADAL" clId="{D0F5A84B-54B8-47CD-A5C0-7C7F68DCC147}" dt="2023-09-20T14:58:09.756" v="259" actId="20577"/>
          <ac:spMkLst>
            <pc:docMk/>
            <pc:sldMk cId="3256059874" sldId="286"/>
            <ac:spMk id="3" creationId="{BB622F79-2452-4F40-8050-A72D18045EE5}"/>
          </ac:spMkLst>
        </pc:spChg>
      </pc:sldChg>
      <pc:sldChg chg="delSp modSp mod ord">
        <pc:chgData name="Boortz, Kristiane" userId="d7b8bfe2-6797-49b6-9ec7-f20acb68e6c4" providerId="ADAL" clId="{D0F5A84B-54B8-47CD-A5C0-7C7F68DCC147}" dt="2023-09-27T12:39:58.519" v="267" actId="1076"/>
        <pc:sldMkLst>
          <pc:docMk/>
          <pc:sldMk cId="3362809766" sldId="287"/>
        </pc:sldMkLst>
        <pc:picChg chg="mod">
          <ac:chgData name="Boortz, Kristiane" userId="d7b8bfe2-6797-49b6-9ec7-f20acb68e6c4" providerId="ADAL" clId="{D0F5A84B-54B8-47CD-A5C0-7C7F68DCC147}" dt="2023-09-27T12:39:38.130" v="264" actId="1076"/>
          <ac:picMkLst>
            <pc:docMk/>
            <pc:sldMk cId="3362809766" sldId="287"/>
            <ac:picMk id="5" creationId="{4480F4A6-4A2B-7D2D-924B-45351AFBFBF9}"/>
          </ac:picMkLst>
        </pc:picChg>
        <pc:picChg chg="mod">
          <ac:chgData name="Boortz, Kristiane" userId="d7b8bfe2-6797-49b6-9ec7-f20acb68e6c4" providerId="ADAL" clId="{D0F5A84B-54B8-47CD-A5C0-7C7F68DCC147}" dt="2023-09-27T12:39:58.519" v="267" actId="1076"/>
          <ac:picMkLst>
            <pc:docMk/>
            <pc:sldMk cId="3362809766" sldId="287"/>
            <ac:picMk id="8" creationId="{8588B65C-03FD-ADB2-59CD-F3672154F344}"/>
          </ac:picMkLst>
        </pc:picChg>
        <pc:picChg chg="mod">
          <ac:chgData name="Boortz, Kristiane" userId="d7b8bfe2-6797-49b6-9ec7-f20acb68e6c4" providerId="ADAL" clId="{D0F5A84B-54B8-47CD-A5C0-7C7F68DCC147}" dt="2023-09-27T12:39:27.338" v="261" actId="1076"/>
          <ac:picMkLst>
            <pc:docMk/>
            <pc:sldMk cId="3362809766" sldId="287"/>
            <ac:picMk id="12" creationId="{B2E68F60-B4EA-2F48-93EC-D84994F35E57}"/>
          </ac:picMkLst>
        </pc:picChg>
        <pc:picChg chg="mod">
          <ac:chgData name="Boortz, Kristiane" userId="d7b8bfe2-6797-49b6-9ec7-f20acb68e6c4" providerId="ADAL" clId="{D0F5A84B-54B8-47CD-A5C0-7C7F68DCC147}" dt="2023-09-27T12:39:35.347" v="263" actId="1076"/>
          <ac:picMkLst>
            <pc:docMk/>
            <pc:sldMk cId="3362809766" sldId="287"/>
            <ac:picMk id="13" creationId="{00000000-0000-0000-0000-000000000000}"/>
          </ac:picMkLst>
        </pc:picChg>
        <pc:picChg chg="mod">
          <ac:chgData name="Boortz, Kristiane" userId="d7b8bfe2-6797-49b6-9ec7-f20acb68e6c4" providerId="ADAL" clId="{D0F5A84B-54B8-47CD-A5C0-7C7F68DCC147}" dt="2023-09-27T12:39:48.331" v="266" actId="1076"/>
          <ac:picMkLst>
            <pc:docMk/>
            <pc:sldMk cId="3362809766" sldId="287"/>
            <ac:picMk id="18" creationId="{D80D181B-9925-7043-775C-4433B56A945E}"/>
          </ac:picMkLst>
        </pc:picChg>
        <pc:picChg chg="mod">
          <ac:chgData name="Boortz, Kristiane" userId="d7b8bfe2-6797-49b6-9ec7-f20acb68e6c4" providerId="ADAL" clId="{D0F5A84B-54B8-47CD-A5C0-7C7F68DCC147}" dt="2023-09-27T12:39:31.243" v="262" actId="1076"/>
          <ac:picMkLst>
            <pc:docMk/>
            <pc:sldMk cId="3362809766" sldId="287"/>
            <ac:picMk id="20" creationId="{9650655B-A44B-7F30-0270-CBF8396901B3}"/>
          </ac:picMkLst>
        </pc:picChg>
        <pc:picChg chg="del">
          <ac:chgData name="Boortz, Kristiane" userId="d7b8bfe2-6797-49b6-9ec7-f20acb68e6c4" providerId="ADAL" clId="{D0F5A84B-54B8-47CD-A5C0-7C7F68DCC147}" dt="2023-09-27T12:39:19.814" v="260" actId="21"/>
          <ac:picMkLst>
            <pc:docMk/>
            <pc:sldMk cId="3362809766" sldId="287"/>
            <ac:picMk id="22" creationId="{E2619217-BC08-4C93-0B20-CCA65D300A4B}"/>
          </ac:picMkLst>
        </pc:picChg>
      </pc:sldChg>
      <pc:sldChg chg="modSp mod">
        <pc:chgData name="Boortz, Kristiane" userId="d7b8bfe2-6797-49b6-9ec7-f20acb68e6c4" providerId="ADAL" clId="{D0F5A84B-54B8-47CD-A5C0-7C7F68DCC147}" dt="2023-09-27T12:48:15.416" v="624" actId="20577"/>
        <pc:sldMkLst>
          <pc:docMk/>
          <pc:sldMk cId="2594655626" sldId="289"/>
        </pc:sldMkLst>
        <pc:spChg chg="mod">
          <ac:chgData name="Boortz, Kristiane" userId="d7b8bfe2-6797-49b6-9ec7-f20acb68e6c4" providerId="ADAL" clId="{D0F5A84B-54B8-47CD-A5C0-7C7F68DCC147}" dt="2023-09-27T12:48:15.416" v="624" actId="20577"/>
          <ac:spMkLst>
            <pc:docMk/>
            <pc:sldMk cId="2594655626" sldId="289"/>
            <ac:spMk id="2" creationId="{2A515938-78FB-8147-BB33-D2553F960031}"/>
          </ac:spMkLst>
        </pc:spChg>
        <pc:spChg chg="mod">
          <ac:chgData name="Boortz, Kristiane" userId="d7b8bfe2-6797-49b6-9ec7-f20acb68e6c4" providerId="ADAL" clId="{D0F5A84B-54B8-47CD-A5C0-7C7F68DCC147}" dt="2023-09-27T12:41:52.263" v="336" actId="20577"/>
          <ac:spMkLst>
            <pc:docMk/>
            <pc:sldMk cId="2594655626" sldId="289"/>
            <ac:spMk id="4" creationId="{AA011B48-B7B9-A642-A89D-A22CE8CA1F60}"/>
          </ac:spMkLst>
        </pc:spChg>
      </pc:sldChg>
      <pc:sldChg chg="del">
        <pc:chgData name="Boortz, Kristiane" userId="d7b8bfe2-6797-49b6-9ec7-f20acb68e6c4" providerId="ADAL" clId="{D0F5A84B-54B8-47CD-A5C0-7C7F68DCC147}" dt="2023-09-27T12:40:50.953" v="268" actId="2696"/>
        <pc:sldMkLst>
          <pc:docMk/>
          <pc:sldMk cId="995478873" sldId="298"/>
        </pc:sldMkLst>
      </pc:sldChg>
      <pc:sldChg chg="modSp mod">
        <pc:chgData name="Boortz, Kristiane" userId="d7b8bfe2-6797-49b6-9ec7-f20acb68e6c4" providerId="ADAL" clId="{D0F5A84B-54B8-47CD-A5C0-7C7F68DCC147}" dt="2023-09-27T13:53:45.393" v="1992" actId="20577"/>
        <pc:sldMkLst>
          <pc:docMk/>
          <pc:sldMk cId="3821115312" sldId="299"/>
        </pc:sldMkLst>
        <pc:spChg chg="mod">
          <ac:chgData name="Boortz, Kristiane" userId="d7b8bfe2-6797-49b6-9ec7-f20acb68e6c4" providerId="ADAL" clId="{D0F5A84B-54B8-47CD-A5C0-7C7F68DCC147}" dt="2023-09-27T13:53:45.393" v="1992" actId="20577"/>
          <ac:spMkLst>
            <pc:docMk/>
            <pc:sldMk cId="3821115312" sldId="299"/>
            <ac:spMk id="2" creationId="{9D9DC26F-8C77-D46C-FA08-213D17EEA5F0}"/>
          </ac:spMkLst>
        </pc:spChg>
        <pc:spChg chg="mod">
          <ac:chgData name="Boortz, Kristiane" userId="d7b8bfe2-6797-49b6-9ec7-f20acb68e6c4" providerId="ADAL" clId="{D0F5A84B-54B8-47CD-A5C0-7C7F68DCC147}" dt="2023-09-27T12:52:25.562" v="711" actId="20577"/>
          <ac:spMkLst>
            <pc:docMk/>
            <pc:sldMk cId="3821115312" sldId="299"/>
            <ac:spMk id="4" creationId="{E78F81B8-B01A-C37A-0EA5-845DF7C3F6C3}"/>
          </ac:spMkLst>
        </pc:spChg>
      </pc:sldChg>
      <pc:sldChg chg="modSp mod">
        <pc:chgData name="Boortz, Kristiane" userId="d7b8bfe2-6797-49b6-9ec7-f20acb68e6c4" providerId="ADAL" clId="{D0F5A84B-54B8-47CD-A5C0-7C7F68DCC147}" dt="2023-09-27T13:08:04.627" v="1121"/>
        <pc:sldMkLst>
          <pc:docMk/>
          <pc:sldMk cId="2865764995" sldId="300"/>
        </pc:sldMkLst>
        <pc:spChg chg="mod">
          <ac:chgData name="Boortz, Kristiane" userId="d7b8bfe2-6797-49b6-9ec7-f20acb68e6c4" providerId="ADAL" clId="{D0F5A84B-54B8-47CD-A5C0-7C7F68DCC147}" dt="2023-09-27T13:08:04.627" v="1121"/>
          <ac:spMkLst>
            <pc:docMk/>
            <pc:sldMk cId="2865764995" sldId="300"/>
            <ac:spMk id="2" creationId="{C501B641-28DC-1951-6443-737D75E4D6A5}"/>
          </ac:spMkLst>
        </pc:spChg>
        <pc:spChg chg="mod">
          <ac:chgData name="Boortz, Kristiane" userId="d7b8bfe2-6797-49b6-9ec7-f20acb68e6c4" providerId="ADAL" clId="{D0F5A84B-54B8-47CD-A5C0-7C7F68DCC147}" dt="2023-09-27T13:02:09.330" v="948" actId="14100"/>
          <ac:spMkLst>
            <pc:docMk/>
            <pc:sldMk cId="2865764995" sldId="300"/>
            <ac:spMk id="4" creationId="{CF744075-6B44-5951-2209-EB37779A0F19}"/>
          </ac:spMkLst>
        </pc:spChg>
      </pc:sldChg>
      <pc:sldChg chg="modSp mod">
        <pc:chgData name="Boortz, Kristiane" userId="d7b8bfe2-6797-49b6-9ec7-f20acb68e6c4" providerId="ADAL" clId="{D0F5A84B-54B8-47CD-A5C0-7C7F68DCC147}" dt="2023-09-27T13:53:55.184" v="1994" actId="20577"/>
        <pc:sldMkLst>
          <pc:docMk/>
          <pc:sldMk cId="1631745117" sldId="301"/>
        </pc:sldMkLst>
        <pc:spChg chg="mod">
          <ac:chgData name="Boortz, Kristiane" userId="d7b8bfe2-6797-49b6-9ec7-f20acb68e6c4" providerId="ADAL" clId="{D0F5A84B-54B8-47CD-A5C0-7C7F68DCC147}" dt="2023-09-27T13:53:55.184" v="1994" actId="20577"/>
          <ac:spMkLst>
            <pc:docMk/>
            <pc:sldMk cId="1631745117" sldId="301"/>
            <ac:spMk id="2" creationId="{B5553A85-B8D7-3F1B-29AC-88750F41B09D}"/>
          </ac:spMkLst>
        </pc:spChg>
        <pc:spChg chg="mod">
          <ac:chgData name="Boortz, Kristiane" userId="d7b8bfe2-6797-49b6-9ec7-f20acb68e6c4" providerId="ADAL" clId="{D0F5A84B-54B8-47CD-A5C0-7C7F68DCC147}" dt="2023-09-27T13:13:41.081" v="1273" actId="20577"/>
          <ac:spMkLst>
            <pc:docMk/>
            <pc:sldMk cId="1631745117" sldId="301"/>
            <ac:spMk id="4" creationId="{16ACAF52-5D97-65BC-E6DC-7F119C10E033}"/>
          </ac:spMkLst>
        </pc:spChg>
      </pc:sldChg>
      <pc:sldChg chg="modSp mod">
        <pc:chgData name="Boortz, Kristiane" userId="d7b8bfe2-6797-49b6-9ec7-f20acb68e6c4" providerId="ADAL" clId="{D0F5A84B-54B8-47CD-A5C0-7C7F68DCC147}" dt="2023-09-27T13:58:39.377" v="2125" actId="20577"/>
        <pc:sldMkLst>
          <pc:docMk/>
          <pc:sldMk cId="2992059373" sldId="302"/>
        </pc:sldMkLst>
        <pc:spChg chg="mod">
          <ac:chgData name="Boortz, Kristiane" userId="d7b8bfe2-6797-49b6-9ec7-f20acb68e6c4" providerId="ADAL" clId="{D0F5A84B-54B8-47CD-A5C0-7C7F68DCC147}" dt="2023-09-27T13:58:39.377" v="2125" actId="20577"/>
          <ac:spMkLst>
            <pc:docMk/>
            <pc:sldMk cId="2992059373" sldId="302"/>
            <ac:spMk id="2" creationId="{8777E92C-C88F-E2B3-E8DB-7B721B770FA7}"/>
          </ac:spMkLst>
        </pc:spChg>
        <pc:spChg chg="mod">
          <ac:chgData name="Boortz, Kristiane" userId="d7b8bfe2-6797-49b6-9ec7-f20acb68e6c4" providerId="ADAL" clId="{D0F5A84B-54B8-47CD-A5C0-7C7F68DCC147}" dt="2023-09-27T13:56:57.793" v="2024" actId="20577"/>
          <ac:spMkLst>
            <pc:docMk/>
            <pc:sldMk cId="2992059373" sldId="302"/>
            <ac:spMk id="4" creationId="{393A3638-749D-BA34-25DC-467B7FE01260}"/>
          </ac:spMkLst>
        </pc:spChg>
      </pc:sldChg>
      <pc:sldChg chg="del">
        <pc:chgData name="Boortz, Kristiane" userId="d7b8bfe2-6797-49b6-9ec7-f20acb68e6c4" providerId="ADAL" clId="{D0F5A84B-54B8-47CD-A5C0-7C7F68DCC147}" dt="2023-09-27T13:54:27.981" v="1996" actId="2696"/>
        <pc:sldMkLst>
          <pc:docMk/>
          <pc:sldMk cId="340592483" sldId="329"/>
        </pc:sldMkLst>
      </pc:sldChg>
      <pc:sldChg chg="del">
        <pc:chgData name="Boortz, Kristiane" userId="d7b8bfe2-6797-49b6-9ec7-f20acb68e6c4" providerId="ADAL" clId="{D0F5A84B-54B8-47CD-A5C0-7C7F68DCC147}" dt="2023-09-27T13:34:31.887" v="1917" actId="2696"/>
        <pc:sldMkLst>
          <pc:docMk/>
          <pc:sldMk cId="1947591168" sldId="330"/>
        </pc:sldMkLst>
      </pc:sldChg>
      <pc:sldChg chg="del">
        <pc:chgData name="Boortz, Kristiane" userId="d7b8bfe2-6797-49b6-9ec7-f20acb68e6c4" providerId="ADAL" clId="{D0F5A84B-54B8-47CD-A5C0-7C7F68DCC147}" dt="2023-09-27T13:54:21.750" v="1995" actId="2696"/>
        <pc:sldMkLst>
          <pc:docMk/>
          <pc:sldMk cId="3345066786" sldId="354"/>
        </pc:sldMkLst>
      </pc:sldChg>
      <pc:sldChg chg="ord">
        <pc:chgData name="Boortz, Kristiane" userId="d7b8bfe2-6797-49b6-9ec7-f20acb68e6c4" providerId="ADAL" clId="{D0F5A84B-54B8-47CD-A5C0-7C7F68DCC147}" dt="2023-09-27T13:40:57.584" v="1936"/>
        <pc:sldMkLst>
          <pc:docMk/>
          <pc:sldMk cId="157194767" sldId="358"/>
        </pc:sldMkLst>
      </pc:sldChg>
      <pc:sldChg chg="del">
        <pc:chgData name="Boortz, Kristiane" userId="d7b8bfe2-6797-49b6-9ec7-f20acb68e6c4" providerId="ADAL" clId="{D0F5A84B-54B8-47CD-A5C0-7C7F68DCC147}" dt="2023-09-27T13:54:31.474" v="1997" actId="2696"/>
        <pc:sldMkLst>
          <pc:docMk/>
          <pc:sldMk cId="2246374975" sldId="359"/>
        </pc:sldMkLst>
      </pc:sldChg>
      <pc:sldChg chg="modSp mod">
        <pc:chgData name="Boortz, Kristiane" userId="d7b8bfe2-6797-49b6-9ec7-f20acb68e6c4" providerId="ADAL" clId="{D0F5A84B-54B8-47CD-A5C0-7C7F68DCC147}" dt="2023-09-27T13:34:03.950" v="1915" actId="20577"/>
        <pc:sldMkLst>
          <pc:docMk/>
          <pc:sldMk cId="2155481383" sldId="363"/>
        </pc:sldMkLst>
        <pc:spChg chg="mod">
          <ac:chgData name="Boortz, Kristiane" userId="d7b8bfe2-6797-49b6-9ec7-f20acb68e6c4" providerId="ADAL" clId="{D0F5A84B-54B8-47CD-A5C0-7C7F68DCC147}" dt="2023-09-27T13:34:03.950" v="1915" actId="20577"/>
          <ac:spMkLst>
            <pc:docMk/>
            <pc:sldMk cId="2155481383" sldId="363"/>
            <ac:spMk id="2" creationId="{465508D6-B307-130E-C2DD-DB4886C0BE83}"/>
          </ac:spMkLst>
        </pc:spChg>
        <pc:spChg chg="mod">
          <ac:chgData name="Boortz, Kristiane" userId="d7b8bfe2-6797-49b6-9ec7-f20acb68e6c4" providerId="ADAL" clId="{D0F5A84B-54B8-47CD-A5C0-7C7F68DCC147}" dt="2023-09-27T13:31:09.780" v="1770" actId="113"/>
          <ac:spMkLst>
            <pc:docMk/>
            <pc:sldMk cId="2155481383" sldId="363"/>
            <ac:spMk id="4" creationId="{535A4F89-346A-076F-4556-C73E29398C74}"/>
          </ac:spMkLst>
        </pc:spChg>
      </pc:sldChg>
      <pc:sldChg chg="del">
        <pc:chgData name="Boortz, Kristiane" userId="d7b8bfe2-6797-49b6-9ec7-f20acb68e6c4" providerId="ADAL" clId="{D0F5A84B-54B8-47CD-A5C0-7C7F68DCC147}" dt="2023-09-27T13:34:27.460" v="1916" actId="2696"/>
        <pc:sldMkLst>
          <pc:docMk/>
          <pc:sldMk cId="1631087851" sldId="365"/>
        </pc:sldMkLst>
      </pc:sldChg>
      <pc:sldChg chg="del">
        <pc:chgData name="Boortz, Kristiane" userId="d7b8bfe2-6797-49b6-9ec7-f20acb68e6c4" providerId="ADAL" clId="{D0F5A84B-54B8-47CD-A5C0-7C7F68DCC147}" dt="2023-09-27T13:34:35.456" v="1918" actId="2696"/>
        <pc:sldMkLst>
          <pc:docMk/>
          <pc:sldMk cId="1713102943" sldId="366"/>
        </pc:sldMkLst>
      </pc:sldChg>
      <pc:sldChg chg="del">
        <pc:chgData name="Boortz, Kristiane" userId="d7b8bfe2-6797-49b6-9ec7-f20acb68e6c4" providerId="ADAL" clId="{D0F5A84B-54B8-47CD-A5C0-7C7F68DCC147}" dt="2023-09-27T13:34:39.054" v="1919" actId="2696"/>
        <pc:sldMkLst>
          <pc:docMk/>
          <pc:sldMk cId="3977401625" sldId="367"/>
        </pc:sldMkLst>
      </pc:sldChg>
      <pc:sldChg chg="modSp mod">
        <pc:chgData name="Boortz, Kristiane" userId="d7b8bfe2-6797-49b6-9ec7-f20acb68e6c4" providerId="ADAL" clId="{D0F5A84B-54B8-47CD-A5C0-7C7F68DCC147}" dt="2023-09-27T12:49:58.433" v="640" actId="27636"/>
        <pc:sldMkLst>
          <pc:docMk/>
          <pc:sldMk cId="271146574" sldId="368"/>
        </pc:sldMkLst>
        <pc:spChg chg="mod">
          <ac:chgData name="Boortz, Kristiane" userId="d7b8bfe2-6797-49b6-9ec7-f20acb68e6c4" providerId="ADAL" clId="{D0F5A84B-54B8-47CD-A5C0-7C7F68DCC147}" dt="2023-09-27T12:49:58.433" v="640" actId="27636"/>
          <ac:spMkLst>
            <pc:docMk/>
            <pc:sldMk cId="271146574" sldId="368"/>
            <ac:spMk id="2" creationId="{D46E9C4A-07AB-FE9B-208A-1FE1A8DDA032}"/>
          </ac:spMkLst>
        </pc:spChg>
        <pc:spChg chg="mod">
          <ac:chgData name="Boortz, Kristiane" userId="d7b8bfe2-6797-49b6-9ec7-f20acb68e6c4" providerId="ADAL" clId="{D0F5A84B-54B8-47CD-A5C0-7C7F68DCC147}" dt="2023-09-27T12:48:37.739" v="627" actId="20577"/>
          <ac:spMkLst>
            <pc:docMk/>
            <pc:sldMk cId="271146574" sldId="368"/>
            <ac:spMk id="4" creationId="{9B47530C-EF1E-D980-75A9-0A75703D3DC5}"/>
          </ac:spMkLst>
        </pc:spChg>
      </pc:sldChg>
      <pc:sldChg chg="modSp mod">
        <pc:chgData name="Boortz, Kristiane" userId="d7b8bfe2-6797-49b6-9ec7-f20acb68e6c4" providerId="ADAL" clId="{D0F5A84B-54B8-47CD-A5C0-7C7F68DCC147}" dt="2023-09-27T13:00:57.538" v="929" actId="14100"/>
        <pc:sldMkLst>
          <pc:docMk/>
          <pc:sldMk cId="919632180" sldId="369"/>
        </pc:sldMkLst>
        <pc:spChg chg="mod">
          <ac:chgData name="Boortz, Kristiane" userId="d7b8bfe2-6797-49b6-9ec7-f20acb68e6c4" providerId="ADAL" clId="{D0F5A84B-54B8-47CD-A5C0-7C7F68DCC147}" dt="2023-09-27T13:00:57.538" v="929" actId="14100"/>
          <ac:spMkLst>
            <pc:docMk/>
            <pc:sldMk cId="919632180" sldId="369"/>
            <ac:spMk id="2" creationId="{7FFDAC9D-109F-3C6B-F560-7A89F65F8930}"/>
          </ac:spMkLst>
        </pc:spChg>
        <pc:spChg chg="mod">
          <ac:chgData name="Boortz, Kristiane" userId="d7b8bfe2-6797-49b6-9ec7-f20acb68e6c4" providerId="ADAL" clId="{D0F5A84B-54B8-47CD-A5C0-7C7F68DCC147}" dt="2023-09-27T12:58:30.753" v="896"/>
          <ac:spMkLst>
            <pc:docMk/>
            <pc:sldMk cId="919632180" sldId="369"/>
            <ac:spMk id="4" creationId="{2E5A6C21-5244-F7A7-576F-54E11687EEDE}"/>
          </ac:spMkLst>
        </pc:spChg>
      </pc:sldChg>
      <pc:sldChg chg="modSp mod">
        <pc:chgData name="Boortz, Kristiane" userId="d7b8bfe2-6797-49b6-9ec7-f20acb68e6c4" providerId="ADAL" clId="{D0F5A84B-54B8-47CD-A5C0-7C7F68DCC147}" dt="2023-09-27T13:09:26.188" v="1134"/>
        <pc:sldMkLst>
          <pc:docMk/>
          <pc:sldMk cId="1035885147" sldId="370"/>
        </pc:sldMkLst>
        <pc:spChg chg="mod">
          <ac:chgData name="Boortz, Kristiane" userId="d7b8bfe2-6797-49b6-9ec7-f20acb68e6c4" providerId="ADAL" clId="{D0F5A84B-54B8-47CD-A5C0-7C7F68DCC147}" dt="2023-09-27T13:09:05.598" v="1132" actId="2710"/>
          <ac:spMkLst>
            <pc:docMk/>
            <pc:sldMk cId="1035885147" sldId="370"/>
            <ac:spMk id="2" creationId="{292BCA54-5F83-915C-576A-6DA938FE0A74}"/>
          </ac:spMkLst>
        </pc:spChg>
        <pc:spChg chg="mod">
          <ac:chgData name="Boortz, Kristiane" userId="d7b8bfe2-6797-49b6-9ec7-f20acb68e6c4" providerId="ADAL" clId="{D0F5A84B-54B8-47CD-A5C0-7C7F68DCC147}" dt="2023-09-27T13:09:26.188" v="1134"/>
          <ac:spMkLst>
            <pc:docMk/>
            <pc:sldMk cId="1035885147" sldId="370"/>
            <ac:spMk id="4" creationId="{F6D80FE7-57D9-22FD-2149-984F26FF0C7C}"/>
          </ac:spMkLst>
        </pc:spChg>
      </pc:sldChg>
      <pc:sldChg chg="modSp mod">
        <pc:chgData name="Boortz, Kristiane" userId="d7b8bfe2-6797-49b6-9ec7-f20acb68e6c4" providerId="ADAL" clId="{D0F5A84B-54B8-47CD-A5C0-7C7F68DCC147}" dt="2023-09-27T13:16:28.970" v="1317"/>
        <pc:sldMkLst>
          <pc:docMk/>
          <pc:sldMk cId="1558130375" sldId="371"/>
        </pc:sldMkLst>
        <pc:spChg chg="mod">
          <ac:chgData name="Boortz, Kristiane" userId="d7b8bfe2-6797-49b6-9ec7-f20acb68e6c4" providerId="ADAL" clId="{D0F5A84B-54B8-47CD-A5C0-7C7F68DCC147}" dt="2023-09-27T13:16:28.970" v="1317"/>
          <ac:spMkLst>
            <pc:docMk/>
            <pc:sldMk cId="1558130375" sldId="371"/>
            <ac:spMk id="2" creationId="{5C02277F-47D8-6DB1-32D2-672C150C2915}"/>
          </ac:spMkLst>
        </pc:spChg>
        <pc:spChg chg="mod">
          <ac:chgData name="Boortz, Kristiane" userId="d7b8bfe2-6797-49b6-9ec7-f20acb68e6c4" providerId="ADAL" clId="{D0F5A84B-54B8-47CD-A5C0-7C7F68DCC147}" dt="2023-09-27T13:16:04.485" v="1314"/>
          <ac:spMkLst>
            <pc:docMk/>
            <pc:sldMk cId="1558130375" sldId="371"/>
            <ac:spMk id="4" creationId="{27266D38-1918-01D6-6DB4-DA2872ED0149}"/>
          </ac:spMkLst>
        </pc:spChg>
      </pc:sldChg>
      <pc:sldChg chg="modSp mod">
        <pc:chgData name="Boortz, Kristiane" userId="d7b8bfe2-6797-49b6-9ec7-f20acb68e6c4" providerId="ADAL" clId="{D0F5A84B-54B8-47CD-A5C0-7C7F68DCC147}" dt="2023-09-27T13:30:02.286" v="1762" actId="27636"/>
        <pc:sldMkLst>
          <pc:docMk/>
          <pc:sldMk cId="2296980752" sldId="372"/>
        </pc:sldMkLst>
        <pc:spChg chg="mod">
          <ac:chgData name="Boortz, Kristiane" userId="d7b8bfe2-6797-49b6-9ec7-f20acb68e6c4" providerId="ADAL" clId="{D0F5A84B-54B8-47CD-A5C0-7C7F68DCC147}" dt="2023-09-27T13:30:02.286" v="1762" actId="27636"/>
          <ac:spMkLst>
            <pc:docMk/>
            <pc:sldMk cId="2296980752" sldId="372"/>
            <ac:spMk id="2" creationId="{DECCF6D4-2209-215F-C375-CB08D9DD1CB5}"/>
          </ac:spMkLst>
        </pc:spChg>
        <pc:spChg chg="mod">
          <ac:chgData name="Boortz, Kristiane" userId="d7b8bfe2-6797-49b6-9ec7-f20acb68e6c4" providerId="ADAL" clId="{D0F5A84B-54B8-47CD-A5C0-7C7F68DCC147}" dt="2023-09-27T13:25:32.218" v="1678"/>
          <ac:spMkLst>
            <pc:docMk/>
            <pc:sldMk cId="2296980752" sldId="372"/>
            <ac:spMk id="4" creationId="{9FA70A8C-1C92-424A-2BB5-C2ABE069D55D}"/>
          </ac:spMkLst>
        </pc:spChg>
      </pc:sldChg>
      <pc:sldChg chg="modSp add mod">
        <pc:chgData name="Boortz, Kristiane" userId="d7b8bfe2-6797-49b6-9ec7-f20acb68e6c4" providerId="ADAL" clId="{D0F5A84B-54B8-47CD-A5C0-7C7F68DCC147}" dt="2023-09-27T12:51:27.341" v="692" actId="27636"/>
        <pc:sldMkLst>
          <pc:docMk/>
          <pc:sldMk cId="2244960858" sldId="373"/>
        </pc:sldMkLst>
        <pc:spChg chg="mod">
          <ac:chgData name="Boortz, Kristiane" userId="d7b8bfe2-6797-49b6-9ec7-f20acb68e6c4" providerId="ADAL" clId="{D0F5A84B-54B8-47CD-A5C0-7C7F68DCC147}" dt="2023-09-27T12:51:27.341" v="692" actId="27636"/>
          <ac:spMkLst>
            <pc:docMk/>
            <pc:sldMk cId="2244960858" sldId="373"/>
            <ac:spMk id="2" creationId="{D46E9C4A-07AB-FE9B-208A-1FE1A8DDA032}"/>
          </ac:spMkLst>
        </pc:spChg>
      </pc:sldChg>
      <pc:sldChg chg="modSp add mod">
        <pc:chgData name="Boortz, Kristiane" userId="d7b8bfe2-6797-49b6-9ec7-f20acb68e6c4" providerId="ADAL" clId="{D0F5A84B-54B8-47CD-A5C0-7C7F68DCC147}" dt="2023-09-27T13:30:38.632" v="1767" actId="20577"/>
        <pc:sldMkLst>
          <pc:docMk/>
          <pc:sldMk cId="1611211874" sldId="374"/>
        </pc:sldMkLst>
        <pc:spChg chg="mod">
          <ac:chgData name="Boortz, Kristiane" userId="d7b8bfe2-6797-49b6-9ec7-f20acb68e6c4" providerId="ADAL" clId="{D0F5A84B-54B8-47CD-A5C0-7C7F68DCC147}" dt="2023-09-27T13:30:38.632" v="1767" actId="20577"/>
          <ac:spMkLst>
            <pc:docMk/>
            <pc:sldMk cId="1611211874" sldId="374"/>
            <ac:spMk id="2" creationId="{DECCF6D4-2209-215F-C375-CB08D9DD1CB5}"/>
          </ac:spMkLst>
        </pc:spChg>
      </pc:sldChg>
      <pc:sldChg chg="modSp add mod ord">
        <pc:chgData name="Boortz, Kristiane" userId="d7b8bfe2-6797-49b6-9ec7-f20acb68e6c4" providerId="ADAL" clId="{D0F5A84B-54B8-47CD-A5C0-7C7F68DCC147}" dt="2023-09-27T13:36:21.084" v="1934" actId="2710"/>
        <pc:sldMkLst>
          <pc:docMk/>
          <pc:sldMk cId="2258326001" sldId="375"/>
        </pc:sldMkLst>
        <pc:spChg chg="mod">
          <ac:chgData name="Boortz, Kristiane" userId="d7b8bfe2-6797-49b6-9ec7-f20acb68e6c4" providerId="ADAL" clId="{D0F5A84B-54B8-47CD-A5C0-7C7F68DCC147}" dt="2023-09-27T13:36:21.084" v="1934" actId="2710"/>
          <ac:spMkLst>
            <pc:docMk/>
            <pc:sldMk cId="2258326001" sldId="375"/>
            <ac:spMk id="2" creationId="{DECCF6D4-2209-215F-C375-CB08D9DD1CB5}"/>
          </ac:spMkLst>
        </pc:spChg>
        <pc:spChg chg="mod">
          <ac:chgData name="Boortz, Kristiane" userId="d7b8bfe2-6797-49b6-9ec7-f20acb68e6c4" providerId="ADAL" clId="{D0F5A84B-54B8-47CD-A5C0-7C7F68DCC147}" dt="2023-09-27T13:35:11.460" v="1924"/>
          <ac:spMkLst>
            <pc:docMk/>
            <pc:sldMk cId="2258326001" sldId="375"/>
            <ac:spMk id="4" creationId="{9FA70A8C-1C92-424A-2BB5-C2ABE069D55D}"/>
          </ac:spMkLst>
        </pc:spChg>
      </pc:sldChg>
      <pc:sldChg chg="modSp add mod">
        <pc:chgData name="Boortz, Kristiane" userId="d7b8bfe2-6797-49b6-9ec7-f20acb68e6c4" providerId="ADAL" clId="{D0F5A84B-54B8-47CD-A5C0-7C7F68DCC147}" dt="2023-09-27T13:53:09.584" v="1989" actId="20577"/>
        <pc:sldMkLst>
          <pc:docMk/>
          <pc:sldMk cId="3835081558" sldId="376"/>
        </pc:sldMkLst>
        <pc:spChg chg="mod">
          <ac:chgData name="Boortz, Kristiane" userId="d7b8bfe2-6797-49b6-9ec7-f20acb68e6c4" providerId="ADAL" clId="{D0F5A84B-54B8-47CD-A5C0-7C7F68DCC147}" dt="2023-09-27T13:53:09.584" v="1989" actId="20577"/>
          <ac:spMkLst>
            <pc:docMk/>
            <pc:sldMk cId="3835081558" sldId="376"/>
            <ac:spMk id="2" creationId="{51F4207F-6692-3644-AAFC-8FDBA1FBEA11}"/>
          </ac:spMkLst>
        </pc:spChg>
      </pc:sldChg>
      <pc:sldChg chg="add">
        <pc:chgData name="Boortz, Kristiane" userId="d7b8bfe2-6797-49b6-9ec7-f20acb68e6c4" providerId="ADAL" clId="{D0F5A84B-54B8-47CD-A5C0-7C7F68DCC147}" dt="2023-09-27T13:51:30.013" v="1938"/>
        <pc:sldMkLst>
          <pc:docMk/>
          <pc:sldMk cId="1233360864" sldId="377"/>
        </pc:sldMkLst>
      </pc:sldChg>
      <pc:sldChg chg="add">
        <pc:chgData name="Boortz, Kristiane" userId="d7b8bfe2-6797-49b6-9ec7-f20acb68e6c4" providerId="ADAL" clId="{D0F5A84B-54B8-47CD-A5C0-7C7F68DCC147}" dt="2023-09-27T13:51:43.771" v="1939"/>
        <pc:sldMkLst>
          <pc:docMk/>
          <pc:sldMk cId="3343134208" sldId="3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93019-C8AC-4664-9D8C-BCCCD7DD8B33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0E103-B2DF-4D84-864A-71F0531E1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91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6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6" r:id="rId2"/>
    <p:sldLayoutId id="2147483661" r:id="rId3"/>
    <p:sldLayoutId id="2147483652" r:id="rId4"/>
    <p:sldLayoutId id="2147483650" r:id="rId5"/>
    <p:sldLayoutId id="2147483654" r:id="rId6"/>
    <p:sldLayoutId id="2147483649" r:id="rId7"/>
    <p:sldLayoutId id="2147483658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wak-sh.de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5"/>
            <a:ext cx="9144000" cy="810153"/>
          </a:xfrm>
        </p:spPr>
        <p:txBody>
          <a:bodyPr>
            <a:normAutofit fontScale="90000"/>
          </a:bodyPr>
          <a:lstStyle/>
          <a:p>
            <a:r>
              <a:rPr lang="de-DE" altLang="de-DE" sz="3100" dirty="0"/>
              <a:t>Herzlich willkommen zur </a:t>
            </a:r>
            <a:r>
              <a:rPr lang="de-DE" sz="3100" dirty="0"/>
              <a:t>Informationsveranstaltung</a:t>
            </a:r>
            <a:br>
              <a:rPr lang="de-DE" dirty="0"/>
            </a:br>
            <a:r>
              <a:rPr lang="de-DE" sz="3100" dirty="0"/>
              <a:t>Kompetenzmanagement &amp; Soft Skills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8913"/>
            <a:ext cx="9144000" cy="3659423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>
                <a:solidFill>
                  <a:schemeClr val="tx1"/>
                </a:solidFill>
              </a:rPr>
              <a:t>Kompetenzmanagement (IHK)</a:t>
            </a:r>
          </a:p>
          <a:p>
            <a:r>
              <a:rPr lang="de-DE" dirty="0">
                <a:solidFill>
                  <a:schemeClr val="tx1"/>
                </a:solidFill>
              </a:rPr>
              <a:t>Konfliktmanagement</a:t>
            </a:r>
          </a:p>
          <a:p>
            <a:r>
              <a:rPr lang="de-DE" dirty="0">
                <a:solidFill>
                  <a:schemeClr val="tx1"/>
                </a:solidFill>
              </a:rPr>
              <a:t>Zeitmanagement</a:t>
            </a:r>
          </a:p>
          <a:p>
            <a:r>
              <a:rPr lang="de-DE" dirty="0">
                <a:solidFill>
                  <a:schemeClr val="tx1"/>
                </a:solidFill>
              </a:rPr>
              <a:t>Zeitmanagement und Arbeitsorganisation</a:t>
            </a:r>
          </a:p>
          <a:p>
            <a:r>
              <a:rPr lang="de-DE" dirty="0">
                <a:solidFill>
                  <a:schemeClr val="tx1"/>
                </a:solidFill>
              </a:rPr>
              <a:t>Resilienz für Führungskräfte</a:t>
            </a:r>
          </a:p>
          <a:p>
            <a:r>
              <a:rPr lang="de-DE" dirty="0">
                <a:solidFill>
                  <a:schemeClr val="tx1"/>
                </a:solidFill>
              </a:rPr>
              <a:t>Interkulturelle Kompetenzen </a:t>
            </a:r>
            <a:r>
              <a:rPr lang="de-DE">
                <a:solidFill>
                  <a:schemeClr val="tx1"/>
                </a:solidFill>
              </a:rPr>
              <a:t>im Unternehmen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5605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396089"/>
            <a:ext cx="10800000" cy="42800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114300" lvl="1" indent="0">
              <a:buNone/>
            </a:pPr>
            <a:r>
              <a:rPr lang="de-DE" sz="1800" b="1" dirty="0"/>
              <a:t>Mit dem Weiterbildungsbonus Schleswig-Holstein werden Seminarkosten der beruflichen Weiterbildung für Erwerbstätige gefördert.</a:t>
            </a:r>
          </a:p>
          <a:p>
            <a:pPr marL="114300" lvl="1" indent="0">
              <a:buNone/>
            </a:pPr>
            <a:endParaRPr lang="de-DE" sz="1700" b="1" dirty="0"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800" dirty="0"/>
              <a:t>Der Zuschuss zur beruflichen Weiterbildungsmaßnahme umfasst bis zu 40 Prozent der zuwendungsfähigen Seminarkosten, höchstens jedoch 1.500 Euro pro Antragstellenden und Kalenderjahr.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Die verbleibenden 60 Prozent der Seminarkosten sind von der Arbeitgeberin/dem Arbeitgeber oder der/dem selbstständig Erwerbstätigen zu übernehmen.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Kosten für Weiterbildungsmaßnahmen unter 16 Zeitstunden sind nicht zuwendungsfähig.</a:t>
            </a:r>
            <a:endParaRPr lang="de-DE" sz="1700" b="1" dirty="0">
              <a:solidFill>
                <a:srgbClr val="FF0000"/>
              </a:solidFill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endParaRPr lang="de-DE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/>
          </a:p>
          <a:p>
            <a:r>
              <a:rPr lang="de-DE" dirty="0"/>
              <a:t>Weiterbildungsbonus </a:t>
            </a:r>
            <a:r>
              <a:rPr lang="de-DE" sz="2100" dirty="0"/>
              <a:t>Schleswig-Holstein (Aktion A3 im Landesprogramm Arbeit 2021 - 2027)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36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114300" lvl="1" indent="0">
              <a:buNone/>
            </a:pPr>
            <a:endParaRPr lang="de-DE" b="1" u="sng" dirty="0">
              <a:cs typeface="Arial"/>
            </a:endParaRPr>
          </a:p>
          <a:p>
            <a:pPr marL="114300" lvl="1" indent="0">
              <a:buNone/>
            </a:pPr>
            <a:r>
              <a:rPr lang="de-DE" b="1" u="sng" dirty="0">
                <a:cs typeface="Arial"/>
              </a:rPr>
              <a:t>Berechnungsbeispiel Kompetenzmanagement</a:t>
            </a:r>
            <a:r>
              <a:rPr lang="de-DE" b="1" u="sng" dirty="0"/>
              <a:t> (IHK)</a:t>
            </a:r>
          </a:p>
          <a:p>
            <a:pPr marL="114300" lvl="1" indent="0">
              <a:buNone/>
            </a:pPr>
            <a:endParaRPr lang="de-DE" b="1" u="sng" dirty="0">
              <a:cs typeface="Arial"/>
            </a:endParaRPr>
          </a:p>
          <a:p>
            <a:pPr marL="114300" lvl="1" indent="0">
              <a:buNone/>
            </a:pPr>
            <a:endParaRPr lang="de-DE" b="1" dirty="0">
              <a:cs typeface="Arial"/>
            </a:endParaRPr>
          </a:p>
          <a:p>
            <a:pPr marL="114300" lvl="1" indent="0">
              <a:buNone/>
            </a:pPr>
            <a:r>
              <a:rPr lang="de-DE" b="1" dirty="0">
                <a:cs typeface="Arial"/>
              </a:rPr>
              <a:t>Veranstaltungspreis				</a:t>
            </a:r>
            <a:r>
              <a:rPr lang="de-DE" b="1" dirty="0"/>
              <a:t>EUR   2.500,00 </a:t>
            </a:r>
          </a:p>
          <a:p>
            <a:pPr marL="114300" lvl="1" indent="0">
              <a:buNone/>
            </a:pPr>
            <a:r>
              <a:rPr lang="de-DE" dirty="0"/>
              <a:t>Förderung bei 40% AN-Anteil (max. EUR 1.500,00)	</a:t>
            </a:r>
            <a:r>
              <a:rPr lang="de-DE" b="1" dirty="0">
                <a:solidFill>
                  <a:srgbClr val="FF0000"/>
                </a:solidFill>
              </a:rPr>
              <a:t>EUR  -1.000,00</a:t>
            </a:r>
          </a:p>
          <a:p>
            <a:pPr marL="114300" lvl="1" indent="0">
              <a:buNone/>
            </a:pPr>
            <a:r>
              <a:rPr lang="de-DE" dirty="0"/>
              <a:t>Zuschuss bei 60%  AG-Anteil			</a:t>
            </a:r>
            <a:r>
              <a:rPr lang="de-DE" b="1" dirty="0">
                <a:solidFill>
                  <a:srgbClr val="FF0000"/>
                </a:solidFill>
              </a:rPr>
              <a:t>EUR  -1.500,00</a:t>
            </a:r>
          </a:p>
          <a:p>
            <a:pPr marL="114300" lvl="1" indent="0">
              <a:buNone/>
            </a:pPr>
            <a:r>
              <a:rPr lang="de-DE" b="1" dirty="0"/>
              <a:t>Eigenanteil nach Erhalt Förderung			EUR          0,00</a:t>
            </a: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Weiterbildungsbonus Schleswig-Holstein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08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D9DC26F-8C77-D46C-FA08-213D17EE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560442"/>
            <a:ext cx="10800000" cy="4020573"/>
          </a:xfrm>
        </p:spPr>
        <p:txBody>
          <a:bodyPr>
            <a:normAutofit fontScale="40000" lnSpcReduction="20000"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4000" dirty="0"/>
              <a:t>Veranstaltungsort:   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sz="4000" dirty="0"/>
              <a:t>           </a:t>
            </a:r>
            <a:r>
              <a:rPr lang="de-DE" sz="4000" b="1" dirty="0"/>
              <a:t>- in Präsenz                          </a:t>
            </a:r>
            <a:r>
              <a:rPr lang="de-DE" sz="4000" dirty="0"/>
              <a:t>Flensburg, Elmshorn, Norderstedt, Neumünster, Lübeck</a:t>
            </a:r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4000" dirty="0"/>
              <a:t>Unterrichtseinheiten:	         8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4000" dirty="0"/>
              <a:t>Unterrichtszeiten:</a:t>
            </a:r>
            <a:r>
              <a:rPr lang="de-DE" sz="4000" b="1" dirty="0"/>
              <a:t>                         </a:t>
            </a:r>
            <a:r>
              <a:rPr lang="de-DE" sz="4000" dirty="0"/>
              <a:t>laut Terminplan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4000" dirty="0"/>
              <a:t>Abschluss:                                   Teilnahmebescheinigung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4000" dirty="0"/>
              <a:t>Preis:		                         850,00 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sz="4000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sz="4000" b="1" dirty="0"/>
              <a:t>Zielgruppe:</a:t>
            </a:r>
          </a:p>
          <a:p>
            <a:r>
              <a:rPr lang="de-DE" sz="4000" dirty="0"/>
              <a:t>- Führungskräfte</a:t>
            </a:r>
          </a:p>
          <a:p>
            <a:r>
              <a:rPr lang="de-DE" sz="4000" dirty="0"/>
              <a:t>- Führungsnachwuchskräfte</a:t>
            </a:r>
          </a:p>
          <a:p>
            <a:r>
              <a:rPr lang="de-DE" sz="4000" dirty="0"/>
              <a:t>- Fachkräfte</a:t>
            </a:r>
          </a:p>
          <a:p>
            <a:r>
              <a:rPr lang="de-DE" sz="4000" dirty="0"/>
              <a:t>- Berater/-innen</a:t>
            </a:r>
          </a:p>
          <a:p>
            <a:pPr fontAlgn="base">
              <a:spcAft>
                <a:spcPct val="0"/>
              </a:spcAft>
              <a:buSzPct val="90000"/>
            </a:pPr>
            <a:br>
              <a:rPr lang="de-DE" dirty="0"/>
            </a:b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386FD3-C07F-B015-08C7-67530842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8F81B8-B01A-C37A-0EA5-845DF7C3F6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Konfliktmanagement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14AA81-2965-FC55-C5CB-6DC93308B9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11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FFDAC9D-109F-3C6B-F560-7A89F65F8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171853"/>
            <a:ext cx="10800000" cy="4878112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10000"/>
              </a:lnSpc>
              <a:spcAft>
                <a:spcPct val="0"/>
              </a:spcAft>
              <a:buSzPct val="90000"/>
            </a:pPr>
            <a:r>
              <a:rPr lang="de-DE" sz="1700" b="1" dirty="0">
                <a:effectLst/>
                <a:latin typeface="Arial" panose="020B0604020202020204" pitchFamily="34" charset="0"/>
              </a:rPr>
              <a:t>Konflikte im Betrieb</a:t>
            </a:r>
            <a:br>
              <a:rPr lang="de-DE" sz="1700" dirty="0"/>
            </a:br>
            <a:r>
              <a:rPr lang="de-DE" sz="1700" dirty="0">
                <a:effectLst/>
                <a:latin typeface="Arial" panose="020B0604020202020204" pitchFamily="34" charset="0"/>
              </a:rPr>
              <a:t>- Was ist ein Konflikt? – Bedeutung verstehen</a:t>
            </a:r>
            <a:br>
              <a:rPr lang="de-DE" sz="1700" dirty="0"/>
            </a:br>
            <a:r>
              <a:rPr lang="de-DE" sz="1700" dirty="0">
                <a:effectLst/>
                <a:latin typeface="Arial" panose="020B0604020202020204" pitchFamily="34" charset="0"/>
              </a:rPr>
              <a:t>- Innere Einstellung zum Konflikt wahrnehmen</a:t>
            </a:r>
            <a:br>
              <a:rPr lang="de-DE" sz="1700" dirty="0"/>
            </a:br>
            <a:r>
              <a:rPr lang="de-DE" sz="1700" dirty="0">
                <a:effectLst/>
                <a:latin typeface="Arial" panose="020B0604020202020204" pitchFamily="34" charset="0"/>
              </a:rPr>
              <a:t>- Konflikte haben positive und negative Wirkungen</a:t>
            </a:r>
            <a:br>
              <a:rPr lang="de-DE" sz="1700" dirty="0"/>
            </a:br>
            <a:r>
              <a:rPr lang="de-DE" sz="1700" b="1" dirty="0">
                <a:effectLst/>
                <a:latin typeface="Arial" panose="020B0604020202020204" pitchFamily="34" charset="0"/>
              </a:rPr>
              <a:t>Phasen des Konfliktmanagements</a:t>
            </a:r>
            <a:br>
              <a:rPr lang="de-DE" sz="1700" dirty="0"/>
            </a:br>
            <a:r>
              <a:rPr lang="de-DE" sz="1700" dirty="0">
                <a:effectLst/>
                <a:latin typeface="Arial" panose="020B0604020202020204" pitchFamily="34" charset="0"/>
              </a:rPr>
              <a:t>- Konfliktanalyse und Konfliktdiagnose</a:t>
            </a:r>
            <a:br>
              <a:rPr lang="de-DE" sz="1700" dirty="0"/>
            </a:br>
            <a:r>
              <a:rPr lang="de-DE" sz="1700" dirty="0">
                <a:effectLst/>
                <a:latin typeface="Arial" panose="020B0604020202020204" pitchFamily="34" charset="0"/>
              </a:rPr>
              <a:t>- Schichtenmodell zur Bearbeitung von Konflikten</a:t>
            </a:r>
            <a:br>
              <a:rPr lang="de-DE" sz="1700" dirty="0"/>
            </a:br>
            <a:r>
              <a:rPr lang="de-DE" sz="1700" dirty="0">
                <a:effectLst/>
                <a:latin typeface="Arial" panose="020B0604020202020204" pitchFamily="34" charset="0"/>
              </a:rPr>
              <a:t>- Konfliktlösung</a:t>
            </a:r>
            <a:br>
              <a:rPr lang="de-DE" sz="1700" dirty="0"/>
            </a:br>
            <a:r>
              <a:rPr lang="de-DE" sz="1700" b="1" dirty="0">
                <a:effectLst/>
                <a:latin typeface="Arial" panose="020B0604020202020204" pitchFamily="34" charset="0"/>
              </a:rPr>
              <a:t>Konfliktsignale und Konfliktursachen</a:t>
            </a:r>
            <a:br>
              <a:rPr lang="de-DE" sz="1700" dirty="0"/>
            </a:br>
            <a:r>
              <a:rPr lang="de-DE" sz="1700" dirty="0">
                <a:effectLst/>
                <a:latin typeface="Arial" panose="020B0604020202020204" pitchFamily="34" charset="0"/>
              </a:rPr>
              <a:t>- Das Eisbergmodell und Wertorientierungen von Menschen und einer Organisation</a:t>
            </a:r>
            <a:br>
              <a:rPr lang="de-DE" sz="1700" dirty="0"/>
            </a:br>
            <a:r>
              <a:rPr lang="de-DE" sz="1700" dirty="0">
                <a:effectLst/>
                <a:latin typeface="Arial" panose="020B0604020202020204" pitchFamily="34" charset="0"/>
              </a:rPr>
              <a:t>- Konfliktarten und -ursachen</a:t>
            </a:r>
            <a:br>
              <a:rPr lang="de-DE" sz="1700" dirty="0"/>
            </a:br>
            <a:r>
              <a:rPr lang="de-DE" sz="1700" dirty="0">
                <a:effectLst/>
                <a:latin typeface="Arial" panose="020B0604020202020204" pitchFamily="34" charset="0"/>
              </a:rPr>
              <a:t>- Konfliktsignale erkennen</a:t>
            </a:r>
            <a:br>
              <a:rPr lang="de-DE" sz="1700" dirty="0"/>
            </a:br>
            <a:r>
              <a:rPr lang="de-DE" sz="1700" b="1" dirty="0">
                <a:effectLst/>
                <a:latin typeface="Arial" panose="020B0604020202020204" pitchFamily="34" charset="0"/>
              </a:rPr>
              <a:t>Konfliktstufen und Strategien zur Konfliktlösung</a:t>
            </a:r>
            <a:br>
              <a:rPr lang="de-DE" sz="1700" dirty="0"/>
            </a:br>
            <a:r>
              <a:rPr lang="de-DE" sz="1700" dirty="0">
                <a:effectLst/>
                <a:latin typeface="Arial" panose="020B0604020202020204" pitchFamily="34" charset="0"/>
              </a:rPr>
              <a:t>- Die Dynamik von Konflikten verstehen: eskalierende Konfliktstufen</a:t>
            </a:r>
            <a:br>
              <a:rPr lang="de-DE" sz="1700" dirty="0"/>
            </a:br>
            <a:r>
              <a:rPr lang="de-DE" sz="1700" dirty="0">
                <a:effectLst/>
                <a:latin typeface="Arial" panose="020B0604020202020204" pitchFamily="34" charset="0"/>
              </a:rPr>
              <a:t>- Formen der Konfliktlösung:</a:t>
            </a:r>
            <a:br>
              <a:rPr lang="de-DE" sz="1700" dirty="0"/>
            </a:br>
            <a:r>
              <a:rPr lang="de-DE" sz="1700" dirty="0">
                <a:effectLst/>
                <a:latin typeface="Arial" panose="020B0604020202020204" pitchFamily="34" charset="0"/>
              </a:rPr>
              <a:t>- Konfliktlösungsergebnisse</a:t>
            </a:r>
            <a:br>
              <a:rPr lang="de-DE" sz="1700" dirty="0"/>
            </a:br>
            <a:r>
              <a:rPr lang="de-DE" sz="1700" b="1" dirty="0">
                <a:effectLst/>
                <a:latin typeface="Arial" panose="020B0604020202020204" pitchFamily="34" charset="0"/>
              </a:rPr>
              <a:t>Konflikte konstruktiv ansprechen und lösen</a:t>
            </a:r>
            <a:br>
              <a:rPr lang="de-DE" sz="1700" dirty="0"/>
            </a:br>
            <a:r>
              <a:rPr lang="de-DE" sz="1700" dirty="0">
                <a:effectLst/>
                <a:latin typeface="Arial" panose="020B0604020202020204" pitchFamily="34" charset="0"/>
              </a:rPr>
              <a:t>- Kommunikation im Konflikt</a:t>
            </a:r>
            <a:br>
              <a:rPr lang="de-DE" sz="1700" dirty="0"/>
            </a:br>
            <a:r>
              <a:rPr lang="de-DE" sz="1700" dirty="0">
                <a:effectLst/>
                <a:latin typeface="Arial" panose="020B0604020202020204" pitchFamily="34" charset="0"/>
              </a:rPr>
              <a:t>- Anwendung einer Methode zur Konfliktlösung</a:t>
            </a:r>
            <a:endParaRPr lang="de-DE" sz="1700" b="1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EF5E4B-68C4-C1A6-14FF-DE442BE6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5A6C21-5244-F7A7-576F-54E11687EE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Konfliktmanagement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5A7E02-B00A-E72F-2377-D36BDDDC70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632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01B641-28DC-1951-6443-737D75E4D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260629"/>
            <a:ext cx="10800000" cy="5002061"/>
          </a:xfrm>
        </p:spPr>
        <p:txBody>
          <a:bodyPr>
            <a:normAutofit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Veranstaltungsort: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sz="1600" dirty="0"/>
              <a:t>         </a:t>
            </a:r>
            <a:r>
              <a:rPr lang="de-DE" sz="1600" b="1" dirty="0"/>
              <a:t>- in Präsenz                                </a:t>
            </a:r>
            <a:r>
              <a:rPr lang="de-DE" sz="1600" dirty="0"/>
              <a:t>Flensburg</a:t>
            </a:r>
            <a:r>
              <a:rPr lang="de-DE" sz="1600" b="1" dirty="0"/>
              <a:t>                         </a:t>
            </a:r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Unterrichtseinheiten:	             </a:t>
            </a:r>
            <a:r>
              <a:rPr lang="de-DE" dirty="0"/>
              <a:t>8</a:t>
            </a:r>
            <a:r>
              <a:rPr lang="de-DE" sz="1600" dirty="0"/>
              <a:t>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Unterrichtszeiten:</a:t>
            </a:r>
            <a:r>
              <a:rPr lang="de-DE" sz="1600" b="1" dirty="0"/>
              <a:t>	</a:t>
            </a:r>
            <a:r>
              <a:rPr lang="de-DE" b="1" dirty="0"/>
              <a:t>             </a:t>
            </a:r>
            <a:r>
              <a:rPr lang="de-DE" dirty="0"/>
              <a:t>laut Terminplan</a:t>
            </a:r>
            <a:endParaRPr lang="de-DE" sz="1600" dirty="0"/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Abschluss:                                      Teilnahmebescheinigung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Preis:		                             </a:t>
            </a:r>
            <a:r>
              <a:rPr lang="de-DE" dirty="0"/>
              <a:t>420</a:t>
            </a:r>
            <a:r>
              <a:rPr lang="de-DE" sz="1600" dirty="0"/>
              <a:t>,00 Euro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endParaRPr lang="de-DE" sz="1600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b="1" dirty="0"/>
              <a:t>Zielgruppe: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 dirty="0">
                <a:effectLst/>
                <a:latin typeface="Arial" panose="020B0604020202020204" pitchFamily="34" charset="0"/>
              </a:rPr>
              <a:t>Kaufmännische Mitarbeitende, die Ihr Zeitmanagement überprüfen und dabei digitale Tools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sinnvoll einsetzen wollen</a:t>
            </a:r>
            <a:endParaRPr lang="de-DE" b="1" dirty="0">
              <a:effectLst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9830AD-2251-FD32-92E4-B90DDDBE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Veranstaltungsadaten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744075-6B44-5951-2209-EB37779A0F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6000" y="847025"/>
            <a:ext cx="10800000" cy="413604"/>
          </a:xfrm>
        </p:spPr>
        <p:txBody>
          <a:bodyPr>
            <a:normAutofit/>
          </a:bodyPr>
          <a:lstStyle/>
          <a:p>
            <a:r>
              <a:rPr lang="de-DE" dirty="0"/>
              <a:t> Zeitmanagement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8FA49D-C6B5-A9DE-E57D-493C1DC80C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76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92BCA54-5F83-915C-576A-6DA938FE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212575"/>
            <a:ext cx="10800000" cy="4769138"/>
          </a:xfrm>
        </p:spPr>
        <p:txBody>
          <a:bodyPr>
            <a:normAutofit/>
          </a:bodyPr>
          <a:lstStyle/>
          <a:p>
            <a:endParaRPr lang="de-DE" dirty="0"/>
          </a:p>
          <a:p>
            <a:pPr>
              <a:lnSpc>
                <a:spcPct val="150000"/>
              </a:lnSpc>
            </a:pPr>
            <a:r>
              <a:rPr lang="de-DE" dirty="0">
                <a:effectLst/>
                <a:latin typeface="Arial" panose="020B0604020202020204" pitchFamily="34" charset="0"/>
              </a:rPr>
              <a:t>- Grundlagen Zeitmanagement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Analyse des persönlichen Zeitmanagements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Ziele festlegen und erreichen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Aufgaben- und Workflowmanagement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Effektive Wochen- und Tagesplanung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Toolbox für digitales Zeitmanagement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CA7D7D-0FDF-AB27-FADB-77542A24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D80FE7-57D9-22FD-2149-984F26FF0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775253"/>
            <a:ext cx="10800000" cy="481898"/>
          </a:xfrm>
        </p:spPr>
        <p:txBody>
          <a:bodyPr/>
          <a:lstStyle/>
          <a:p>
            <a:r>
              <a:rPr lang="de-DE" dirty="0"/>
              <a:t>Zeitmanagement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72CA84-E0EC-06F7-54B9-F87D1517503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885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5553A85-B8D7-3F1B-29AC-88750F41B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518082"/>
            <a:ext cx="11071564" cy="4323425"/>
          </a:xfrm>
        </p:spPr>
        <p:txBody>
          <a:bodyPr>
            <a:normAutofit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Veranstaltungsort: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sz="1600" dirty="0"/>
              <a:t>           </a:t>
            </a:r>
            <a:r>
              <a:rPr lang="de-DE" sz="1600" b="1" dirty="0"/>
              <a:t>- in Präsenz                              </a:t>
            </a:r>
            <a:r>
              <a:rPr lang="de-DE" dirty="0"/>
              <a:t>Neumünster</a:t>
            </a:r>
            <a:r>
              <a:rPr lang="de-DE" sz="1600" b="1" dirty="0"/>
              <a:t>                        </a:t>
            </a:r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Unterrichtseinheiten:	             16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Unterrichtszeiten:</a:t>
            </a:r>
            <a:r>
              <a:rPr lang="de-DE" sz="1600" b="1" dirty="0"/>
              <a:t>	</a:t>
            </a:r>
            <a:r>
              <a:rPr lang="de-DE" b="1" dirty="0"/>
              <a:t>             </a:t>
            </a:r>
            <a:r>
              <a:rPr lang="de-DE" dirty="0"/>
              <a:t>laut Terminplan</a:t>
            </a:r>
            <a:endParaRPr lang="de-DE" sz="1600" dirty="0"/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Abschluss:                                      Teilnahmebescheinigung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Preis:		                             850,00 Euro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endParaRPr lang="de-DE" sz="1600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b="1" dirty="0"/>
              <a:t>Zielgruppe: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sz="1600" dirty="0"/>
              <a:t>- alle </a:t>
            </a:r>
            <a:r>
              <a:rPr lang="de-DE" dirty="0"/>
              <a:t>ihr Arbeitsumfeld in Zukunft optimal planen und organisieren möchten </a:t>
            </a:r>
            <a:endParaRPr lang="de-DE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C964345-1EA2-6C56-4038-288E533A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ACAF52-5D97-65BC-E6DC-7F119C10E0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847024"/>
            <a:ext cx="10800000" cy="481898"/>
          </a:xfrm>
        </p:spPr>
        <p:txBody>
          <a:bodyPr>
            <a:normAutofit/>
          </a:bodyPr>
          <a:lstStyle/>
          <a:p>
            <a:r>
              <a:rPr lang="de-DE" dirty="0"/>
              <a:t>Zeitmanagement und Arbeitsorganisation</a:t>
            </a:r>
            <a:endParaRPr lang="de-DE" sz="50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132DA0-6B4F-585C-C3CE-06E0D6073B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74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C02277F-47D8-6DB1-32D2-672C150C2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SzPct val="90000"/>
            </a:pPr>
            <a:endParaRPr lang="de-DE" sz="1600" b="1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effectLst/>
                <a:latin typeface="Arial" panose="020B0604020202020204" pitchFamily="34" charset="0"/>
              </a:rPr>
              <a:t>- Zeitdiebe erkennen und fassen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Ziele messbar formulieren und erreichen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Prioritäten setzen und durchsetzen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Den eigenen Arbeitsplatz gestalten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Leistungs- und Störkurve erkennen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Realistische Tagesplanung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ALPEN-Methode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576FCA-78B7-E938-BE1C-D7889F9F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266D38-1918-01D6-6DB4-DA2872ED01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Zeitmanagement und Arbeitsorganisation</a:t>
            </a:r>
            <a:endParaRPr lang="de-DE" sz="5000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BF9EDB-C98A-EBD1-C8AA-E2C7B25BDF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130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777E92C-C88F-E2B3-E8DB-7B721B770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276984"/>
            <a:ext cx="10800000" cy="4795113"/>
          </a:xfrm>
        </p:spPr>
        <p:txBody>
          <a:bodyPr>
            <a:normAutofit fontScale="47500" lnSpcReduction="20000"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3400" dirty="0"/>
              <a:t>Veranstaltungsort:                           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sz="3400" b="1" dirty="0"/>
              <a:t>           - in Präsenz                          </a:t>
            </a:r>
            <a:r>
              <a:rPr lang="de-DE" sz="3400" dirty="0"/>
              <a:t>Kiel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sz="3400" b="1" dirty="0"/>
              <a:t>           - Online</a:t>
            </a:r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3400" dirty="0"/>
              <a:t>Unterrichtseinheiten:	         16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3400" dirty="0"/>
              <a:t>Unterrichtszeiten:</a:t>
            </a:r>
            <a:r>
              <a:rPr lang="de-DE" sz="3400" b="1" dirty="0"/>
              <a:t>                         </a:t>
            </a:r>
            <a:r>
              <a:rPr lang="de-DE" sz="3400" dirty="0"/>
              <a:t>laut Terminplan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3400" dirty="0"/>
              <a:t>Abschluss:                                   Teilnahmebescheinigung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3400" dirty="0"/>
              <a:t>Preis:		                         850,00 Euro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endParaRPr lang="de-DE" sz="3400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sz="3400" b="1" dirty="0"/>
              <a:t>Zielgruppe:</a:t>
            </a:r>
          </a:p>
          <a:p>
            <a:r>
              <a:rPr lang="de-DE" sz="3400" dirty="0"/>
              <a:t>Führungskräfte, die </a:t>
            </a:r>
          </a:p>
          <a:p>
            <a:r>
              <a:rPr lang="de-DE" sz="3400" dirty="0"/>
              <a:t>- proaktiv und akut ihre persönliche mentale/psychische Belastung steuern möchten,</a:t>
            </a:r>
          </a:p>
          <a:p>
            <a:r>
              <a:rPr lang="de-DE" sz="3400" dirty="0"/>
              <a:t>- ihre Selbstführungskompetenz mit dem  Resilienz-Konzept gestalten möchten,</a:t>
            </a:r>
          </a:p>
          <a:p>
            <a:r>
              <a:rPr lang="de-DE" sz="3400" dirty="0"/>
              <a:t>- ihren Führungsstil resilient ausrichten wollen,</a:t>
            </a:r>
          </a:p>
          <a:p>
            <a:r>
              <a:rPr lang="de-DE" sz="3400" dirty="0"/>
              <a:t>- unter (hohen) Belastungen ihre persönlichen Widerstandskräfte und diejenigen ihrer Mitarbeitenden und Teams       verbessern und steigern möchten.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SzPct val="90000"/>
            </a:pPr>
            <a:r>
              <a:rPr lang="de-DE" sz="1600" b="1" dirty="0"/>
              <a:t>                                                      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E1EBD35-20AD-37D7-67FB-0756DEA20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04" y="365126"/>
            <a:ext cx="10800000" cy="414192"/>
          </a:xfrm>
        </p:spPr>
        <p:txBody>
          <a:bodyPr>
            <a:noAutofit/>
          </a:bodyPr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A3638-749D-BA34-25DC-467B7FE01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779318"/>
            <a:ext cx="10800000" cy="497667"/>
          </a:xfrm>
        </p:spPr>
        <p:txBody>
          <a:bodyPr>
            <a:normAutofit fontScale="25000" lnSpcReduction="20000"/>
          </a:bodyPr>
          <a:lstStyle/>
          <a:p>
            <a:r>
              <a:rPr lang="de-DE" dirty="0"/>
              <a:t>Resilienz für Führungskräfte</a:t>
            </a:r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  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E19EB-061E-996C-3873-03016C0754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059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ECCF6D4-2209-215F-C375-CB08D9DD1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89"/>
            <a:ext cx="10800000" cy="418492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de-DE" sz="6200" b="1" dirty="0">
                <a:effectLst/>
                <a:latin typeface="Arial" panose="020B0604020202020204" pitchFamily="34" charset="0"/>
              </a:rPr>
              <a:t>Modul 1: Bedeutung von Resilienz für die/in der VUCA-Arbeitswelt</a:t>
            </a:r>
            <a:br>
              <a:rPr lang="de-DE" sz="6200" dirty="0"/>
            </a:br>
            <a:r>
              <a:rPr lang="de-DE" sz="6200" dirty="0">
                <a:effectLst/>
                <a:latin typeface="Arial" panose="020B0604020202020204" pitchFamily="34" charset="0"/>
              </a:rPr>
              <a:t>- Ursachen und Auswirkungen mentaler/psychischer Belastungen</a:t>
            </a:r>
            <a:br>
              <a:rPr lang="de-DE" sz="6200" dirty="0"/>
            </a:br>
            <a:r>
              <a:rPr lang="de-DE" sz="6200" dirty="0">
                <a:effectLst/>
                <a:latin typeface="Arial" panose="020B0604020202020204" pitchFamily="34" charset="0"/>
              </a:rPr>
              <a:t>- das Stigma der Schwäche</a:t>
            </a:r>
            <a:br>
              <a:rPr lang="de-DE" sz="6200" dirty="0"/>
            </a:br>
            <a:r>
              <a:rPr lang="de-DE" sz="6200" dirty="0">
                <a:effectLst/>
                <a:latin typeface="Arial" panose="020B0604020202020204" pitchFamily="34" charset="0"/>
              </a:rPr>
              <a:t>- Wirksamkeit und Nutzen von Förderung der Resilienz</a:t>
            </a:r>
            <a:br>
              <a:rPr lang="de-DE" sz="6200" dirty="0"/>
            </a:br>
            <a:r>
              <a:rPr lang="de-DE" sz="6200" b="1" dirty="0">
                <a:effectLst/>
                <a:latin typeface="Arial" panose="020B0604020202020204" pitchFamily="34" charset="0"/>
              </a:rPr>
              <a:t>Modul 2: Resilienzmodelle und -konzepte</a:t>
            </a:r>
            <a:br>
              <a:rPr lang="de-DE" sz="6200" dirty="0"/>
            </a:br>
            <a:r>
              <a:rPr lang="de-DE" sz="6200" dirty="0">
                <a:effectLst/>
                <a:latin typeface="Arial" panose="020B0604020202020204" pitchFamily="34" charset="0"/>
              </a:rPr>
              <a:t>- Die "Wellen" in der Resilienzforschung</a:t>
            </a:r>
            <a:br>
              <a:rPr lang="de-DE" sz="6200" dirty="0"/>
            </a:br>
            <a:r>
              <a:rPr lang="de-DE" sz="6200" dirty="0">
                <a:effectLst/>
                <a:latin typeface="Arial" panose="020B0604020202020204" pitchFamily="34" charset="0"/>
              </a:rPr>
              <a:t>- Resilienzmodelle und - </a:t>
            </a:r>
            <a:r>
              <a:rPr lang="de-DE" sz="6200" dirty="0" err="1">
                <a:effectLst/>
                <a:latin typeface="Arial" panose="020B0604020202020204" pitchFamily="34" charset="0"/>
              </a:rPr>
              <a:t>konzepte</a:t>
            </a:r>
            <a:br>
              <a:rPr lang="de-DE" sz="6200" dirty="0"/>
            </a:br>
            <a:r>
              <a:rPr lang="de-DE" sz="6200" dirty="0">
                <a:effectLst/>
                <a:latin typeface="Arial" panose="020B0604020202020204" pitchFamily="34" charset="0"/>
              </a:rPr>
              <a:t>- 7 Säulen der Resilienz</a:t>
            </a:r>
            <a:br>
              <a:rPr lang="de-DE" sz="6200" dirty="0"/>
            </a:br>
            <a:r>
              <a:rPr lang="de-DE" sz="6200" dirty="0">
                <a:effectLst/>
                <a:latin typeface="Arial" panose="020B0604020202020204" pitchFamily="34" charset="0"/>
              </a:rPr>
              <a:t>- Entwicklung und Stärkung der Resilienz: kurz- bis langfristige Möglichkeiten</a:t>
            </a:r>
            <a:br>
              <a:rPr lang="de-DE" sz="6200" dirty="0"/>
            </a:br>
            <a:r>
              <a:rPr lang="de-DE" sz="6200" b="1" dirty="0">
                <a:effectLst/>
                <a:latin typeface="Arial" panose="020B0604020202020204" pitchFamily="34" charset="0"/>
              </a:rPr>
              <a:t>Modul 3: Bereiche der Resilienz im Unternehmen</a:t>
            </a:r>
            <a:br>
              <a:rPr lang="de-DE" sz="6200" dirty="0"/>
            </a:br>
            <a:r>
              <a:rPr lang="de-DE" sz="6200" dirty="0">
                <a:effectLst/>
                <a:latin typeface="Arial" panose="020B0604020202020204" pitchFamily="34" charset="0"/>
              </a:rPr>
              <a:t>- Modell der Risikofaktoren und Schutzfaktoren</a:t>
            </a:r>
            <a:br>
              <a:rPr lang="de-DE" sz="6200" dirty="0"/>
            </a:br>
            <a:r>
              <a:rPr lang="de-DE" sz="6200" dirty="0">
                <a:effectLst/>
                <a:latin typeface="Arial" panose="020B0604020202020204" pitchFamily="34" charset="0"/>
              </a:rPr>
              <a:t>- ASSET-Faktoren, Bsp. für positiven Druck, negative Belastungen, Unterstützung</a:t>
            </a:r>
            <a:br>
              <a:rPr lang="de-DE" sz="6200" dirty="0"/>
            </a:br>
            <a:r>
              <a:rPr lang="de-DE" sz="6200" dirty="0">
                <a:effectLst/>
                <a:latin typeface="Arial" panose="020B0604020202020204" pitchFamily="34" charset="0"/>
              </a:rPr>
              <a:t>- individuelle Resilienz</a:t>
            </a:r>
            <a:br>
              <a:rPr lang="de-DE" sz="6200" dirty="0"/>
            </a:br>
            <a:r>
              <a:rPr lang="de-DE" sz="6200" dirty="0">
                <a:effectLst/>
                <a:latin typeface="Arial" panose="020B0604020202020204" pitchFamily="34" charset="0"/>
              </a:rPr>
              <a:t>- Team-Resilienz</a:t>
            </a:r>
            <a:br>
              <a:rPr lang="de-DE" sz="6200" dirty="0"/>
            </a:br>
            <a:r>
              <a:rPr lang="de-DE" sz="6200" dirty="0">
                <a:effectLst/>
                <a:latin typeface="Arial" panose="020B0604020202020204" pitchFamily="34" charset="0"/>
              </a:rPr>
              <a:t>- </a:t>
            </a:r>
            <a:r>
              <a:rPr lang="de-DE" sz="6200" dirty="0" err="1">
                <a:effectLst/>
                <a:latin typeface="Arial" panose="020B0604020202020204" pitchFamily="34" charset="0"/>
              </a:rPr>
              <a:t>organisationelle</a:t>
            </a:r>
            <a:r>
              <a:rPr lang="de-DE" sz="6200" dirty="0">
                <a:effectLst/>
                <a:latin typeface="Arial" panose="020B0604020202020204" pitchFamily="34" charset="0"/>
              </a:rPr>
              <a:t> Resilienz</a:t>
            </a:r>
            <a:br>
              <a:rPr lang="de-DE" sz="6200" dirty="0"/>
            </a:br>
            <a:r>
              <a:rPr lang="de-DE" sz="6200" dirty="0">
                <a:effectLst/>
                <a:latin typeface="Arial" panose="020B0604020202020204" pitchFamily="34" charset="0"/>
              </a:rPr>
              <a:t>- von der resilienten (Selbst-)Führung zu resilienten Strukturen/Erfahrungen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3D4660-8468-2DEE-F527-1D1429A1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A70A8C-1C92-424A-2BB5-C2ABE069D5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Resilienz für Führungskräfte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5C133E-C1C4-5774-DEB2-5476259E57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98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354830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ECCF6D4-2209-215F-C375-CB08D9DD1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89"/>
            <a:ext cx="10800000" cy="4184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600" b="1" dirty="0">
                <a:effectLst/>
                <a:latin typeface="Arial" panose="020B0604020202020204" pitchFamily="34" charset="0"/>
              </a:rPr>
              <a:t>Modul 4: Resiliente Selbstführung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Persönlichkeitsmerkmale und Verhalten resilienter Führungskräfte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Steuerungsfaktoren der Selbstführung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Reflexion der persönlichen Resilienz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persönliches Resilienz-Resümee</a:t>
            </a:r>
            <a:br>
              <a:rPr lang="de-DE" sz="1600" dirty="0"/>
            </a:br>
            <a:r>
              <a:rPr lang="de-DE" sz="1600" b="1" dirty="0">
                <a:effectLst/>
                <a:latin typeface="Arial" panose="020B0604020202020204" pitchFamily="34" charset="0"/>
              </a:rPr>
              <a:t>Modul 5: Resiliente Führung von Mitarbeitenden und Teams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Risikofaktoren und Schutzfaktoren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Stärken, Stresssignale und Grenzen bei Mitarbeitenden erkennen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Mitarbeiterressourcen fördern und Schutzfaktoren gestalten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Hinweise und Tipps für typische Führungssituationen</a:t>
            </a:r>
            <a:endParaRPr lang="de-DE" sz="1600" b="1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3D4660-8468-2DEE-F527-1D1429A1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A70A8C-1C92-424A-2BB5-C2ABE069D5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Resilienz für Führungskräfte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5C133E-C1C4-5774-DEB2-5476259E57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211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5508D6-B307-130E-C2DD-DB4886C0B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5"/>
            <a:ext cx="10800000" cy="4239457"/>
          </a:xfrm>
        </p:spPr>
        <p:txBody>
          <a:bodyPr>
            <a:normAutofit/>
          </a:bodyPr>
          <a:lstStyle/>
          <a:p>
            <a:pPr marL="285750" lvl="0" indent="-285750" fontAlgn="base">
              <a:lnSpc>
                <a:spcPct val="100000"/>
              </a:lnSpc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Veranstaltungsort: 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  <a:buSzPct val="90000"/>
            </a:pPr>
            <a:r>
              <a:rPr lang="de-DE" sz="1600" b="1" dirty="0"/>
              <a:t>           - Online                </a:t>
            </a:r>
          </a:p>
          <a:p>
            <a:pPr marL="285750" lvl="0" indent="-285750" fontAlgn="base">
              <a:lnSpc>
                <a:spcPct val="100000"/>
              </a:lnSpc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Unterrichtseinheiten:</a:t>
            </a:r>
            <a:r>
              <a:rPr lang="de-DE" dirty="0"/>
              <a:t>             16</a:t>
            </a:r>
            <a:r>
              <a:rPr lang="de-DE" sz="1600" dirty="0"/>
              <a:t> Unterrichtseinheiten (1 UE = 45 Minuten)</a:t>
            </a:r>
          </a:p>
          <a:p>
            <a:pPr marL="285750" indent="-285750" fontAlgn="base">
              <a:lnSpc>
                <a:spcPct val="100000"/>
              </a:lnSpc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Unterrichtszeiten:</a:t>
            </a:r>
            <a:r>
              <a:rPr lang="de-DE" sz="1600" b="1" dirty="0"/>
              <a:t>	   </a:t>
            </a:r>
            <a:r>
              <a:rPr lang="de-DE" dirty="0"/>
              <a:t>laut Terminplan</a:t>
            </a:r>
            <a:endParaRPr lang="de-DE" sz="1600" dirty="0"/>
          </a:p>
          <a:p>
            <a:pPr marL="285750" indent="-285750" fontAlgn="base">
              <a:lnSpc>
                <a:spcPct val="100000"/>
              </a:lnSpc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Abschluss:                             Teilnahmebescheinigung</a:t>
            </a:r>
          </a:p>
          <a:p>
            <a:pPr marL="285750" indent="-285750" fontAlgn="base">
              <a:lnSpc>
                <a:spcPct val="100000"/>
              </a:lnSpc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Preis:	</a:t>
            </a:r>
            <a:r>
              <a:rPr lang="de-DE" dirty="0"/>
              <a:t>                                   1269</a:t>
            </a:r>
            <a:r>
              <a:rPr lang="de-DE" sz="1600" dirty="0"/>
              <a:t>,00 Euro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Pct val="90000"/>
            </a:pPr>
            <a:endParaRPr lang="de-DE" sz="1600" dirty="0"/>
          </a:p>
          <a:p>
            <a:pPr fontAlgn="base">
              <a:lnSpc>
                <a:spcPct val="100000"/>
              </a:lnSpc>
              <a:spcAft>
                <a:spcPct val="0"/>
              </a:spcAft>
              <a:buSzPct val="90000"/>
            </a:pPr>
            <a:r>
              <a:rPr lang="de-DE" sz="1600" b="1" dirty="0"/>
              <a:t>Zielgruppe:</a:t>
            </a:r>
          </a:p>
          <a:p>
            <a:r>
              <a:rPr lang="de-DE" dirty="0"/>
              <a:t>Führungskräfte, Team- und Projektleitungen von KMUs, die</a:t>
            </a:r>
          </a:p>
          <a:p>
            <a:r>
              <a:rPr lang="de-DE" dirty="0"/>
              <a:t>- planen, aufgrund des Fachkräftemangels neue Mitarbeitende aus dem Ausland zu rekrutieren</a:t>
            </a:r>
          </a:p>
          <a:p>
            <a:r>
              <a:rPr lang="de-DE" dirty="0"/>
              <a:t>- bereits Mitarbeitende mit anderen kulturellen Hintergründen beschäftigen und eine vertiefende Sensibilisierung für    diese Thematik benötigen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F88A50-CBA6-DF39-5C82-1E63D4FC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A4F89-346A-076F-4556-C73E29398C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Interkulturelle Kompetenzen im Unternehmen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F73C20-A473-7C19-D161-484E990EB3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481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ECCF6D4-2209-215F-C375-CB08D9DD1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89"/>
            <a:ext cx="10800000" cy="45856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b="1" dirty="0">
                <a:effectLst/>
                <a:latin typeface="Arial" panose="020B0604020202020204" pitchFamily="34" charset="0"/>
              </a:rPr>
              <a:t>Basiswissen interkulturelle Kompetenz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Was heißt eigentlich Kultur?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Was gibt es für verschiedene Kulturbegriffe?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Wie lässt sich die Idee der interkulturellen Kompetenz darin verorten und was gehört alles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>
                <a:effectLst/>
                <a:latin typeface="Arial" panose="020B0604020202020204" pitchFamily="34" charset="0"/>
              </a:rPr>
              <a:t>dazu?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Interkulturelle Kommunikation im Arbeitsalltag: Kommunikationsstile und –ebenen im</a:t>
            </a:r>
            <a:br>
              <a:rPr lang="de-DE" b="1" dirty="0"/>
            </a:br>
            <a:r>
              <a:rPr lang="de-DE" b="1" dirty="0">
                <a:effectLst/>
                <a:latin typeface="Arial" panose="020B0604020202020204" pitchFamily="34" charset="0"/>
              </a:rPr>
              <a:t>Spannungsfeld hierarchischer Ordnungen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schriftlich - mündlich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</a:t>
            </a:r>
            <a:r>
              <a:rPr lang="de-DE" dirty="0" err="1">
                <a:effectLst/>
                <a:latin typeface="Arial" panose="020B0604020202020204" pitchFamily="34" charset="0"/>
              </a:rPr>
              <a:t>snalog</a:t>
            </a:r>
            <a:r>
              <a:rPr lang="de-DE" dirty="0">
                <a:effectLst/>
                <a:latin typeface="Arial" panose="020B0604020202020204" pitchFamily="34" charset="0"/>
              </a:rPr>
              <a:t> – digital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klassische Führungsumgebung – agile Führungsumgebung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Stereotype und Vorurteile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Stereotype und Vorurteile erkennen, verstehen und angehen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offene vs. verstecke Diskriminierung/Bias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Verstehen der eigenen Kultur: Selbst- vs. Fremdbild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Tabuthemen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Was gehört dazu und wie gehe ich damit um?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3D4660-8468-2DEE-F527-1D1429A1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A70A8C-1C92-424A-2BB5-C2ABE069D5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Interkulturelle Kompetenzen im Unternehmen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5C133E-C1C4-5774-DEB2-5476259E57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326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325898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b="1" dirty="0"/>
          </a:p>
          <a:p>
            <a:pPr>
              <a:defRPr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012C7-EF87-F543-B79C-78EBEDB4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509103" y="53339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971550" lvl="1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Ansprechpartner:in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Wirtschaftsakademie Schleswig-Holstein GmbH				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6BB802E-0F3B-2F45-6682-E5F97B24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319337"/>
            <a:ext cx="75628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78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/>
              <a:t>Wie geht es weiter?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Fragen können Sie uns jederzeit kontaktieren. 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2428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07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638" y="3610854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223" y="1148939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666" y="1148939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223" y="3610855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7488" y="1148939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0997" y="3610854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896" y="1075768"/>
            <a:ext cx="10973910" cy="4884656"/>
          </a:xfrm>
        </p:spPr>
        <p:txBody>
          <a:bodyPr>
            <a:normAutofit lnSpcReduction="10000"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lvl="0" indent="-285750" fontAlgn="base">
              <a:lnSpc>
                <a:spcPct val="100000"/>
              </a:lnSpc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Veranstaltungsort:   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  <a:buSzPct val="90000"/>
            </a:pPr>
            <a:r>
              <a:rPr lang="de-DE" dirty="0"/>
              <a:t>            - Präsenz                             Flensburg, Elmshorn, Neumünster, Lübeck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  <a:buSzPct val="90000"/>
            </a:pPr>
            <a:r>
              <a:rPr lang="de-DE" dirty="0"/>
              <a:t>            - Online                         </a:t>
            </a:r>
          </a:p>
          <a:p>
            <a:pPr marL="285750" lvl="0" indent="-285750" fontAlgn="base">
              <a:lnSpc>
                <a:spcPct val="100000"/>
              </a:lnSpc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Unterrichtseinheiten:	        50 Unterrichtseinheiten (1 UE = 45 Minuten)</a:t>
            </a:r>
          </a:p>
          <a:p>
            <a:pPr marL="285750" indent="-285750" fontAlgn="base">
              <a:lnSpc>
                <a:spcPct val="100000"/>
              </a:lnSpc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Unterrichtszeiten:</a:t>
            </a:r>
            <a:r>
              <a:rPr lang="de-DE" b="1" dirty="0"/>
              <a:t>	        </a:t>
            </a:r>
            <a:r>
              <a:rPr lang="de-DE" dirty="0"/>
              <a:t>laut Terminplan</a:t>
            </a:r>
            <a:endParaRPr lang="de-DE" sz="1800" dirty="0"/>
          </a:p>
          <a:p>
            <a:pPr marL="285750" indent="-285750" fontAlgn="base">
              <a:lnSpc>
                <a:spcPct val="100000"/>
              </a:lnSpc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Abschluss:                                  IHK-Zertifikat</a:t>
            </a:r>
          </a:p>
          <a:p>
            <a:pPr marL="285750" indent="-285750" fontAlgn="base">
              <a:lnSpc>
                <a:spcPct val="100000"/>
              </a:lnSpc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Preis:		                        2500,00 Euro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Pct val="90000"/>
            </a:pPr>
            <a:r>
              <a:rPr lang="de-DE" b="1" dirty="0"/>
              <a:t>Zielgruppe:</a:t>
            </a:r>
          </a:p>
          <a:p>
            <a:pPr>
              <a:lnSpc>
                <a:spcPct val="100000"/>
              </a:lnSpc>
            </a:pPr>
            <a:r>
              <a:rPr lang="de-DE" dirty="0">
                <a:effectLst/>
                <a:latin typeface="Arial" panose="020B0604020202020204" pitchFamily="34" charset="0"/>
              </a:rPr>
              <a:t>- Führungskräfte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Personalverantwortliche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Personalreferenten/-innen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Personalentwickler/-innen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Geprüfte Personalfachkaufleute (IHK)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Geprüfte Betriebspädagogen/-innen (IHK)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Organisationsentwickler/-innen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896" y="745723"/>
            <a:ext cx="10800000" cy="481898"/>
          </a:xfrm>
        </p:spPr>
        <p:txBody>
          <a:bodyPr>
            <a:noAutofit/>
          </a:bodyPr>
          <a:lstStyle/>
          <a:p>
            <a:r>
              <a:rPr lang="de-DE" dirty="0"/>
              <a:t>Kompetenzmanagement (IHK)</a:t>
            </a:r>
          </a:p>
          <a:p>
            <a:endParaRPr lang="de-DE" sz="1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65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46E9C4A-07AB-FE9B-208A-1FE1A8DDA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214191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spcAft>
                <a:spcPct val="0"/>
              </a:spcAft>
              <a:buSzPct val="90000"/>
            </a:pPr>
            <a:r>
              <a:rPr lang="de-DE" b="1" dirty="0">
                <a:effectLst/>
                <a:latin typeface="Arial" panose="020B0604020202020204" pitchFamily="34" charset="0"/>
              </a:rPr>
              <a:t>Modul 1: Future Skills - Arbeitswelt im transformativen Wandel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Digitalisierung, Megatrends, New Work, Bildung, Lernen, Personalentwicklung, Future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>
                <a:effectLst/>
                <a:latin typeface="Arial" panose="020B0604020202020204" pitchFamily="34" charset="0"/>
              </a:rPr>
              <a:t>Skills: Digitale Schlüsselkompetenzen, transformative Kompetenzen, etc.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Kompetenzbegriff, Kompetenzverständnis, Kompetenzarten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2: Kompetenzmodell/e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Kompetenzmodelle und -management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Entwicklung effektiver Kompetenzmodelle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Einführung und Entwicklung eines unternehmensspezifischen Kompetenzmodells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von der Kompetenzbeschreibung zu den Kompetenzprofilen und Verhaltensweisen für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>
                <a:effectLst/>
                <a:latin typeface="Arial" panose="020B0604020202020204" pitchFamily="34" charset="0"/>
              </a:rPr>
              <a:t>Zielgruppen, Tätigkeiten, Positionen, Levels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3: Kompetenzmanagement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Ziele, Aufgaben und Phasen des strategischen Kompetenzmanagements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Kompetenzmanagement in wesentlichen strategischen Personalprozessen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Werkzeuge insbesondere für KMUs</a:t>
            </a:r>
            <a:endParaRPr lang="de-DE" b="1" dirty="0">
              <a:effectLst/>
              <a:latin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SzPct val="90000"/>
            </a:pPr>
            <a:br>
              <a:rPr lang="de-DE" dirty="0"/>
            </a:b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EBECFCF-9E28-1C7D-01D9-A20A3B80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47530C-EF1E-D980-75A9-0A75703D3D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Kompetenzmanagement (IHK)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5393EF-A3D9-49C5-2CF9-7112AA7F57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4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46E9C4A-07AB-FE9B-208A-1FE1A8DDA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89"/>
            <a:ext cx="10800000" cy="4184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b="1" dirty="0">
                <a:effectLst/>
                <a:latin typeface="Arial" panose="020B0604020202020204" pitchFamily="34" charset="0"/>
              </a:rPr>
              <a:t>Modul 4: Kompetenzerfassung und -bewertung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Kompetenzen erkennen, erfassen und bewerten: Möglichkeiten und Grenzen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Ist-Profile von Mitarbeitenden: Instrumente zur Selbsteinschätzung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Kompetenzmessverfahren zur Fremdeinschätzung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5: Kompetenzentwicklung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Future Learning und New Work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Instrumente zur Personal- und Kompetenzentwicklung am Arbeitsplatz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6: Kompetenzmanagement in der Praxis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Erfahrungen und Herausforderungen in der Praxis bei der Implementierung von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>
                <a:effectLst/>
                <a:latin typeface="Arial" panose="020B0604020202020204" pitchFamily="34" charset="0"/>
              </a:rPr>
              <a:t>Kompetenzmanagement in Unternehmen</a:t>
            </a:r>
          </a:p>
          <a:p>
            <a:pPr>
              <a:lnSpc>
                <a:spcPct val="100000"/>
              </a:lnSpc>
            </a:pP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IHK-Test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schriftlicher Test</a:t>
            </a:r>
            <a:br>
              <a:rPr lang="de-DE" dirty="0"/>
            </a:b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EBECFCF-9E28-1C7D-01D9-A20A3B80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47530C-EF1E-D980-75A9-0A75703D3D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Kompetenzmanagement (IHK)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5393EF-A3D9-49C5-2CF9-7112AA7F57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96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IHK Zertifikatslehrgänge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Lehrgangsart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833562"/>
            <a:ext cx="83439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Weitergehende Informationen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Landesportal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Schleswig-Holstein</a:t>
            </a:r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kern="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de-DE" kern="0" dirty="0">
                <a:solidFill>
                  <a:srgbClr val="0070C0"/>
                </a:solidFill>
              </a:rPr>
              <a:t>www.schleswig-holstein.de</a:t>
            </a:r>
            <a:endParaRPr lang="de-DE" dirty="0">
              <a:solidFill>
                <a:srgbClr val="0070C0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703" y="1366825"/>
            <a:ext cx="5315166" cy="41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34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1460</Words>
  <Application>Microsoft Office PowerPoint</Application>
  <PresentationFormat>Breitbild</PresentationFormat>
  <Paragraphs>175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</vt:lpstr>
      <vt:lpstr>Herzlich willkommen zur Informationsveranstaltung Kompetenzmanagement &amp; Soft Skills</vt:lpstr>
      <vt:lpstr>Über die Wirtschaftsakademie</vt:lpstr>
      <vt:lpstr>Bildungszentren</vt:lpstr>
      <vt:lpstr>Dürfen wir uns vorstellen?</vt:lpstr>
      <vt:lpstr>Veranstaltungsdaten</vt:lpstr>
      <vt:lpstr>Inhalte</vt:lpstr>
      <vt:lpstr>Inhalte</vt:lpstr>
      <vt:lpstr>IHK Zertifikatslehrgänge</vt:lpstr>
      <vt:lpstr>Weitergehende Informationen</vt:lpstr>
      <vt:lpstr>Förderung</vt:lpstr>
      <vt:lpstr>Förderung</vt:lpstr>
      <vt:lpstr>Veranstaltungsdaten</vt:lpstr>
      <vt:lpstr>Inhalte</vt:lpstr>
      <vt:lpstr>Veranstaltungsadaten</vt:lpstr>
      <vt:lpstr>Inhalte</vt:lpstr>
      <vt:lpstr>Veranstaltungsdaten</vt:lpstr>
      <vt:lpstr>Inhalte</vt:lpstr>
      <vt:lpstr>Veranstaltungsdaten</vt:lpstr>
      <vt:lpstr>Inhalte</vt:lpstr>
      <vt:lpstr>Inhalte</vt:lpstr>
      <vt:lpstr>Veranstaltungsdaten</vt:lpstr>
      <vt:lpstr>Inhalte</vt:lpstr>
      <vt:lpstr>Weitere Fragen?</vt:lpstr>
      <vt:lpstr>Ansprechpartner:in</vt:lpstr>
      <vt:lpstr>Unternehmensverbund der Wirtschaftsakademie</vt:lpstr>
      <vt:lpstr>Wie geht es weiter?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zur Informationsveranstaltung</dc:title>
  <dc:creator>Boortz, Kristiane</dc:creator>
  <cp:lastModifiedBy>Boortz, Kristiane</cp:lastModifiedBy>
  <cp:revision>1</cp:revision>
  <dcterms:created xsi:type="dcterms:W3CDTF">2023-07-26T07:43:58Z</dcterms:created>
  <dcterms:modified xsi:type="dcterms:W3CDTF">2023-10-23T10:21:15Z</dcterms:modified>
</cp:coreProperties>
</file>