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328" r:id="rId2"/>
    <p:sldId id="364" r:id="rId3"/>
    <p:sldId id="329" r:id="rId4"/>
    <p:sldId id="339" r:id="rId5"/>
    <p:sldId id="367" r:id="rId6"/>
    <p:sldId id="368" r:id="rId7"/>
    <p:sldId id="365" r:id="rId8"/>
    <p:sldId id="294" r:id="rId9"/>
    <p:sldId id="336" r:id="rId10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00467A"/>
    <a:srgbClr val="09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98" autoAdjust="0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12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5DEB54E-542A-7642-BF2C-60D9533084F0}" type="datetimeFigureOut">
              <a:rPr lang="de-DE" smtClean="0"/>
              <a:t>28.02.2024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5A1EBD4-338A-8042-8C09-29D3BA975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88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01116F-4B3A-C147-BDFC-F90E5AE79217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90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EE94C5-FDD1-EA4D-B537-2BE9321CB36E}"/>
              </a:ext>
            </a:extLst>
          </p:cNvPr>
          <p:cNvSpPr txBox="1"/>
          <p:nvPr userDrawn="1"/>
        </p:nvSpPr>
        <p:spPr>
          <a:xfrm>
            <a:off x="7548897" y="6328086"/>
            <a:ext cx="74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www.wak-sh.de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494E80-6B1B-DD43-ACF5-A69433BB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294" y="6329239"/>
            <a:ext cx="1963614" cy="32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4CBC8A1-3F22-9E44-AFFD-5EBBE2018338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19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4F330A8-068E-B642-9E19-47014C175F62}"/>
              </a:ext>
            </a:extLst>
          </p:cNvPr>
          <p:cNvSpPr txBox="1"/>
          <p:nvPr userDrawn="1"/>
        </p:nvSpPr>
        <p:spPr>
          <a:xfrm>
            <a:off x="1562101" y="28000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tx2"/>
                </a:solidFill>
                <a:latin typeface="+mj-lt"/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8604D0E-7150-EE42-8918-7CA71E675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7426" y="4596540"/>
            <a:ext cx="2673350" cy="45085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29DA0D-76E2-8746-914B-DE4EA129A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773" y="4154295"/>
            <a:ext cx="575445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www.wak-sh.de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BB45F0C4-9DB1-F94A-838B-73442C60B7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077" y="3774098"/>
            <a:ext cx="3688047" cy="3433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Weitere Informationen finden Sie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342329-06DC-4246-B27C-39F538692FAE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082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Höhere Berufsbildung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924F106-D2E7-4476-BA5B-DE4F1BBEFE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47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111D265-DC74-0044-88E9-C5FF81554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652374"/>
            <a:ext cx="108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12F0E58-F203-F947-9123-011B12C75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Inhaltsverzeichnis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E120DBD-ED05-4B45-9EEC-949323B5C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6D62174-6F57-2741-8ED3-4A5B292CE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CE12A5C-B7BB-9149-9395-DE1EFF7CB3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8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78D222-E7AB-9042-8A30-EAD24FDD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B9D7B0-B87B-6646-9174-AA31327DB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7E13983-FBF1-F84D-A507-49D72157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706B852D-5C57-5940-A858-C45F7DE8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0E7D6E5-DF2E-CF4D-918C-090F4054B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153686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4ACC5-53F5-2448-94D0-573B06B1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54" y="1709738"/>
            <a:ext cx="10800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666613-A40E-214D-89E6-342B125ED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754" y="4589464"/>
            <a:ext cx="10800000" cy="77970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A673B5-4273-8C42-9478-B224CB51F3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D722E4-A034-584E-9D88-4EA5F98D7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33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3AB84-F6EC-1F49-A9A4-FDF71D31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F17AE2-738F-534D-808E-D9BD6B8AF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104" y="1825624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389B44-4C16-E74E-BC82-0F6737A63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94F69A0-7B64-0A4A-AAEB-F8D7E29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712069B4-C027-694A-A278-0726D7449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3100616-36B6-DC4B-A61E-93E25F25FA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376810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001296A-FE35-894E-9716-9AF49F2E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017DE56-0550-534C-8B0C-FDCB35BD1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A73A8226-A865-C242-9625-D3869A84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104C10-107F-804B-AF83-B5B08C89F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3522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BCBBF55-649B-0F4E-A576-6679309B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716155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36CFD1-FCD2-2A49-8B73-CA08890D8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53ACC47-2A3F-1E45-BD43-ACBF8AF90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4DD1FFA5-D9D2-9842-9899-3CE83DA32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F14996-771F-5B43-8470-350E0E8276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11287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F406-E5DB-D14A-8992-6BD1E53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1A57B-8747-2C42-89B8-BFEE88B3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92" y="987425"/>
            <a:ext cx="6480000" cy="43934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BD7925-FAC5-A44B-8FE7-1DBD406E5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234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27C8A5-4E17-754C-A247-7A9A5471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189754-81B8-834A-B556-3877A72E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26374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63226-0C34-F841-8CBE-5CE96CFB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D8F217-4731-1F46-BD38-6FA367FB9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4092" y="987426"/>
            <a:ext cx="6480000" cy="438174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6432A7-CCC5-2944-9936-BBE738EF7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117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5A0024-9238-E449-A965-5F825A7A4B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81E1B8-E3D5-7B48-883A-55C9A2A22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1921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0FC7DA-3E7E-5E47-961D-5A74D51E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33F0921-DB0F-7848-9DBD-95C9F2C4F5B9}"/>
              </a:ext>
            </a:extLst>
          </p:cNvPr>
          <p:cNvSpPr txBox="1">
            <a:spLocks/>
          </p:cNvSpPr>
          <p:nvPr userDrawn="1"/>
        </p:nvSpPr>
        <p:spPr>
          <a:xfrm>
            <a:off x="-251745" y="6518319"/>
            <a:ext cx="741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CF283-0270-2445-BCFF-C4D024AD4D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B5811D5-A53A-5D43-9231-5EF77099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0B2EC2-1FC5-8D41-9EBD-FD9DB045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4434" y="6492875"/>
            <a:ext cx="3978965" cy="28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10788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6" r:id="rId8"/>
    <p:sldLayoutId id="2147483657" r:id="rId9"/>
    <p:sldLayoutId id="2147483661" r:id="rId10"/>
    <p:sldLayoutId id="2147483662" r:id="rId11"/>
    <p:sldLayoutId id="2147483663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E8510-6A0C-F59A-72AF-493E245AC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69164"/>
            <a:ext cx="9144000" cy="603148"/>
          </a:xfrm>
        </p:spPr>
        <p:txBody>
          <a:bodyPr/>
          <a:lstStyle/>
          <a:p>
            <a:r>
              <a:rPr lang="de-DE" dirty="0"/>
              <a:t>Herzlich Willkommen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ED3B031-F148-C661-6CA6-0B74EBC5D3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>
                <a:solidFill>
                  <a:schemeClr val="accent1"/>
                </a:solidFill>
              </a:rPr>
              <a:t>zum Infotermin „Prüfungsvorbereitungskurse für Auszubildende“</a:t>
            </a:r>
          </a:p>
          <a:p>
            <a:r>
              <a:rPr lang="de-DE" dirty="0">
                <a:solidFill>
                  <a:schemeClr val="accent1"/>
                </a:solidFill>
              </a:rPr>
              <a:t>Mit Gesa Johannsen und Martina Busche aus der Kundenberatung</a:t>
            </a:r>
          </a:p>
          <a:p>
            <a:r>
              <a:rPr lang="de-DE" dirty="0">
                <a:solidFill>
                  <a:schemeClr val="accent1"/>
                </a:solidFill>
              </a:rPr>
              <a:t>28. Februar 2024</a:t>
            </a:r>
          </a:p>
        </p:txBody>
      </p:sp>
    </p:spTree>
    <p:extLst>
      <p:ext uri="{BB962C8B-B14F-4D97-AF65-F5344CB8AC3E}">
        <p14:creationId xmlns:p14="http://schemas.microsoft.com/office/powerpoint/2010/main" val="255892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Dürfen wir uns vorstellen?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WAK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719" y="3484574"/>
            <a:ext cx="2282621" cy="21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80F4A6-4A2B-7D2D-924B-45351AFB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106" y="1085799"/>
            <a:ext cx="2318049" cy="21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88B65C-03FD-ADB2-59CD-F3672154F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913" y="1087146"/>
            <a:ext cx="2282182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68F60-B4EA-2F48-93EC-D84994F35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106" y="3573782"/>
            <a:ext cx="230371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80D181B-9925-7043-775C-4433B56A9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7569" y="1085799"/>
            <a:ext cx="2272771" cy="21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650655B-A44B-7F30-0270-CBF839690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7244" y="3573782"/>
            <a:ext cx="234552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6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3F0D5C-C5F2-A7AE-5F64-BE4E0BC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die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Vielfältige Bildungsangebote für Beschäftigte und Unternehmen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69E29-31CE-E78C-6413-C328FFABE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WAK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985B34-E781-3F3A-23B3-062FFAA7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716155"/>
            <a:ext cx="443661" cy="34765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49B40138-2DF8-7070-C4BA-39C2CA5046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23359" y="1974922"/>
            <a:ext cx="10154437" cy="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In Zusammenarbeit mit den drei schleswig-holsteinischen Industrie- und Handelskammern sind wir der Bildungspartner der schleswig-holsteinischen Unternehmen und Beschäftigten.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0908DC4-A6D8-D1AE-AD54-BEB2FB847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65" y="1650827"/>
            <a:ext cx="10154438" cy="412983"/>
          </a:xfrm>
        </p:spPr>
        <p:txBody>
          <a:bodyPr/>
          <a:lstStyle/>
          <a:p>
            <a:r>
              <a:rPr lang="de-DE" b="1" dirty="0"/>
              <a:t>Bildungspartner vor Ort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838E092-9DDD-2C16-AB13-2815CE71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3" y="2777103"/>
            <a:ext cx="443661" cy="347655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1DE1D512-60A5-EE3D-DBEE-4B9BA6E130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49566" y="3003210"/>
            <a:ext cx="10154437" cy="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Wir gewinnen, qualifizieren und entwickeln Fach- und Führungskräfte.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532B9C47-2A7A-6B2A-16C0-C0FE2E74A715}"/>
              </a:ext>
            </a:extLst>
          </p:cNvPr>
          <p:cNvSpPr txBox="1">
            <a:spLocks/>
          </p:cNvSpPr>
          <p:nvPr/>
        </p:nvSpPr>
        <p:spPr>
          <a:xfrm>
            <a:off x="1249565" y="2703137"/>
            <a:ext cx="10154438" cy="41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Fach- und Führungskräfte im Fokus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80C6EB-F8B1-6AB4-3FBB-F435F592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3859432"/>
            <a:ext cx="443661" cy="347655"/>
          </a:xfrm>
          <a:prstGeom prst="rect">
            <a:avLst/>
          </a:prstGeom>
        </p:spPr>
      </p:pic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62ED48C3-66C1-D528-E3CC-12AB4E320060}"/>
              </a:ext>
            </a:extLst>
          </p:cNvPr>
          <p:cNvSpPr txBox="1">
            <a:spLocks/>
          </p:cNvSpPr>
          <p:nvPr/>
        </p:nvSpPr>
        <p:spPr>
          <a:xfrm>
            <a:off x="1243491" y="3795930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189 Mitarbeitende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646E366-DE80-075F-E3F4-4A3527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3859432"/>
            <a:ext cx="443661" cy="347655"/>
          </a:xfrm>
          <a:prstGeom prst="rect">
            <a:avLst/>
          </a:prstGeom>
        </p:spPr>
      </p:pic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AC4FDA3-6064-08BB-B130-A1A486F84D4F}"/>
              </a:ext>
            </a:extLst>
          </p:cNvPr>
          <p:cNvSpPr txBox="1">
            <a:spLocks/>
          </p:cNvSpPr>
          <p:nvPr/>
        </p:nvSpPr>
        <p:spPr>
          <a:xfrm>
            <a:off x="4496929" y="3757231"/>
            <a:ext cx="2156124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ca. 600 freiberufliche Dozierende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7212538-1979-35B3-4228-F7AE8A9E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6" y="3859432"/>
            <a:ext cx="443661" cy="347655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8879F8B7-28A7-A9AB-C7FC-B0781767C288}"/>
              </a:ext>
            </a:extLst>
          </p:cNvPr>
          <p:cNvSpPr txBox="1">
            <a:spLocks/>
          </p:cNvSpPr>
          <p:nvPr/>
        </p:nvSpPr>
        <p:spPr>
          <a:xfrm>
            <a:off x="7845617" y="376786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9 Standorte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65F1A91-8484-513C-604C-5E51D25E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4887909"/>
            <a:ext cx="443661" cy="347655"/>
          </a:xfrm>
          <a:prstGeom prst="rect">
            <a:avLst/>
          </a:prstGeom>
        </p:spPr>
      </p:pic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6AEAD4CA-AF3A-B685-9FE7-523B6F902F09}"/>
              </a:ext>
            </a:extLst>
          </p:cNvPr>
          <p:cNvSpPr txBox="1">
            <a:spLocks/>
          </p:cNvSpPr>
          <p:nvPr/>
        </p:nvSpPr>
        <p:spPr>
          <a:xfrm>
            <a:off x="1243491" y="4874806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Gästehäuser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5EB4473-CB80-1438-66FE-69D7590A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4926816"/>
            <a:ext cx="443661" cy="347655"/>
          </a:xfrm>
          <a:prstGeom prst="rect">
            <a:avLst/>
          </a:prstGeom>
        </p:spPr>
      </p:pic>
      <p:sp>
        <p:nvSpPr>
          <p:cNvPr id="25" name="Textplatzhalter 11">
            <a:extLst>
              <a:ext uri="{FF2B5EF4-FFF2-40B4-BE49-F238E27FC236}">
                <a16:creationId xmlns:a16="http://schemas.microsoft.com/office/drawing/2014/main" id="{5D5B63BD-5D98-3AEB-91A6-AA4DE559F4EA}"/>
              </a:ext>
            </a:extLst>
          </p:cNvPr>
          <p:cNvSpPr txBox="1">
            <a:spLocks/>
          </p:cNvSpPr>
          <p:nvPr/>
        </p:nvSpPr>
        <p:spPr>
          <a:xfrm>
            <a:off x="4496929" y="487480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15.452 Teilnehmende in 2022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C1D460D-F678-AE46-6604-3BC1A543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5" y="4926815"/>
            <a:ext cx="443661" cy="347655"/>
          </a:xfrm>
          <a:prstGeom prst="rect">
            <a:avLst/>
          </a:prstGeom>
        </p:spPr>
      </p:pic>
      <p:sp>
        <p:nvSpPr>
          <p:cNvPr id="27" name="Textplatzhalter 11">
            <a:extLst>
              <a:ext uri="{FF2B5EF4-FFF2-40B4-BE49-F238E27FC236}">
                <a16:creationId xmlns:a16="http://schemas.microsoft.com/office/drawing/2014/main" id="{9623EE5A-1D8C-260D-599C-67EEB495C459}"/>
              </a:ext>
            </a:extLst>
          </p:cNvPr>
          <p:cNvSpPr txBox="1">
            <a:spLocks/>
          </p:cNvSpPr>
          <p:nvPr/>
        </p:nvSpPr>
        <p:spPr>
          <a:xfrm>
            <a:off x="7927833" y="4887909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Tochter-gesellschaften</a:t>
            </a:r>
          </a:p>
        </p:txBody>
      </p:sp>
    </p:spTree>
    <p:extLst>
      <p:ext uri="{BB962C8B-B14F-4D97-AF65-F5344CB8AC3E}">
        <p14:creationId xmlns:p14="http://schemas.microsoft.com/office/powerpoint/2010/main" val="1494357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15" y="1517321"/>
            <a:ext cx="5407174" cy="435726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Bildungszentren der Wirtschaftsakademie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9 Standorte in Schleswig-Holstein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2218278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Prüfungsvorbereitungskurse für Auszubildende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Vorteile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2B65DE1-64A6-2D79-1553-5C5729B94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4247"/>
            <a:ext cx="5762034" cy="3960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prüfungsrelevante Themen wiederholen und vertiefen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Wissenslücken erkennen und gezielt schließen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Übungsklausuren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Kompetente Trainer unterstützen bei individuellen Schwierigkeiten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Prüfungsängste nehmen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Häufig bessere Abschlussnoten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Zugang zu einer Online-Lernplattform eines Kooperationspartners mit Quizfragen (90 Tage)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Bei ausreichender Teilnehmerzahl auch hausintern möglich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09270C-78CE-9848-A232-D19A15FB3E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54"/>
          <a:stretch/>
        </p:blipFill>
        <p:spPr>
          <a:xfrm>
            <a:off x="6599368" y="1572522"/>
            <a:ext cx="4998878" cy="2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8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16B1A0D-09B7-298E-8E13-755491C4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412" y="1005553"/>
            <a:ext cx="11485826" cy="4982009"/>
          </a:xfrm>
        </p:spPr>
        <p:txBody>
          <a:bodyPr numCol="4" spcCol="360000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Elektroberufe Abschlussprüfung - Teil 1 (T)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Elektroberufe/Mechatronik Abschlussprüfung - Teil 2 (T)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Elektroniker/-innen für Betriebstechnik / Industrieelektriker/-innen Abschlussprüfung - Teil 1 (P)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Elektroniker/-innen für Betriebstechnik, Industrieelektriker/-innen Abschlussprüfung - Teil 2 (P)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Fachinformatiker/-in Anwendungsentwicklung - (Teil 2) (AVO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Fachinformatiker/-in Systemintegration (Teil 2) (AVO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Fachkraft für Lagerlogistik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Fachlagerist/-in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Groß- und Außenhandelskaufmann/-frau (AVO 2006)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Immobilienkauffrau/-mann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Industriekauffrau/-mann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Industriemechaniker/-in Abschlussprüfung - Teil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Industriemechaniker/-in Abschlussprüfung - Teil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IT-Berufe (Teil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Kauffrau/-mann im E-Commerce (Teil 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Kauffrau/-mann im Einzelhandel (Teil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Kauffrau/-mann im Einzelhandel (Teil 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Kaufmann/-frau für Büromanagement (Teil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Kaufmann/-frau für Büromanagement (Teil 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Kaufmann/-frau für Digitalisierungsmanagement (Teil 2)</a:t>
            </a:r>
            <a:br>
              <a:rPr lang="de-DE" sz="1400" dirty="0"/>
            </a:br>
            <a:br>
              <a:rPr lang="de-DE" sz="1400" dirty="0"/>
            </a:b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Kaufmann/-frau für Groß- und Außenhandelsmanagement - Fachrichtung Außenhandel (Teil 2) (AVO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Kaufmann/-frau für Groß- und Außenhandelsmanagement - Fachrichtung Großhandel </a:t>
            </a:r>
            <a:br>
              <a:rPr lang="de-DE" sz="1400" dirty="0"/>
            </a:br>
            <a:r>
              <a:rPr lang="de-DE" sz="1400" dirty="0"/>
              <a:t>(Teil 2) (AVO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Kaufmann/-frau für Groß- und Außenhandelsmanagement (Teil 1) (AVO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Kaufmann/-frau für IT-System-Management (Teil 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Kosten- und Leistungsrechnung für kaufmännische Auszubildende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Maschinen- und Anlagenführer/in Abschlussprüfung (P)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Mechatroniker/-innen / Elektroniker/-innen für Automatisierungstechnik Abschlussprüfung - Teil 1 (P)</a:t>
            </a:r>
            <a:br>
              <a:rPr lang="de-DE" sz="1400" dirty="0"/>
            </a:br>
            <a:br>
              <a:rPr lang="de-DE" sz="1400" dirty="0"/>
            </a:b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Mechatroniker/-innen, Elektroniker/-innen für Automatisierungstechnik Abschlussprüfung - Teil 2 (P)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Metall – Teil 2 - Betrieblicher Auftrag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Metallberufe Abschlussprüfung - Teil 1 (P)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PV Metallberufe Abschlussprüfung - Teil 1 (T)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PV Metallberufe Abschlussprüfung - Teil 2 (P)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PV Metallberufe Abschlussprüfung - Teil 2 (T)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PV Metallberufe Zwischenprüfung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PV umwelttechnische Berufe Zwischenprüfung (P)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686E02F-3C53-A3CD-09C0-568BFA352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Prüfungsvorbereitungen 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1E1D0B-BD03-3DBE-AAB1-C6A9E6DD08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2939125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33497-9081-444D-B415-50498457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457661"/>
          </a:xfrm>
        </p:spPr>
        <p:txBody>
          <a:bodyPr/>
          <a:lstStyle/>
          <a:p>
            <a:r>
              <a:rPr lang="de-DE" dirty="0"/>
              <a:t>Wie geht es weiter?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1F5AD84-6B7C-A744-AB65-3D965994F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4600" y="1022221"/>
            <a:ext cx="6480175" cy="4324607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CE7320-DF76-7946-9A11-24BF8B42F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Sie erhalten im Nachgang zu diesem Beratungstermin eine Zusammenfassung der Informationen von uns.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Bei Fragen können Sie uns jederzeit kontaktieren.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9050BB-7ADB-8144-98C3-6520E1D8D0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1339715" y="3719146"/>
            <a:ext cx="2674189" cy="12919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Gesa Johannsen</a:t>
            </a:r>
            <a:br>
              <a:rPr lang="de-DE" sz="16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</a:br>
            <a:r>
              <a:rPr lang="de-DE" sz="12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Kundenberaterin</a:t>
            </a:r>
            <a:br>
              <a:rPr lang="de-DE" sz="12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</a:br>
            <a:endParaRPr lang="de-DE" sz="1200" dirty="0">
              <a:solidFill>
                <a:schemeClr val="accent1"/>
              </a:solidFill>
              <a:ea typeface="Source Sans Pro ExtraLight" panose="020B030303040302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4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Tel.: (0431) 3016 - 287</a:t>
            </a:r>
          </a:p>
          <a:p>
            <a:pPr algn="ctr"/>
            <a:r>
              <a:rPr lang="de-DE" sz="1400" dirty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gesa.johannsen@wak-sh.de</a:t>
            </a:r>
          </a:p>
        </p:txBody>
      </p:sp>
    </p:spTree>
    <p:extLst>
      <p:ext uri="{BB962C8B-B14F-4D97-AF65-F5344CB8AC3E}">
        <p14:creationId xmlns:p14="http://schemas.microsoft.com/office/powerpoint/2010/main" val="2063663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EAF966-FB5C-D149-8D6F-21FF3D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Unternehmensverbund der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1B518-D05E-8948-A755-A83F49D484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 starker Verbund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C0B48F-3B87-3B45-B7B6-03EEE56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5" y="4061384"/>
            <a:ext cx="1687504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D580B90-88F7-2647-BF40-4F95143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12" y="3269963"/>
            <a:ext cx="2334858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3CB4BC-4C23-D849-ADD6-49C7BA7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19" y="2246368"/>
            <a:ext cx="4565476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D3AECDC-D998-E34D-A1CE-ED22D2973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3" y="3283373"/>
            <a:ext cx="2201143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904C91B-CF6B-C449-B45D-5C0AC49B5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04" y="3269963"/>
            <a:ext cx="2355429" cy="43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E6B7DF2-1E6D-6D4B-AB2F-7CA9A0089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451" y="4061384"/>
            <a:ext cx="1993611" cy="43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EDA28D-FF64-C34A-B6F8-75AE20E7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601" y="3269963"/>
            <a:ext cx="2345143" cy="43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E6E2FB8-BFCF-7E41-9F32-727BBEB0E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172" y="4040118"/>
            <a:ext cx="1580488" cy="432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5DDB3E-E0EC-E842-AD58-1D42E71C8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252300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77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3c3c3c">
      <a:dk1>
        <a:srgbClr val="000000"/>
      </a:dk1>
      <a:lt1>
        <a:srgbClr val="FFFFFF"/>
      </a:lt1>
      <a:dk2>
        <a:srgbClr val="1A456D"/>
      </a:dk2>
      <a:lt2>
        <a:srgbClr val="E7E6E6"/>
      </a:lt2>
      <a:accent1>
        <a:srgbClr val="1A456D"/>
      </a:accent1>
      <a:accent2>
        <a:srgbClr val="DC071A"/>
      </a:accent2>
      <a:accent3>
        <a:srgbClr val="D3DDEA"/>
      </a:accent3>
      <a:accent4>
        <a:srgbClr val="97C0E0"/>
      </a:accent4>
      <a:accent5>
        <a:srgbClr val="5B9BD5"/>
      </a:accent5>
      <a:accent6>
        <a:srgbClr val="000000"/>
      </a:accent6>
      <a:hlink>
        <a:srgbClr val="0A4479"/>
      </a:hlink>
      <a:folHlink>
        <a:srgbClr val="97C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538</Words>
  <Application>Microsoft Office PowerPoint</Application>
  <PresentationFormat>Breitbild</PresentationFormat>
  <Paragraphs>80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Source Sans Pro ExtraLight</vt:lpstr>
      <vt:lpstr>Office</vt:lpstr>
      <vt:lpstr>Herzlich Willkommen</vt:lpstr>
      <vt:lpstr>Dürfen wir uns vorstellen?</vt:lpstr>
      <vt:lpstr>Über die Wirtschaftsakademie</vt:lpstr>
      <vt:lpstr>Bildungszentren der Wirtschaftsakademie</vt:lpstr>
      <vt:lpstr>Prüfungsvorbereitungskurse für Auszubildende</vt:lpstr>
      <vt:lpstr>Prüfungsvorbereitungen 2024</vt:lpstr>
      <vt:lpstr>Wie geht es weiter?</vt:lpstr>
      <vt:lpstr>Unternehmensverbund der Wirtschaftsakademie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Gesa Johannsen</cp:lastModifiedBy>
  <cp:revision>212</cp:revision>
  <cp:lastPrinted>2023-02-13T13:01:43Z</cp:lastPrinted>
  <dcterms:created xsi:type="dcterms:W3CDTF">2021-07-08T05:50:53Z</dcterms:created>
  <dcterms:modified xsi:type="dcterms:W3CDTF">2024-02-28T10:48:04Z</dcterms:modified>
</cp:coreProperties>
</file>