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6"/>
  </p:notesMasterIdLst>
  <p:sldIdLst>
    <p:sldId id="283" r:id="rId2"/>
    <p:sldId id="357" r:id="rId3"/>
    <p:sldId id="288" r:id="rId4"/>
    <p:sldId id="356" r:id="rId5"/>
    <p:sldId id="365" r:id="rId6"/>
    <p:sldId id="367" r:id="rId7"/>
    <p:sldId id="376" r:id="rId8"/>
    <p:sldId id="377" r:id="rId9"/>
    <p:sldId id="368" r:id="rId10"/>
    <p:sldId id="370" r:id="rId11"/>
    <p:sldId id="372" r:id="rId12"/>
    <p:sldId id="374" r:id="rId13"/>
    <p:sldId id="378" r:id="rId14"/>
    <p:sldId id="379" r:id="rId15"/>
    <p:sldId id="375" r:id="rId16"/>
    <p:sldId id="358" r:id="rId17"/>
    <p:sldId id="359" r:id="rId18"/>
    <p:sldId id="329" r:id="rId19"/>
    <p:sldId id="354" r:id="rId20"/>
    <p:sldId id="361" r:id="rId21"/>
    <p:sldId id="355" r:id="rId22"/>
    <p:sldId id="294" r:id="rId23"/>
    <p:sldId id="360" r:id="rId24"/>
    <p:sldId id="362" r:id="rId25"/>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A"/>
    <a:srgbClr val="005EA4"/>
    <a:srgbClr val="0943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4"/>
  </p:normalViewPr>
  <p:slideViewPr>
    <p:cSldViewPr snapToGrid="0" snapToObjects="1">
      <p:cViewPr varScale="1">
        <p:scale>
          <a:sx n="112" d="100"/>
          <a:sy n="112" d="100"/>
        </p:scale>
        <p:origin x="252" y="96"/>
      </p:cViewPr>
      <p:guideLst/>
    </p:cSldViewPr>
  </p:slideViewPr>
  <p:notesTextViewPr>
    <p:cViewPr>
      <p:scale>
        <a:sx n="3" d="2"/>
        <a:sy n="3" d="2"/>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ortz, Kristiane" userId="d7b8bfe2-6797-49b6-9ec7-f20acb68e6c4" providerId="ADAL" clId="{F8E9BD76-5145-4F33-BC71-ABCF4668D373}"/>
    <pc:docChg chg="undo custSel addSld delSld modSld sldOrd">
      <pc:chgData name="Boortz, Kristiane" userId="d7b8bfe2-6797-49b6-9ec7-f20acb68e6c4" providerId="ADAL" clId="{F8E9BD76-5145-4F33-BC71-ABCF4668D373}" dt="2023-09-25T11:13:12.086" v="1015" actId="2710"/>
      <pc:docMkLst>
        <pc:docMk/>
      </pc:docMkLst>
      <pc:sldChg chg="modSp mod">
        <pc:chgData name="Boortz, Kristiane" userId="d7b8bfe2-6797-49b6-9ec7-f20acb68e6c4" providerId="ADAL" clId="{F8E9BD76-5145-4F33-BC71-ABCF4668D373}" dt="2023-09-20T08:40:33.371" v="120" actId="122"/>
        <pc:sldMkLst>
          <pc:docMk/>
          <pc:sldMk cId="461440392" sldId="283"/>
        </pc:sldMkLst>
        <pc:spChg chg="mod">
          <ac:chgData name="Boortz, Kristiane" userId="d7b8bfe2-6797-49b6-9ec7-f20acb68e6c4" providerId="ADAL" clId="{F8E9BD76-5145-4F33-BC71-ABCF4668D373}" dt="2023-09-20T08:40:33.371" v="120" actId="122"/>
          <ac:spMkLst>
            <pc:docMk/>
            <pc:sldMk cId="461440392" sldId="283"/>
            <ac:spMk id="3" creationId="{BB622F79-2452-4F40-8050-A72D18045EE5}"/>
          </ac:spMkLst>
        </pc:spChg>
      </pc:sldChg>
      <pc:sldChg chg="ord">
        <pc:chgData name="Boortz, Kristiane" userId="d7b8bfe2-6797-49b6-9ec7-f20acb68e6c4" providerId="ADAL" clId="{F8E9BD76-5145-4F33-BC71-ABCF4668D373}" dt="2023-09-20T08:23:57.646" v="3"/>
        <pc:sldMkLst>
          <pc:docMk/>
          <pc:sldMk cId="3019672992" sldId="288"/>
        </pc:sldMkLst>
      </pc:sldChg>
      <pc:sldChg chg="modSp mod">
        <pc:chgData name="Boortz, Kristiane" userId="d7b8bfe2-6797-49b6-9ec7-f20acb68e6c4" providerId="ADAL" clId="{F8E9BD76-5145-4F33-BC71-ABCF4668D373}" dt="2023-09-20T09:29:18.063" v="994" actId="20577"/>
        <pc:sldMkLst>
          <pc:docMk/>
          <pc:sldMk cId="3345066786" sldId="354"/>
        </pc:sldMkLst>
        <pc:spChg chg="mod">
          <ac:chgData name="Boortz, Kristiane" userId="d7b8bfe2-6797-49b6-9ec7-f20acb68e6c4" providerId="ADAL" clId="{F8E9BD76-5145-4F33-BC71-ABCF4668D373}" dt="2023-09-20T09:29:18.063" v="994" actId="20577"/>
          <ac:spMkLst>
            <pc:docMk/>
            <pc:sldMk cId="3345066786" sldId="354"/>
            <ac:spMk id="2" creationId="{51F4207F-6692-3644-AAFC-8FDBA1FBEA11}"/>
          </ac:spMkLst>
        </pc:spChg>
      </pc:sldChg>
      <pc:sldChg chg="delSp modSp mod">
        <pc:chgData name="Boortz, Kristiane" userId="d7b8bfe2-6797-49b6-9ec7-f20acb68e6c4" providerId="ADAL" clId="{F8E9BD76-5145-4F33-BC71-ABCF4668D373}" dt="2023-09-25T11:10:23.403" v="1003" actId="1076"/>
        <pc:sldMkLst>
          <pc:docMk/>
          <pc:sldMk cId="3362809766" sldId="356"/>
        </pc:sldMkLst>
        <pc:picChg chg="mod">
          <ac:chgData name="Boortz, Kristiane" userId="d7b8bfe2-6797-49b6-9ec7-f20acb68e6c4" providerId="ADAL" clId="{F8E9BD76-5145-4F33-BC71-ABCF4668D373}" dt="2023-09-25T11:10:07.763" v="1001" actId="1076"/>
          <ac:picMkLst>
            <pc:docMk/>
            <pc:sldMk cId="3362809766" sldId="356"/>
            <ac:picMk id="5" creationId="{4480F4A6-4A2B-7D2D-924B-45351AFBFBF9}"/>
          </ac:picMkLst>
        </pc:picChg>
        <pc:picChg chg="mod">
          <ac:chgData name="Boortz, Kristiane" userId="d7b8bfe2-6797-49b6-9ec7-f20acb68e6c4" providerId="ADAL" clId="{F8E9BD76-5145-4F33-BC71-ABCF4668D373}" dt="2023-09-25T11:10:02.515" v="1000" actId="1076"/>
          <ac:picMkLst>
            <pc:docMk/>
            <pc:sldMk cId="3362809766" sldId="356"/>
            <ac:picMk id="8" creationId="{8588B65C-03FD-ADB2-59CD-F3672154F344}"/>
          </ac:picMkLst>
        </pc:picChg>
        <pc:picChg chg="mod">
          <ac:chgData name="Boortz, Kristiane" userId="d7b8bfe2-6797-49b6-9ec7-f20acb68e6c4" providerId="ADAL" clId="{F8E9BD76-5145-4F33-BC71-ABCF4668D373}" dt="2023-09-25T11:09:49.598" v="998" actId="1076"/>
          <ac:picMkLst>
            <pc:docMk/>
            <pc:sldMk cId="3362809766" sldId="356"/>
            <ac:picMk id="12" creationId="{B2E68F60-B4EA-2F48-93EC-D84994F35E57}"/>
          </ac:picMkLst>
        </pc:picChg>
        <pc:picChg chg="mod">
          <ac:chgData name="Boortz, Kristiane" userId="d7b8bfe2-6797-49b6-9ec7-f20acb68e6c4" providerId="ADAL" clId="{F8E9BD76-5145-4F33-BC71-ABCF4668D373}" dt="2023-09-25T11:10:23.403" v="1003" actId="1076"/>
          <ac:picMkLst>
            <pc:docMk/>
            <pc:sldMk cId="3362809766" sldId="356"/>
            <ac:picMk id="13" creationId="{00000000-0000-0000-0000-000000000000}"/>
          </ac:picMkLst>
        </pc:picChg>
        <pc:picChg chg="mod">
          <ac:chgData name="Boortz, Kristiane" userId="d7b8bfe2-6797-49b6-9ec7-f20acb68e6c4" providerId="ADAL" clId="{F8E9BD76-5145-4F33-BC71-ABCF4668D373}" dt="2023-09-25T11:10:19.638" v="1002" actId="1076"/>
          <ac:picMkLst>
            <pc:docMk/>
            <pc:sldMk cId="3362809766" sldId="356"/>
            <ac:picMk id="18" creationId="{D80D181B-9925-7043-775C-4433B56A945E}"/>
          </ac:picMkLst>
        </pc:picChg>
        <pc:picChg chg="del">
          <ac:chgData name="Boortz, Kristiane" userId="d7b8bfe2-6797-49b6-9ec7-f20acb68e6c4" providerId="ADAL" clId="{F8E9BD76-5145-4F33-BC71-ABCF4668D373}" dt="2023-09-25T11:09:35.663" v="997" actId="21"/>
          <ac:picMkLst>
            <pc:docMk/>
            <pc:sldMk cId="3362809766" sldId="356"/>
            <ac:picMk id="22" creationId="{E2619217-BC08-4C93-0B20-CCA65D300A4B}"/>
          </ac:picMkLst>
        </pc:picChg>
      </pc:sldChg>
      <pc:sldChg chg="ord">
        <pc:chgData name="Boortz, Kristiane" userId="d7b8bfe2-6797-49b6-9ec7-f20acb68e6c4" providerId="ADAL" clId="{F8E9BD76-5145-4F33-BC71-ABCF4668D373}" dt="2023-09-20T08:23:55.219" v="1"/>
        <pc:sldMkLst>
          <pc:docMk/>
          <pc:sldMk cId="1354830438" sldId="357"/>
        </pc:sldMkLst>
      </pc:sldChg>
      <pc:sldChg chg="ord">
        <pc:chgData name="Boortz, Kristiane" userId="d7b8bfe2-6797-49b6-9ec7-f20acb68e6c4" providerId="ADAL" clId="{F8E9BD76-5145-4F33-BC71-ABCF4668D373}" dt="2023-09-20T09:29:31.020" v="996"/>
        <pc:sldMkLst>
          <pc:docMk/>
          <pc:sldMk cId="1325898602" sldId="361"/>
        </pc:sldMkLst>
      </pc:sldChg>
      <pc:sldChg chg="modSp mod">
        <pc:chgData name="Boortz, Kristiane" userId="d7b8bfe2-6797-49b6-9ec7-f20acb68e6c4" providerId="ADAL" clId="{F8E9BD76-5145-4F33-BC71-ABCF4668D373}" dt="2023-09-20T08:43:05.642" v="226" actId="20577"/>
        <pc:sldMkLst>
          <pc:docMk/>
          <pc:sldMk cId="3968335050" sldId="365"/>
        </pc:sldMkLst>
        <pc:spChg chg="mod">
          <ac:chgData name="Boortz, Kristiane" userId="d7b8bfe2-6797-49b6-9ec7-f20acb68e6c4" providerId="ADAL" clId="{F8E9BD76-5145-4F33-BC71-ABCF4668D373}" dt="2023-09-20T08:41:05.581" v="149" actId="20577"/>
          <ac:spMkLst>
            <pc:docMk/>
            <pc:sldMk cId="3968335050" sldId="365"/>
            <ac:spMk id="2" creationId="{9DE66844-1BDD-AECE-3A70-32F403B4CB73}"/>
          </ac:spMkLst>
        </pc:spChg>
        <pc:spChg chg="mod">
          <ac:chgData name="Boortz, Kristiane" userId="d7b8bfe2-6797-49b6-9ec7-f20acb68e6c4" providerId="ADAL" clId="{F8E9BD76-5145-4F33-BC71-ABCF4668D373}" dt="2023-09-20T08:43:05.642" v="226" actId="20577"/>
          <ac:spMkLst>
            <pc:docMk/>
            <pc:sldMk cId="3968335050" sldId="365"/>
            <ac:spMk id="8" creationId="{072875C3-4EAF-8F5B-892A-DF29F5FF4091}"/>
          </ac:spMkLst>
        </pc:spChg>
      </pc:sldChg>
      <pc:sldChg chg="modSp mod">
        <pc:chgData name="Boortz, Kristiane" userId="d7b8bfe2-6797-49b6-9ec7-f20acb68e6c4" providerId="ADAL" clId="{F8E9BD76-5145-4F33-BC71-ABCF4668D373}" dt="2023-09-20T08:46:28.006" v="307" actId="20577"/>
        <pc:sldMkLst>
          <pc:docMk/>
          <pc:sldMk cId="3153366945" sldId="367"/>
        </pc:sldMkLst>
        <pc:spChg chg="mod">
          <ac:chgData name="Boortz, Kristiane" userId="d7b8bfe2-6797-49b6-9ec7-f20acb68e6c4" providerId="ADAL" clId="{F8E9BD76-5145-4F33-BC71-ABCF4668D373}" dt="2023-09-20T08:46:28.006" v="307" actId="20577"/>
          <ac:spMkLst>
            <pc:docMk/>
            <pc:sldMk cId="3153366945" sldId="367"/>
            <ac:spMk id="2" creationId="{76F93E45-9668-F191-6BE9-916A06235EB9}"/>
          </ac:spMkLst>
        </pc:spChg>
        <pc:spChg chg="mod">
          <ac:chgData name="Boortz, Kristiane" userId="d7b8bfe2-6797-49b6-9ec7-f20acb68e6c4" providerId="ADAL" clId="{F8E9BD76-5145-4F33-BC71-ABCF4668D373}" dt="2023-09-20T08:43:27.764" v="253"/>
          <ac:spMkLst>
            <pc:docMk/>
            <pc:sldMk cId="3153366945" sldId="367"/>
            <ac:spMk id="4" creationId="{23F144AB-90F3-9962-DE76-DF9F39F7A87C}"/>
          </ac:spMkLst>
        </pc:spChg>
      </pc:sldChg>
      <pc:sldChg chg="modSp mod">
        <pc:chgData name="Boortz, Kristiane" userId="d7b8bfe2-6797-49b6-9ec7-f20acb68e6c4" providerId="ADAL" clId="{F8E9BD76-5145-4F33-BC71-ABCF4668D373}" dt="2023-09-20T09:02:52.159" v="424" actId="20577"/>
        <pc:sldMkLst>
          <pc:docMk/>
          <pc:sldMk cId="1904123764" sldId="368"/>
        </pc:sldMkLst>
        <pc:spChg chg="mod">
          <ac:chgData name="Boortz, Kristiane" userId="d7b8bfe2-6797-49b6-9ec7-f20acb68e6c4" providerId="ADAL" clId="{F8E9BD76-5145-4F33-BC71-ABCF4668D373}" dt="2023-09-20T09:02:52.159" v="424" actId="20577"/>
          <ac:spMkLst>
            <pc:docMk/>
            <pc:sldMk cId="1904123764" sldId="368"/>
            <ac:spMk id="2" creationId="{76F93E45-9668-F191-6BE9-916A06235EB9}"/>
          </ac:spMkLst>
        </pc:spChg>
        <pc:spChg chg="mod">
          <ac:chgData name="Boortz, Kristiane" userId="d7b8bfe2-6797-49b6-9ec7-f20acb68e6c4" providerId="ADAL" clId="{F8E9BD76-5145-4F33-BC71-ABCF4668D373}" dt="2023-09-20T09:01:27.344" v="404"/>
          <ac:spMkLst>
            <pc:docMk/>
            <pc:sldMk cId="1904123764" sldId="368"/>
            <ac:spMk id="4" creationId="{23F144AB-90F3-9962-DE76-DF9F39F7A87C}"/>
          </ac:spMkLst>
        </pc:spChg>
      </pc:sldChg>
      <pc:sldChg chg="del">
        <pc:chgData name="Boortz, Kristiane" userId="d7b8bfe2-6797-49b6-9ec7-f20acb68e6c4" providerId="ADAL" clId="{F8E9BD76-5145-4F33-BC71-ABCF4668D373}" dt="2023-09-20T09:03:17.516" v="425" actId="2696"/>
        <pc:sldMkLst>
          <pc:docMk/>
          <pc:sldMk cId="1983990563" sldId="369"/>
        </pc:sldMkLst>
      </pc:sldChg>
      <pc:sldChg chg="modSp mod">
        <pc:chgData name="Boortz, Kristiane" userId="d7b8bfe2-6797-49b6-9ec7-f20acb68e6c4" providerId="ADAL" clId="{F8E9BD76-5145-4F33-BC71-ABCF4668D373}" dt="2023-09-20T09:06:53.443" v="731" actId="20577"/>
        <pc:sldMkLst>
          <pc:docMk/>
          <pc:sldMk cId="3231547921" sldId="370"/>
        </pc:sldMkLst>
        <pc:spChg chg="mod">
          <ac:chgData name="Boortz, Kristiane" userId="d7b8bfe2-6797-49b6-9ec7-f20acb68e6c4" providerId="ADAL" clId="{F8E9BD76-5145-4F33-BC71-ABCF4668D373}" dt="2023-09-20T09:04:26.173" v="430" actId="20577"/>
          <ac:spMkLst>
            <pc:docMk/>
            <pc:sldMk cId="3231547921" sldId="370"/>
            <ac:spMk id="2" creationId="{9DE66844-1BDD-AECE-3A70-32F403B4CB73}"/>
          </ac:spMkLst>
        </pc:spChg>
        <pc:spChg chg="mod">
          <ac:chgData name="Boortz, Kristiane" userId="d7b8bfe2-6797-49b6-9ec7-f20acb68e6c4" providerId="ADAL" clId="{F8E9BD76-5145-4F33-BC71-ABCF4668D373}" dt="2023-09-20T09:06:53.443" v="731" actId="20577"/>
          <ac:spMkLst>
            <pc:docMk/>
            <pc:sldMk cId="3231547921" sldId="370"/>
            <ac:spMk id="8" creationId="{072875C3-4EAF-8F5B-892A-DF29F5FF4091}"/>
          </ac:spMkLst>
        </pc:spChg>
      </pc:sldChg>
      <pc:sldChg chg="del">
        <pc:chgData name="Boortz, Kristiane" userId="d7b8bfe2-6797-49b6-9ec7-f20acb68e6c4" providerId="ADAL" clId="{F8E9BD76-5145-4F33-BC71-ABCF4668D373}" dt="2023-09-20T09:14:59" v="742" actId="2696"/>
        <pc:sldMkLst>
          <pc:docMk/>
          <pc:sldMk cId="4183789249" sldId="371"/>
        </pc:sldMkLst>
      </pc:sldChg>
      <pc:sldChg chg="modSp mod">
        <pc:chgData name="Boortz, Kristiane" userId="d7b8bfe2-6797-49b6-9ec7-f20acb68e6c4" providerId="ADAL" clId="{F8E9BD76-5145-4F33-BC71-ABCF4668D373}" dt="2023-09-25T11:11:43.569" v="1005" actId="2710"/>
        <pc:sldMkLst>
          <pc:docMk/>
          <pc:sldMk cId="662242680" sldId="372"/>
        </pc:sldMkLst>
        <pc:spChg chg="mod">
          <ac:chgData name="Boortz, Kristiane" userId="d7b8bfe2-6797-49b6-9ec7-f20acb68e6c4" providerId="ADAL" clId="{F8E9BD76-5145-4F33-BC71-ABCF4668D373}" dt="2023-09-25T11:11:43.569" v="1005" actId="2710"/>
          <ac:spMkLst>
            <pc:docMk/>
            <pc:sldMk cId="662242680" sldId="372"/>
            <ac:spMk id="2" creationId="{76F93E45-9668-F191-6BE9-916A06235EB9}"/>
          </ac:spMkLst>
        </pc:spChg>
        <pc:spChg chg="mod">
          <ac:chgData name="Boortz, Kristiane" userId="d7b8bfe2-6797-49b6-9ec7-f20acb68e6c4" providerId="ADAL" clId="{F8E9BD76-5145-4F33-BC71-ABCF4668D373}" dt="2023-09-20T09:07:20.523" v="733"/>
          <ac:spMkLst>
            <pc:docMk/>
            <pc:sldMk cId="662242680" sldId="372"/>
            <ac:spMk id="4" creationId="{23F144AB-90F3-9962-DE76-DF9F39F7A87C}"/>
          </ac:spMkLst>
        </pc:spChg>
      </pc:sldChg>
      <pc:sldChg chg="modSp mod">
        <pc:chgData name="Boortz, Kristiane" userId="d7b8bfe2-6797-49b6-9ec7-f20acb68e6c4" providerId="ADAL" clId="{F8E9BD76-5145-4F33-BC71-ABCF4668D373}" dt="2023-09-25T11:12:04.571" v="1010" actId="20577"/>
        <pc:sldMkLst>
          <pc:docMk/>
          <pc:sldMk cId="1545622625" sldId="374"/>
        </pc:sldMkLst>
        <pc:spChg chg="mod">
          <ac:chgData name="Boortz, Kristiane" userId="d7b8bfe2-6797-49b6-9ec7-f20acb68e6c4" providerId="ADAL" clId="{F8E9BD76-5145-4F33-BC71-ABCF4668D373}" dt="2023-09-20T09:15:36.280" v="780" actId="113"/>
          <ac:spMkLst>
            <pc:docMk/>
            <pc:sldMk cId="1545622625" sldId="374"/>
            <ac:spMk id="2" creationId="{9DE66844-1BDD-AECE-3A70-32F403B4CB73}"/>
          </ac:spMkLst>
        </pc:spChg>
        <pc:spChg chg="mod">
          <ac:chgData name="Boortz, Kristiane" userId="d7b8bfe2-6797-49b6-9ec7-f20acb68e6c4" providerId="ADAL" clId="{F8E9BD76-5145-4F33-BC71-ABCF4668D373}" dt="2023-09-25T11:12:04.571" v="1010" actId="20577"/>
          <ac:spMkLst>
            <pc:docMk/>
            <pc:sldMk cId="1545622625" sldId="374"/>
            <ac:spMk id="8" creationId="{072875C3-4EAF-8F5B-892A-DF29F5FF4091}"/>
          </ac:spMkLst>
        </pc:spChg>
      </pc:sldChg>
      <pc:sldChg chg="modSp mod">
        <pc:chgData name="Boortz, Kristiane" userId="d7b8bfe2-6797-49b6-9ec7-f20acb68e6c4" providerId="ADAL" clId="{F8E9BD76-5145-4F33-BC71-ABCF4668D373}" dt="2023-09-20T09:23:17.762" v="896" actId="20577"/>
        <pc:sldMkLst>
          <pc:docMk/>
          <pc:sldMk cId="3227636656" sldId="375"/>
        </pc:sldMkLst>
        <pc:spChg chg="mod">
          <ac:chgData name="Boortz, Kristiane" userId="d7b8bfe2-6797-49b6-9ec7-f20acb68e6c4" providerId="ADAL" clId="{F8E9BD76-5145-4F33-BC71-ABCF4668D373}" dt="2023-09-20T09:22:46.365" v="867" actId="6549"/>
          <ac:spMkLst>
            <pc:docMk/>
            <pc:sldMk cId="3227636656" sldId="375"/>
            <ac:spMk id="2" creationId="{76F93E45-9668-F191-6BE9-916A06235EB9}"/>
          </ac:spMkLst>
        </pc:spChg>
        <pc:spChg chg="mod">
          <ac:chgData name="Boortz, Kristiane" userId="d7b8bfe2-6797-49b6-9ec7-f20acb68e6c4" providerId="ADAL" clId="{F8E9BD76-5145-4F33-BC71-ABCF4668D373}" dt="2023-09-20T09:23:17.762" v="896" actId="20577"/>
          <ac:spMkLst>
            <pc:docMk/>
            <pc:sldMk cId="3227636656" sldId="375"/>
            <ac:spMk id="3" creationId="{4DC69B50-5CCC-DD1D-2265-564B7CFE415A}"/>
          </ac:spMkLst>
        </pc:spChg>
        <pc:spChg chg="mod">
          <ac:chgData name="Boortz, Kristiane" userId="d7b8bfe2-6797-49b6-9ec7-f20acb68e6c4" providerId="ADAL" clId="{F8E9BD76-5145-4F33-BC71-ABCF4668D373}" dt="2023-09-20T09:20:41.561" v="860"/>
          <ac:spMkLst>
            <pc:docMk/>
            <pc:sldMk cId="3227636656" sldId="375"/>
            <ac:spMk id="4" creationId="{23F144AB-90F3-9962-DE76-DF9F39F7A87C}"/>
          </ac:spMkLst>
        </pc:spChg>
      </pc:sldChg>
      <pc:sldChg chg="modSp add mod">
        <pc:chgData name="Boortz, Kristiane" userId="d7b8bfe2-6797-49b6-9ec7-f20acb68e6c4" providerId="ADAL" clId="{F8E9BD76-5145-4F33-BC71-ABCF4668D373}" dt="2023-09-20T08:47:00.687" v="315" actId="113"/>
        <pc:sldMkLst>
          <pc:docMk/>
          <pc:sldMk cId="1982477308" sldId="376"/>
        </pc:sldMkLst>
        <pc:spChg chg="mod">
          <ac:chgData name="Boortz, Kristiane" userId="d7b8bfe2-6797-49b6-9ec7-f20acb68e6c4" providerId="ADAL" clId="{F8E9BD76-5145-4F33-BC71-ABCF4668D373}" dt="2023-09-20T08:47:00.687" v="315" actId="113"/>
          <ac:spMkLst>
            <pc:docMk/>
            <pc:sldMk cId="1982477308" sldId="376"/>
            <ac:spMk id="2" creationId="{76F93E45-9668-F191-6BE9-916A06235EB9}"/>
          </ac:spMkLst>
        </pc:spChg>
      </pc:sldChg>
      <pc:sldChg chg="modSp add mod ord">
        <pc:chgData name="Boortz, Kristiane" userId="d7b8bfe2-6797-49b6-9ec7-f20acb68e6c4" providerId="ADAL" clId="{F8E9BD76-5145-4F33-BC71-ABCF4668D373}" dt="2023-09-20T09:00:35.484" v="377" actId="20577"/>
        <pc:sldMkLst>
          <pc:docMk/>
          <pc:sldMk cId="2456358519" sldId="377"/>
        </pc:sldMkLst>
        <pc:spChg chg="mod">
          <ac:chgData name="Boortz, Kristiane" userId="d7b8bfe2-6797-49b6-9ec7-f20acb68e6c4" providerId="ADAL" clId="{F8E9BD76-5145-4F33-BC71-ABCF4668D373}" dt="2023-09-20T08:59:56.320" v="373" actId="20577"/>
          <ac:spMkLst>
            <pc:docMk/>
            <pc:sldMk cId="2456358519" sldId="377"/>
            <ac:spMk id="2" creationId="{9DE66844-1BDD-AECE-3A70-32F403B4CB73}"/>
          </ac:spMkLst>
        </pc:spChg>
        <pc:spChg chg="mod">
          <ac:chgData name="Boortz, Kristiane" userId="d7b8bfe2-6797-49b6-9ec7-f20acb68e6c4" providerId="ADAL" clId="{F8E9BD76-5145-4F33-BC71-ABCF4668D373}" dt="2023-09-20T09:00:35.484" v="377" actId="20577"/>
          <ac:spMkLst>
            <pc:docMk/>
            <pc:sldMk cId="2456358519" sldId="377"/>
            <ac:spMk id="8" creationId="{072875C3-4EAF-8F5B-892A-DF29F5FF4091}"/>
          </ac:spMkLst>
        </pc:spChg>
      </pc:sldChg>
      <pc:sldChg chg="modSp add mod ord">
        <pc:chgData name="Boortz, Kristiane" userId="d7b8bfe2-6797-49b6-9ec7-f20acb68e6c4" providerId="ADAL" clId="{F8E9BD76-5145-4F33-BC71-ABCF4668D373}" dt="2023-09-25T11:12:52.400" v="1013" actId="14100"/>
        <pc:sldMkLst>
          <pc:docMk/>
          <pc:sldMk cId="1374512930" sldId="378"/>
        </pc:sldMkLst>
        <pc:spChg chg="mod">
          <ac:chgData name="Boortz, Kristiane" userId="d7b8bfe2-6797-49b6-9ec7-f20acb68e6c4" providerId="ADAL" clId="{F8E9BD76-5145-4F33-BC71-ABCF4668D373}" dt="2023-09-25T11:12:52.400" v="1013" actId="14100"/>
          <ac:spMkLst>
            <pc:docMk/>
            <pc:sldMk cId="1374512930" sldId="378"/>
            <ac:spMk id="2" creationId="{76F93E45-9668-F191-6BE9-916A06235EB9}"/>
          </ac:spMkLst>
        </pc:spChg>
        <pc:spChg chg="mod">
          <ac:chgData name="Boortz, Kristiane" userId="d7b8bfe2-6797-49b6-9ec7-f20acb68e6c4" providerId="ADAL" clId="{F8E9BD76-5145-4F33-BC71-ABCF4668D373}" dt="2023-09-20T09:23:56.055" v="901"/>
          <ac:spMkLst>
            <pc:docMk/>
            <pc:sldMk cId="1374512930" sldId="378"/>
            <ac:spMk id="4" creationId="{23F144AB-90F3-9962-DE76-DF9F39F7A87C}"/>
          </ac:spMkLst>
        </pc:spChg>
      </pc:sldChg>
      <pc:sldChg chg="modSp add mod">
        <pc:chgData name="Boortz, Kristiane" userId="d7b8bfe2-6797-49b6-9ec7-f20acb68e6c4" providerId="ADAL" clId="{F8E9BD76-5145-4F33-BC71-ABCF4668D373}" dt="2023-09-25T11:13:12.086" v="1015" actId="2710"/>
        <pc:sldMkLst>
          <pc:docMk/>
          <pc:sldMk cId="374835607" sldId="379"/>
        </pc:sldMkLst>
        <pc:spChg chg="mod">
          <ac:chgData name="Boortz, Kristiane" userId="d7b8bfe2-6797-49b6-9ec7-f20acb68e6c4" providerId="ADAL" clId="{F8E9BD76-5145-4F33-BC71-ABCF4668D373}" dt="2023-09-25T11:13:12.086" v="1015" actId="2710"/>
          <ac:spMkLst>
            <pc:docMk/>
            <pc:sldMk cId="374835607" sldId="379"/>
            <ac:spMk id="2" creationId="{76F93E45-9668-F191-6BE9-916A06235E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35DEB54E-542A-7642-BF2C-60D9533084F0}" type="datetimeFigureOut">
              <a:rPr lang="de-DE" smtClean="0"/>
              <a:t>25.09.2023</a:t>
            </a:fld>
            <a:endParaRPr lang="de-DE"/>
          </a:p>
        </p:txBody>
      </p:sp>
      <p:sp>
        <p:nvSpPr>
          <p:cNvPr id="4" name="Folienbildplatzhalt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75A1EBD4-338A-8042-8C09-29D3BA975429}" type="slidenum">
              <a:rPr lang="de-DE" smtClean="0"/>
              <a:t>‹Nr.›</a:t>
            </a:fld>
            <a:endParaRPr lang="de-DE"/>
          </a:p>
        </p:txBody>
      </p:sp>
    </p:spTree>
    <p:extLst>
      <p:ext uri="{BB962C8B-B14F-4D97-AF65-F5344CB8AC3E}">
        <p14:creationId xmlns:p14="http://schemas.microsoft.com/office/powerpoint/2010/main" val="148188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1EBD4-338A-8042-8C09-29D3BA975429}" type="slidenum">
              <a:rPr lang="de-DE" smtClean="0"/>
              <a:t>23</a:t>
            </a:fld>
            <a:endParaRPr lang="de-DE"/>
          </a:p>
        </p:txBody>
      </p:sp>
    </p:spTree>
    <p:extLst>
      <p:ext uri="{BB962C8B-B14F-4D97-AF65-F5344CB8AC3E}">
        <p14:creationId xmlns:p14="http://schemas.microsoft.com/office/powerpoint/2010/main" val="1851635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E980FB-69FF-2942-A69D-523F63C47784}"/>
              </a:ext>
            </a:extLst>
          </p:cNvPr>
          <p:cNvSpPr>
            <a:spLocks noGrp="1"/>
          </p:cNvSpPr>
          <p:nvPr>
            <p:ph type="ctrTitle"/>
          </p:nvPr>
        </p:nvSpPr>
        <p:spPr>
          <a:xfrm>
            <a:off x="1524000" y="1486286"/>
            <a:ext cx="9144000" cy="2387600"/>
          </a:xfrm>
          <a:prstGeom prst="rect">
            <a:avLst/>
          </a:prstGeom>
          <a:noFill/>
        </p:spPr>
        <p:txBody>
          <a:bodyPr anchor="b">
            <a:normAutofit/>
          </a:bodyPr>
          <a:lstStyle>
            <a:lvl1pPr algn="ctr">
              <a:defRPr sz="2800">
                <a:solidFill>
                  <a:schemeClr val="accent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703873B0-7A7C-A34D-8D12-AD9198EBFAB9}"/>
              </a:ext>
            </a:extLst>
          </p:cNvPr>
          <p:cNvSpPr>
            <a:spLocks noGrp="1"/>
          </p:cNvSpPr>
          <p:nvPr>
            <p:ph type="subTitle" idx="1"/>
          </p:nvPr>
        </p:nvSpPr>
        <p:spPr>
          <a:xfrm>
            <a:off x="1524000" y="3993980"/>
            <a:ext cx="9144000" cy="1121718"/>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8" name="Textfeld 7">
            <a:extLst>
              <a:ext uri="{FF2B5EF4-FFF2-40B4-BE49-F238E27FC236}">
                <a16:creationId xmlns:a16="http://schemas.microsoft.com/office/drawing/2014/main" id="{8401116F-4B3A-C147-BDFC-F90E5AE79217}"/>
              </a:ext>
            </a:extLst>
          </p:cNvPr>
          <p:cNvSpPr txBox="1"/>
          <p:nvPr userDrawn="1"/>
        </p:nvSpPr>
        <p:spPr>
          <a:xfrm>
            <a:off x="105196" y="6635468"/>
            <a:ext cx="380326" cy="153750"/>
          </a:xfrm>
          <a:prstGeom prst="rect">
            <a:avLst/>
          </a:prstGeom>
          <a:solidFill>
            <a:srgbClr val="09437A"/>
          </a:solidFill>
        </p:spPr>
        <p:txBody>
          <a:bodyPr wrap="square" rtlCol="0">
            <a:spAutoFit/>
          </a:bodyPr>
          <a:lstStyle/>
          <a:p>
            <a:endParaRPr lang="de-DE" dirty="0"/>
          </a:p>
        </p:txBody>
      </p:sp>
    </p:spTree>
    <p:extLst>
      <p:ext uri="{BB962C8B-B14F-4D97-AF65-F5344CB8AC3E}">
        <p14:creationId xmlns:p14="http://schemas.microsoft.com/office/powerpoint/2010/main" val="207990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_So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E980FB-69FF-2942-A69D-523F63C47784}"/>
              </a:ext>
            </a:extLst>
          </p:cNvPr>
          <p:cNvSpPr>
            <a:spLocks noGrp="1"/>
          </p:cNvSpPr>
          <p:nvPr>
            <p:ph type="ctrTitle"/>
          </p:nvPr>
        </p:nvSpPr>
        <p:spPr>
          <a:xfrm>
            <a:off x="1524000" y="1486286"/>
            <a:ext cx="9144000" cy="2387600"/>
          </a:xfrm>
          <a:prstGeom prst="rect">
            <a:avLst/>
          </a:prstGeom>
          <a:noFill/>
        </p:spPr>
        <p:txBody>
          <a:bodyPr anchor="b">
            <a:normAutofit/>
          </a:bodyPr>
          <a:lstStyle>
            <a:lvl1pPr algn="ctr">
              <a:defRPr sz="2800">
                <a:solidFill>
                  <a:schemeClr val="accent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703873B0-7A7C-A34D-8D12-AD9198EBFAB9}"/>
              </a:ext>
            </a:extLst>
          </p:cNvPr>
          <p:cNvSpPr>
            <a:spLocks noGrp="1"/>
          </p:cNvSpPr>
          <p:nvPr>
            <p:ph type="subTitle" idx="1"/>
          </p:nvPr>
        </p:nvSpPr>
        <p:spPr>
          <a:xfrm>
            <a:off x="1524000" y="3993980"/>
            <a:ext cx="9144000" cy="1121718"/>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5" name="Textfeld 4">
            <a:extLst>
              <a:ext uri="{FF2B5EF4-FFF2-40B4-BE49-F238E27FC236}">
                <a16:creationId xmlns:a16="http://schemas.microsoft.com/office/drawing/2014/main" id="{A1EE94C5-FDD1-EA4D-B537-2BE9321CB36E}"/>
              </a:ext>
            </a:extLst>
          </p:cNvPr>
          <p:cNvSpPr txBox="1"/>
          <p:nvPr userDrawn="1"/>
        </p:nvSpPr>
        <p:spPr>
          <a:xfrm>
            <a:off x="7548897" y="6328086"/>
            <a:ext cx="7479323" cy="369332"/>
          </a:xfrm>
          <a:prstGeom prst="rect">
            <a:avLst/>
          </a:prstGeom>
          <a:noFill/>
        </p:spPr>
        <p:txBody>
          <a:bodyPr wrap="square" rtlCol="0">
            <a:spAutoFit/>
          </a:bodyPr>
          <a:lstStyle/>
          <a:p>
            <a:r>
              <a:rPr lang="de-DE" dirty="0" err="1">
                <a:solidFill>
                  <a:schemeClr val="bg1"/>
                </a:solidFill>
              </a:rPr>
              <a:t>www.wak-sh.de</a:t>
            </a:r>
            <a:endParaRPr lang="de-DE" dirty="0">
              <a:solidFill>
                <a:schemeClr val="bg1"/>
              </a:solidFill>
            </a:endParaRPr>
          </a:p>
        </p:txBody>
      </p:sp>
      <p:pic>
        <p:nvPicPr>
          <p:cNvPr id="6" name="Grafik 5">
            <a:extLst>
              <a:ext uri="{FF2B5EF4-FFF2-40B4-BE49-F238E27FC236}">
                <a16:creationId xmlns:a16="http://schemas.microsoft.com/office/drawing/2014/main" id="{D6494E80-6B1B-DD43-ACF5-A69433BBA4A2}"/>
              </a:ext>
            </a:extLst>
          </p:cNvPr>
          <p:cNvPicPr>
            <a:picLocks noChangeAspect="1"/>
          </p:cNvPicPr>
          <p:nvPr userDrawn="1"/>
        </p:nvPicPr>
        <p:blipFill>
          <a:blip r:embed="rId3"/>
          <a:stretch>
            <a:fillRect/>
          </a:stretch>
        </p:blipFill>
        <p:spPr>
          <a:xfrm>
            <a:off x="9724294" y="6329239"/>
            <a:ext cx="1963614" cy="327269"/>
          </a:xfrm>
          <a:prstGeom prst="rect">
            <a:avLst/>
          </a:prstGeom>
        </p:spPr>
      </p:pic>
      <p:sp>
        <p:nvSpPr>
          <p:cNvPr id="7" name="Textfeld 6">
            <a:extLst>
              <a:ext uri="{FF2B5EF4-FFF2-40B4-BE49-F238E27FC236}">
                <a16:creationId xmlns:a16="http://schemas.microsoft.com/office/drawing/2014/main" id="{64CBC8A1-3F22-9E44-AFFD-5EBBE2018338}"/>
              </a:ext>
            </a:extLst>
          </p:cNvPr>
          <p:cNvSpPr txBox="1"/>
          <p:nvPr userDrawn="1"/>
        </p:nvSpPr>
        <p:spPr>
          <a:xfrm>
            <a:off x="105196" y="6635468"/>
            <a:ext cx="380326" cy="153750"/>
          </a:xfrm>
          <a:prstGeom prst="rect">
            <a:avLst/>
          </a:prstGeom>
          <a:solidFill>
            <a:srgbClr val="09437A"/>
          </a:solidFill>
        </p:spPr>
        <p:txBody>
          <a:bodyPr wrap="square" rtlCol="0">
            <a:spAutoFit/>
          </a:bodyPr>
          <a:lstStyle/>
          <a:p>
            <a:endParaRPr lang="de-DE" dirty="0"/>
          </a:p>
        </p:txBody>
      </p:sp>
    </p:spTree>
    <p:extLst>
      <p:ext uri="{BB962C8B-B14F-4D97-AF65-F5344CB8AC3E}">
        <p14:creationId xmlns:p14="http://schemas.microsoft.com/office/powerpoint/2010/main" val="234619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schlus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4F330A8-068E-B642-9E19-47014C175F62}"/>
              </a:ext>
            </a:extLst>
          </p:cNvPr>
          <p:cNvSpPr txBox="1"/>
          <p:nvPr userDrawn="1"/>
        </p:nvSpPr>
        <p:spPr>
          <a:xfrm>
            <a:off x="1562101" y="2800069"/>
            <a:ext cx="9144000" cy="523220"/>
          </a:xfrm>
          <a:prstGeom prst="rect">
            <a:avLst/>
          </a:prstGeom>
          <a:noFill/>
        </p:spPr>
        <p:txBody>
          <a:bodyPr wrap="square" rtlCol="0">
            <a:spAutoFit/>
          </a:bodyPr>
          <a:lstStyle/>
          <a:p>
            <a:pPr algn="ctr"/>
            <a:r>
              <a:rPr lang="de-DE" sz="2800" dirty="0">
                <a:solidFill>
                  <a:schemeClr val="tx2"/>
                </a:solidFill>
                <a:latin typeface="+mj-lt"/>
              </a:rPr>
              <a:t>Vielen Dank</a:t>
            </a:r>
          </a:p>
        </p:txBody>
      </p:sp>
      <p:pic>
        <p:nvPicPr>
          <p:cNvPr id="9" name="Grafik 8">
            <a:extLst>
              <a:ext uri="{FF2B5EF4-FFF2-40B4-BE49-F238E27FC236}">
                <a16:creationId xmlns:a16="http://schemas.microsoft.com/office/drawing/2014/main" id="{28604D0E-7150-EE42-8918-7CA71E675521}"/>
              </a:ext>
            </a:extLst>
          </p:cNvPr>
          <p:cNvPicPr>
            <a:picLocks noChangeAspect="1"/>
          </p:cNvPicPr>
          <p:nvPr userDrawn="1"/>
        </p:nvPicPr>
        <p:blipFill>
          <a:blip r:embed="rId3"/>
          <a:stretch>
            <a:fillRect/>
          </a:stretch>
        </p:blipFill>
        <p:spPr>
          <a:xfrm>
            <a:off x="4797426" y="4596540"/>
            <a:ext cx="2673350" cy="450850"/>
          </a:xfrm>
          <a:prstGeom prst="rect">
            <a:avLst/>
          </a:prstGeom>
        </p:spPr>
      </p:pic>
      <p:sp>
        <p:nvSpPr>
          <p:cNvPr id="3" name="Textplatzhalter 2">
            <a:extLst>
              <a:ext uri="{FF2B5EF4-FFF2-40B4-BE49-F238E27FC236}">
                <a16:creationId xmlns:a16="http://schemas.microsoft.com/office/drawing/2014/main" id="{0029DA0D-76E2-8746-914B-DE4EA129A19A}"/>
              </a:ext>
            </a:extLst>
          </p:cNvPr>
          <p:cNvSpPr>
            <a:spLocks noGrp="1"/>
          </p:cNvSpPr>
          <p:nvPr>
            <p:ph type="body" sz="quarter" idx="11" hasCustomPrompt="1"/>
          </p:nvPr>
        </p:nvSpPr>
        <p:spPr>
          <a:xfrm>
            <a:off x="3218773" y="4154295"/>
            <a:ext cx="5754453" cy="369888"/>
          </a:xfrm>
        </p:spPr>
        <p:txBody>
          <a:bodyPr>
            <a:normAutofit/>
          </a:bodyPr>
          <a:lstStyle>
            <a:lvl1pPr marL="0" indent="0" algn="ctr">
              <a:buNone/>
              <a:defRPr sz="1600">
                <a:solidFill>
                  <a:schemeClr val="accent1"/>
                </a:solidFill>
              </a:defRPr>
            </a:lvl1pPr>
          </a:lstStyle>
          <a:p>
            <a:pPr lvl="0"/>
            <a:r>
              <a:rPr lang="de-DE" dirty="0" err="1"/>
              <a:t>www.wak-sh.de</a:t>
            </a:r>
            <a:endParaRPr lang="de-DE" dirty="0"/>
          </a:p>
        </p:txBody>
      </p:sp>
      <p:sp>
        <p:nvSpPr>
          <p:cNvPr id="11" name="Textplatzhalter 5">
            <a:extLst>
              <a:ext uri="{FF2B5EF4-FFF2-40B4-BE49-F238E27FC236}">
                <a16:creationId xmlns:a16="http://schemas.microsoft.com/office/drawing/2014/main" id="{BB45F0C4-9DB1-F94A-838B-73442C60B71D}"/>
              </a:ext>
            </a:extLst>
          </p:cNvPr>
          <p:cNvSpPr>
            <a:spLocks noGrp="1"/>
          </p:cNvSpPr>
          <p:nvPr>
            <p:ph type="body" sz="quarter" idx="12" hasCustomPrompt="1"/>
          </p:nvPr>
        </p:nvSpPr>
        <p:spPr>
          <a:xfrm>
            <a:off x="4290077" y="3774098"/>
            <a:ext cx="3688047" cy="343376"/>
          </a:xfrm>
        </p:spPr>
        <p:txBody>
          <a:bodyPr>
            <a:noAutofit/>
          </a:bodyPr>
          <a:lstStyle>
            <a:lvl1pPr marL="0" indent="0">
              <a:buNone/>
              <a:defRPr sz="1600"/>
            </a:lvl1pPr>
          </a:lstStyle>
          <a:p>
            <a:pPr lvl="0"/>
            <a:r>
              <a:rPr lang="de-DE" dirty="0"/>
              <a:t>Weitere Informationen finden Sie hier:</a:t>
            </a:r>
          </a:p>
        </p:txBody>
      </p:sp>
      <p:sp>
        <p:nvSpPr>
          <p:cNvPr id="7" name="Textfeld 6">
            <a:extLst>
              <a:ext uri="{FF2B5EF4-FFF2-40B4-BE49-F238E27FC236}">
                <a16:creationId xmlns:a16="http://schemas.microsoft.com/office/drawing/2014/main" id="{FA342329-06DC-4246-B27C-39F538692FAE}"/>
              </a:ext>
            </a:extLst>
          </p:cNvPr>
          <p:cNvSpPr txBox="1"/>
          <p:nvPr userDrawn="1"/>
        </p:nvSpPr>
        <p:spPr>
          <a:xfrm>
            <a:off x="105196" y="6635468"/>
            <a:ext cx="380326" cy="153750"/>
          </a:xfrm>
          <a:prstGeom prst="rect">
            <a:avLst/>
          </a:prstGeom>
          <a:solidFill>
            <a:srgbClr val="09437A"/>
          </a:solidFill>
        </p:spPr>
        <p:txBody>
          <a:bodyPr wrap="square" rtlCol="0">
            <a:spAutoFit/>
          </a:bodyPr>
          <a:lstStyle/>
          <a:p>
            <a:endParaRPr lang="de-DE" dirty="0"/>
          </a:p>
        </p:txBody>
      </p:sp>
    </p:spTree>
    <p:extLst>
      <p:ext uri="{BB962C8B-B14F-4D97-AF65-F5344CB8AC3E}">
        <p14:creationId xmlns:p14="http://schemas.microsoft.com/office/powerpoint/2010/main" val="3587082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platzhalter 7">
            <a:extLst>
              <a:ext uri="{FF2B5EF4-FFF2-40B4-BE49-F238E27FC236}">
                <a16:creationId xmlns:a16="http://schemas.microsoft.com/office/drawing/2014/main" id="{6111D265-DC74-0044-88E9-C5FF81554DB2}"/>
              </a:ext>
            </a:extLst>
          </p:cNvPr>
          <p:cNvSpPr>
            <a:spLocks noGrp="1"/>
          </p:cNvSpPr>
          <p:nvPr>
            <p:ph type="body" sz="quarter" idx="13"/>
          </p:nvPr>
        </p:nvSpPr>
        <p:spPr>
          <a:xfrm>
            <a:off x="709104" y="1652374"/>
            <a:ext cx="10800000" cy="3960000"/>
          </a:xfrm>
        </p:spPr>
        <p:txBody>
          <a:bodyPr/>
          <a:lstStyle>
            <a:lvl1pPr>
              <a:defRPr sz="1600"/>
            </a:lvl1pPr>
            <a:lvl2pPr>
              <a:defRPr sz="1600"/>
            </a:lvl2pPr>
            <a:lvl3pPr>
              <a:defRPr sz="1600"/>
            </a:lvl3pPr>
            <a:lvl4pPr>
              <a:defRPr sz="1600"/>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itel 1">
            <a:extLst>
              <a:ext uri="{FF2B5EF4-FFF2-40B4-BE49-F238E27FC236}">
                <a16:creationId xmlns:a16="http://schemas.microsoft.com/office/drawing/2014/main" id="{912F0E58-F203-F947-9123-011B12C75211}"/>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Inhaltsverzeichnis</a:t>
            </a:r>
          </a:p>
        </p:txBody>
      </p:sp>
      <p:pic>
        <p:nvPicPr>
          <p:cNvPr id="9" name="Grafik 8">
            <a:extLst>
              <a:ext uri="{FF2B5EF4-FFF2-40B4-BE49-F238E27FC236}">
                <a16:creationId xmlns:a16="http://schemas.microsoft.com/office/drawing/2014/main" id="{AE120DBD-ED05-4B45-9EEC-949323B5C2AE}"/>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17" name="Textplatzhalter 16">
            <a:extLst>
              <a:ext uri="{FF2B5EF4-FFF2-40B4-BE49-F238E27FC236}">
                <a16:creationId xmlns:a16="http://schemas.microsoft.com/office/drawing/2014/main" id="{66D62174-6F57-2741-8ED3-4A5B292CEA06}"/>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0CE12A5C-B7BB-9149-9395-DE1EFF7CB304}"/>
              </a:ext>
            </a:extLst>
          </p:cNvPr>
          <p:cNvSpPr>
            <a:spLocks noGrp="1"/>
          </p:cNvSpPr>
          <p:nvPr>
            <p:ph type="ftr" sz="quarter" idx="15"/>
          </p:nvPr>
        </p:nvSpPr>
        <p:spPr>
          <a:xfrm>
            <a:off x="4106518" y="6569765"/>
            <a:ext cx="3978965" cy="288235"/>
          </a:xfrm>
        </p:spPr>
        <p:txBody>
          <a:bodyPr/>
          <a:lstStyle/>
          <a:p>
            <a:endParaRPr lang="de-DE" dirty="0"/>
          </a:p>
        </p:txBody>
      </p:sp>
    </p:spTree>
    <p:extLst>
      <p:ext uri="{BB962C8B-B14F-4D97-AF65-F5344CB8AC3E}">
        <p14:creationId xmlns:p14="http://schemas.microsoft.com/office/powerpoint/2010/main" val="344838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B78D222-E7AB-9042-8A30-EAD24FDDC60F}"/>
              </a:ext>
            </a:extLst>
          </p:cNvPr>
          <p:cNvSpPr>
            <a:spLocks noGrp="1"/>
          </p:cNvSpPr>
          <p:nvPr>
            <p:ph idx="1"/>
          </p:nvPr>
        </p:nvSpPr>
        <p:spPr>
          <a:xfrm>
            <a:off x="709104" y="1621016"/>
            <a:ext cx="10800000" cy="3960000"/>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5" name="Grafik 4">
            <a:extLst>
              <a:ext uri="{FF2B5EF4-FFF2-40B4-BE49-F238E27FC236}">
                <a16:creationId xmlns:a16="http://schemas.microsoft.com/office/drawing/2014/main" id="{83B9D7B0-B87B-6646-9174-AA31327DBAB5}"/>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7" name="Titel 1">
            <a:extLst>
              <a:ext uri="{FF2B5EF4-FFF2-40B4-BE49-F238E27FC236}">
                <a16:creationId xmlns:a16="http://schemas.microsoft.com/office/drawing/2014/main" id="{87E13983-FBF1-F84D-A507-49D72157A029}"/>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8" name="Textplatzhalter 16">
            <a:extLst>
              <a:ext uri="{FF2B5EF4-FFF2-40B4-BE49-F238E27FC236}">
                <a16:creationId xmlns:a16="http://schemas.microsoft.com/office/drawing/2014/main" id="{706B852D-5C57-5940-A858-C45F7DE836D6}"/>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D0E7D6E5-DF2E-CF4D-918C-090F4054B124}"/>
              </a:ext>
            </a:extLst>
          </p:cNvPr>
          <p:cNvSpPr>
            <a:spLocks noGrp="1"/>
          </p:cNvSpPr>
          <p:nvPr>
            <p:ph type="ftr" sz="quarter" idx="15"/>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153686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E4ACC5-53F5-2448-94D0-573B06B12FE2}"/>
              </a:ext>
            </a:extLst>
          </p:cNvPr>
          <p:cNvSpPr>
            <a:spLocks noGrp="1"/>
          </p:cNvSpPr>
          <p:nvPr>
            <p:ph type="title"/>
          </p:nvPr>
        </p:nvSpPr>
        <p:spPr>
          <a:xfrm>
            <a:off x="702754" y="1709738"/>
            <a:ext cx="10800000" cy="2852737"/>
          </a:xfrm>
          <a:prstGeom prst="rect">
            <a:avLst/>
          </a:prstGeom>
        </p:spPr>
        <p:txBody>
          <a:bodyPr anchor="b">
            <a:normAutofit/>
          </a:bodyPr>
          <a:lstStyle>
            <a:lvl1pPr>
              <a:defRPr sz="2800"/>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DF666613-A40E-214D-89E6-342B125ED14A}"/>
              </a:ext>
            </a:extLst>
          </p:cNvPr>
          <p:cNvSpPr>
            <a:spLocks noGrp="1"/>
          </p:cNvSpPr>
          <p:nvPr>
            <p:ph type="body" idx="1"/>
          </p:nvPr>
        </p:nvSpPr>
        <p:spPr>
          <a:xfrm>
            <a:off x="702754" y="4589464"/>
            <a:ext cx="10800000" cy="779706"/>
          </a:xfrm>
        </p:spPr>
        <p:txBody>
          <a:bodyPr>
            <a:normAutofit/>
          </a:bodyPr>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pic>
        <p:nvPicPr>
          <p:cNvPr id="5" name="Grafik 4">
            <a:extLst>
              <a:ext uri="{FF2B5EF4-FFF2-40B4-BE49-F238E27FC236}">
                <a16:creationId xmlns:a16="http://schemas.microsoft.com/office/drawing/2014/main" id="{B3A673B5-4273-8C42-9478-B224CB51F36E}"/>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4" name="Fußzeilenplatzhalter 3">
            <a:extLst>
              <a:ext uri="{FF2B5EF4-FFF2-40B4-BE49-F238E27FC236}">
                <a16:creationId xmlns:a16="http://schemas.microsoft.com/office/drawing/2014/main" id="{23D722E4-A034-584E-9D88-4EA5F98D7100}"/>
              </a:ext>
            </a:extLst>
          </p:cNvPr>
          <p:cNvSpPr>
            <a:spLocks noGrp="1"/>
          </p:cNvSpPr>
          <p:nvPr>
            <p:ph type="ftr" sz="quarter" idx="10"/>
          </p:nvPr>
        </p:nvSpPr>
        <p:spPr>
          <a:xfrm>
            <a:off x="4106518" y="6569765"/>
            <a:ext cx="3978965" cy="288235"/>
          </a:xfrm>
        </p:spPr>
        <p:txBody>
          <a:bodyPr/>
          <a:lstStyle/>
          <a:p>
            <a:endParaRPr lang="de-DE" dirty="0"/>
          </a:p>
        </p:txBody>
      </p:sp>
    </p:spTree>
    <p:extLst>
      <p:ext uri="{BB962C8B-B14F-4D97-AF65-F5344CB8AC3E}">
        <p14:creationId xmlns:p14="http://schemas.microsoft.com/office/powerpoint/2010/main" val="232933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EF3AB84-F6EC-1F49-A9A4-FDF71D3183E8}"/>
              </a:ext>
            </a:extLst>
          </p:cNvPr>
          <p:cNvSpPr>
            <a:spLocks noGrp="1"/>
          </p:cNvSpPr>
          <p:nvPr>
            <p:ph sz="half" idx="1"/>
          </p:nvPr>
        </p:nvSpPr>
        <p:spPr>
          <a:xfrm>
            <a:off x="709104" y="1825625"/>
            <a:ext cx="5400000" cy="3508375"/>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B8F17AE2-738F-534D-808E-D9BD6B8AFF8C}"/>
              </a:ext>
            </a:extLst>
          </p:cNvPr>
          <p:cNvSpPr>
            <a:spLocks noGrp="1"/>
          </p:cNvSpPr>
          <p:nvPr>
            <p:ph sz="half" idx="2"/>
          </p:nvPr>
        </p:nvSpPr>
        <p:spPr>
          <a:xfrm>
            <a:off x="6109104" y="1825624"/>
            <a:ext cx="5400000" cy="3508375"/>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6" name="Grafik 5">
            <a:extLst>
              <a:ext uri="{FF2B5EF4-FFF2-40B4-BE49-F238E27FC236}">
                <a16:creationId xmlns:a16="http://schemas.microsoft.com/office/drawing/2014/main" id="{A7389B44-4C16-E74E-BC82-0F6737A636DD}"/>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9" name="Titel 1">
            <a:extLst>
              <a:ext uri="{FF2B5EF4-FFF2-40B4-BE49-F238E27FC236}">
                <a16:creationId xmlns:a16="http://schemas.microsoft.com/office/drawing/2014/main" id="{F94F69A0-7B64-0A4A-AAEB-F8D7E2999928}"/>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10" name="Textplatzhalter 16">
            <a:extLst>
              <a:ext uri="{FF2B5EF4-FFF2-40B4-BE49-F238E27FC236}">
                <a16:creationId xmlns:a16="http://schemas.microsoft.com/office/drawing/2014/main" id="{712069B4-C027-694A-A278-0726D7449816}"/>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53100616-36B6-DC4B-A61E-93E25F25FA4F}"/>
              </a:ext>
            </a:extLst>
          </p:cNvPr>
          <p:cNvSpPr>
            <a:spLocks noGrp="1"/>
          </p:cNvSpPr>
          <p:nvPr>
            <p:ph type="ftr" sz="quarter" idx="15"/>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376810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001296A-FE35-894E-9716-9AF49F2EB418}"/>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8" name="Titel 1">
            <a:extLst>
              <a:ext uri="{FF2B5EF4-FFF2-40B4-BE49-F238E27FC236}">
                <a16:creationId xmlns:a16="http://schemas.microsoft.com/office/drawing/2014/main" id="{B017DE56-0550-534C-8B0C-FDCB35BD1C2F}"/>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9" name="Textplatzhalter 16">
            <a:extLst>
              <a:ext uri="{FF2B5EF4-FFF2-40B4-BE49-F238E27FC236}">
                <a16:creationId xmlns:a16="http://schemas.microsoft.com/office/drawing/2014/main" id="{A73A8226-A865-C242-9625-D3869A84AD25}"/>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60104C10-107F-804B-AF83-B5B08C89F7D2}"/>
              </a:ext>
            </a:extLst>
          </p:cNvPr>
          <p:cNvSpPr>
            <a:spLocks noGrp="1"/>
          </p:cNvSpPr>
          <p:nvPr>
            <p:ph type="ftr" sz="quarter" idx="15"/>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352275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_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FBCBBF55-649B-0F4E-A576-6679309B537E}"/>
              </a:ext>
            </a:extLst>
          </p:cNvPr>
          <p:cNvSpPr>
            <a:spLocks noGrp="1"/>
          </p:cNvSpPr>
          <p:nvPr>
            <p:ph type="body" sz="quarter" idx="13"/>
          </p:nvPr>
        </p:nvSpPr>
        <p:spPr>
          <a:xfrm>
            <a:off x="709104" y="1716155"/>
            <a:ext cx="10800000" cy="3960000"/>
          </a:xfrm>
        </p:spPr>
        <p:txBody>
          <a:bodyPr>
            <a:normAutofit/>
          </a:bodyPr>
          <a:lstStyle>
            <a:lvl1pPr marL="0" indent="0">
              <a:buNone/>
              <a:defRPr sz="1600"/>
            </a:lvl1pPr>
          </a:lstStyle>
          <a:p>
            <a:pPr lvl="0"/>
            <a:r>
              <a:rPr lang="de-DE"/>
              <a:t>Mastertextformat bearbeiten</a:t>
            </a:r>
          </a:p>
        </p:txBody>
      </p:sp>
      <p:pic>
        <p:nvPicPr>
          <p:cNvPr id="6" name="Grafik 5">
            <a:extLst>
              <a:ext uri="{FF2B5EF4-FFF2-40B4-BE49-F238E27FC236}">
                <a16:creationId xmlns:a16="http://schemas.microsoft.com/office/drawing/2014/main" id="{E536CFD1-FCD2-2A49-8B73-CA08890D80BD}"/>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9" name="Titel 1">
            <a:extLst>
              <a:ext uri="{FF2B5EF4-FFF2-40B4-BE49-F238E27FC236}">
                <a16:creationId xmlns:a16="http://schemas.microsoft.com/office/drawing/2014/main" id="{453ACC47-2A3F-1E45-BD43-ACBF8AF902EE}"/>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10" name="Textplatzhalter 16">
            <a:extLst>
              <a:ext uri="{FF2B5EF4-FFF2-40B4-BE49-F238E27FC236}">
                <a16:creationId xmlns:a16="http://schemas.microsoft.com/office/drawing/2014/main" id="{4DD1FFA5-D9D2-9842-9899-3CE83DA32F22}"/>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B4F14996-771F-5B43-8470-350E0E827674}"/>
              </a:ext>
            </a:extLst>
          </p:cNvPr>
          <p:cNvSpPr>
            <a:spLocks noGrp="1"/>
          </p:cNvSpPr>
          <p:nvPr>
            <p:ph type="ftr" sz="quarter" idx="15"/>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112876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5AF406-E5DB-D14A-8992-6BD1E53E4B2B}"/>
              </a:ext>
            </a:extLst>
          </p:cNvPr>
          <p:cNvSpPr>
            <a:spLocks noGrp="1"/>
          </p:cNvSpPr>
          <p:nvPr>
            <p:ph type="title"/>
          </p:nvPr>
        </p:nvSpPr>
        <p:spPr>
          <a:xfrm>
            <a:off x="710692" y="457200"/>
            <a:ext cx="3932237" cy="1600200"/>
          </a:xfrm>
          <a:prstGeom prst="rect">
            <a:avLst/>
          </a:prstGeom>
        </p:spPr>
        <p:txBody>
          <a:bodyPr anchor="b">
            <a:normAutofit/>
          </a:bodyPr>
          <a:lstStyle>
            <a:lvl1pPr>
              <a:defRPr sz="2000"/>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D401A57B-8747-2C42-89B8-BFEE88B369A1}"/>
              </a:ext>
            </a:extLst>
          </p:cNvPr>
          <p:cNvSpPr>
            <a:spLocks noGrp="1"/>
          </p:cNvSpPr>
          <p:nvPr>
            <p:ph idx="1"/>
          </p:nvPr>
        </p:nvSpPr>
        <p:spPr>
          <a:xfrm>
            <a:off x="5054092" y="987425"/>
            <a:ext cx="6480000" cy="4393467"/>
          </a:xfrm>
        </p:spPr>
        <p:txBody>
          <a:bodyPr>
            <a:normAutofit/>
          </a:bodyPr>
          <a:lstStyle>
            <a:lvl1pPr marL="0" indent="0">
              <a:buNone/>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a:extLst>
              <a:ext uri="{FF2B5EF4-FFF2-40B4-BE49-F238E27FC236}">
                <a16:creationId xmlns:a16="http://schemas.microsoft.com/office/drawing/2014/main" id="{60BD7925-FAC5-A44B-8FE7-1DBD406E5AD4}"/>
              </a:ext>
            </a:extLst>
          </p:cNvPr>
          <p:cNvSpPr>
            <a:spLocks noGrp="1"/>
          </p:cNvSpPr>
          <p:nvPr>
            <p:ph type="body" sz="half" idx="2"/>
          </p:nvPr>
        </p:nvSpPr>
        <p:spPr>
          <a:xfrm>
            <a:off x="710692" y="2057400"/>
            <a:ext cx="3932237" cy="3323492"/>
          </a:xfrm>
        </p:spPr>
        <p:txBody>
          <a:bodyPr>
            <a:normAutofit/>
          </a:bodyPr>
          <a:lstStyle>
            <a:lvl1pPr marL="0" inden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pic>
        <p:nvPicPr>
          <p:cNvPr id="6" name="Grafik 5">
            <a:extLst>
              <a:ext uri="{FF2B5EF4-FFF2-40B4-BE49-F238E27FC236}">
                <a16:creationId xmlns:a16="http://schemas.microsoft.com/office/drawing/2014/main" id="{1527C8A5-4E17-754C-A247-7A9A54715890}"/>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5" name="Fußzeilenplatzhalter 4">
            <a:extLst>
              <a:ext uri="{FF2B5EF4-FFF2-40B4-BE49-F238E27FC236}">
                <a16:creationId xmlns:a16="http://schemas.microsoft.com/office/drawing/2014/main" id="{08189754-81B8-834A-B556-3877A72E966A}"/>
              </a:ext>
            </a:extLst>
          </p:cNvPr>
          <p:cNvSpPr>
            <a:spLocks noGrp="1"/>
          </p:cNvSpPr>
          <p:nvPr>
            <p:ph type="ftr" sz="quarter" idx="10"/>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2637440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63226-0C34-F841-8CBE-5CE96CFBC427}"/>
              </a:ext>
            </a:extLst>
          </p:cNvPr>
          <p:cNvSpPr>
            <a:spLocks noGrp="1"/>
          </p:cNvSpPr>
          <p:nvPr>
            <p:ph type="title"/>
          </p:nvPr>
        </p:nvSpPr>
        <p:spPr>
          <a:xfrm>
            <a:off x="710692" y="457200"/>
            <a:ext cx="3932237" cy="1600200"/>
          </a:xfrm>
          <a:prstGeom prst="rect">
            <a:avLst/>
          </a:prstGeom>
        </p:spPr>
        <p:txBody>
          <a:bodyPr anchor="b">
            <a:normAutofit/>
          </a:bodyPr>
          <a:lstStyle>
            <a:lvl1pPr>
              <a:defRPr sz="2800"/>
            </a:lvl1pPr>
          </a:lstStyle>
          <a:p>
            <a:r>
              <a:rPr lang="de-DE"/>
              <a:t>Mastertitelformat bearbeiten</a:t>
            </a:r>
            <a:endParaRPr lang="de-DE" dirty="0"/>
          </a:p>
        </p:txBody>
      </p:sp>
      <p:sp>
        <p:nvSpPr>
          <p:cNvPr id="3" name="Bildplatzhalter 2">
            <a:extLst>
              <a:ext uri="{FF2B5EF4-FFF2-40B4-BE49-F238E27FC236}">
                <a16:creationId xmlns:a16="http://schemas.microsoft.com/office/drawing/2014/main" id="{1BD8F217-4731-1F46-BD38-6FA367FB9D96}"/>
              </a:ext>
            </a:extLst>
          </p:cNvPr>
          <p:cNvSpPr>
            <a:spLocks noGrp="1"/>
          </p:cNvSpPr>
          <p:nvPr>
            <p:ph type="pic" idx="1"/>
          </p:nvPr>
        </p:nvSpPr>
        <p:spPr>
          <a:xfrm>
            <a:off x="5054092" y="987426"/>
            <a:ext cx="6480000" cy="4381744"/>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a:extLst>
              <a:ext uri="{FF2B5EF4-FFF2-40B4-BE49-F238E27FC236}">
                <a16:creationId xmlns:a16="http://schemas.microsoft.com/office/drawing/2014/main" id="{5D6432A7-CCC5-2944-9936-BBE738EF7F7A}"/>
              </a:ext>
            </a:extLst>
          </p:cNvPr>
          <p:cNvSpPr>
            <a:spLocks noGrp="1"/>
          </p:cNvSpPr>
          <p:nvPr>
            <p:ph type="body" sz="half" idx="2"/>
          </p:nvPr>
        </p:nvSpPr>
        <p:spPr>
          <a:xfrm>
            <a:off x="710692" y="2057400"/>
            <a:ext cx="3932237" cy="3311769"/>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pic>
        <p:nvPicPr>
          <p:cNvPr id="6" name="Grafik 5">
            <a:extLst>
              <a:ext uri="{FF2B5EF4-FFF2-40B4-BE49-F238E27FC236}">
                <a16:creationId xmlns:a16="http://schemas.microsoft.com/office/drawing/2014/main" id="{455A0024-9238-E449-A965-5F825A7A4B89}"/>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5" name="Fußzeilenplatzhalter 4">
            <a:extLst>
              <a:ext uri="{FF2B5EF4-FFF2-40B4-BE49-F238E27FC236}">
                <a16:creationId xmlns:a16="http://schemas.microsoft.com/office/drawing/2014/main" id="{9081E1B8-E3D5-7B48-883A-55C9A2A22873}"/>
              </a:ext>
            </a:extLst>
          </p:cNvPr>
          <p:cNvSpPr>
            <a:spLocks noGrp="1"/>
          </p:cNvSpPr>
          <p:nvPr>
            <p:ph type="ftr" sz="quarter" idx="10"/>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19216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D00FC7DA-3E7E-5E47-961D-5A74D51E13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Foliennummernplatzhalter 5">
            <a:extLst>
              <a:ext uri="{FF2B5EF4-FFF2-40B4-BE49-F238E27FC236}">
                <a16:creationId xmlns:a16="http://schemas.microsoft.com/office/drawing/2014/main" id="{133F0921-DB0F-7848-9DBD-95C9F2C4F5B9}"/>
              </a:ext>
            </a:extLst>
          </p:cNvPr>
          <p:cNvSpPr txBox="1">
            <a:spLocks/>
          </p:cNvSpPr>
          <p:nvPr userDrawn="1"/>
        </p:nvSpPr>
        <p:spPr>
          <a:xfrm>
            <a:off x="-251745" y="6518319"/>
            <a:ext cx="74140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9CF283-0270-2445-BCFF-C4D024AD4DDE}" type="slidenum">
              <a:rPr lang="de-DE" smtClean="0"/>
              <a:pPr/>
              <a:t>‹Nr.›</a:t>
            </a:fld>
            <a:endParaRPr lang="de-DE" dirty="0"/>
          </a:p>
        </p:txBody>
      </p:sp>
      <p:sp>
        <p:nvSpPr>
          <p:cNvPr id="4" name="Titelplatzhalter 3">
            <a:extLst>
              <a:ext uri="{FF2B5EF4-FFF2-40B4-BE49-F238E27FC236}">
                <a16:creationId xmlns:a16="http://schemas.microsoft.com/office/drawing/2014/main" id="{0B5811D5-A53A-5D43-9231-5EF770999F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2" name="Fußzeilenplatzhalter 1">
            <a:extLst>
              <a:ext uri="{FF2B5EF4-FFF2-40B4-BE49-F238E27FC236}">
                <a16:creationId xmlns:a16="http://schemas.microsoft.com/office/drawing/2014/main" id="{FE0B2EC2-1FC5-8D41-9EBD-FD9DB045C600}"/>
              </a:ext>
            </a:extLst>
          </p:cNvPr>
          <p:cNvSpPr>
            <a:spLocks noGrp="1"/>
          </p:cNvSpPr>
          <p:nvPr>
            <p:ph type="ftr" sz="quarter" idx="3"/>
          </p:nvPr>
        </p:nvSpPr>
        <p:spPr>
          <a:xfrm>
            <a:off x="4174434" y="6492875"/>
            <a:ext cx="3978965" cy="288235"/>
          </a:xfrm>
          <a:prstGeom prst="rect">
            <a:avLst/>
          </a:prstGeom>
        </p:spPr>
        <p:txBody>
          <a:bodyPr vert="horz" lIns="91440" tIns="45720" rIns="91440" bIns="45720" rtlCol="0" anchor="ctr"/>
          <a:lstStyle>
            <a:lvl1pPr algn="ctr">
              <a:defRPr sz="1200">
                <a:solidFill>
                  <a:schemeClr val="bg1"/>
                </a:solidFill>
              </a:defRPr>
            </a:lvl1pPr>
          </a:lstStyle>
          <a:p>
            <a:endParaRPr lang="de-DE"/>
          </a:p>
        </p:txBody>
      </p:sp>
    </p:spTree>
    <p:extLst>
      <p:ext uri="{BB962C8B-B14F-4D97-AF65-F5344CB8AC3E}">
        <p14:creationId xmlns:p14="http://schemas.microsoft.com/office/powerpoint/2010/main" val="107882712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2" r:id="rId5"/>
    <p:sldLayoutId id="2147483654" r:id="rId6"/>
    <p:sldLayoutId id="2147483658" r:id="rId7"/>
    <p:sldLayoutId id="2147483656" r:id="rId8"/>
    <p:sldLayoutId id="2147483657" r:id="rId9"/>
    <p:sldLayoutId id="2147483661" r:id="rId10"/>
    <p:sldLayoutId id="2147483662" r:id="rId11"/>
  </p:sldLayoutIdLst>
  <p:hf sldNum="0" hdr="0" dt="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wak-sh.de/"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jpg"/></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1D3DE-A795-4545-B77F-61086642B529}"/>
              </a:ext>
            </a:extLst>
          </p:cNvPr>
          <p:cNvSpPr>
            <a:spLocks noGrp="1"/>
          </p:cNvSpPr>
          <p:nvPr>
            <p:ph type="ctrTitle"/>
          </p:nvPr>
        </p:nvSpPr>
        <p:spPr>
          <a:xfrm>
            <a:off x="1524000" y="1530624"/>
            <a:ext cx="8984974" cy="1757859"/>
          </a:xfrm>
        </p:spPr>
        <p:txBody>
          <a:bodyPr>
            <a:normAutofit/>
          </a:bodyPr>
          <a:lstStyle/>
          <a:p>
            <a:r>
              <a:rPr lang="de-DE" altLang="de-DE" dirty="0"/>
              <a:t>Herzlich willkommen zur </a:t>
            </a:r>
            <a:r>
              <a:rPr lang="de-DE" dirty="0"/>
              <a:t>Informationsveranstaltung</a:t>
            </a:r>
            <a:br>
              <a:rPr lang="de-DE" dirty="0"/>
            </a:br>
            <a:r>
              <a:rPr lang="de-DE" dirty="0"/>
              <a:t>„Smarte Lösungen in der Logistik“</a:t>
            </a:r>
            <a:br>
              <a:rPr lang="de-DE" dirty="0"/>
            </a:br>
            <a:endParaRPr lang="de-DE" dirty="0"/>
          </a:p>
        </p:txBody>
      </p:sp>
      <p:sp>
        <p:nvSpPr>
          <p:cNvPr id="3" name="Untertitel 2">
            <a:extLst>
              <a:ext uri="{FF2B5EF4-FFF2-40B4-BE49-F238E27FC236}">
                <a16:creationId xmlns:a16="http://schemas.microsoft.com/office/drawing/2014/main" id="{BB622F79-2452-4F40-8050-A72D18045EE5}"/>
              </a:ext>
            </a:extLst>
          </p:cNvPr>
          <p:cNvSpPr>
            <a:spLocks noGrp="1"/>
          </p:cNvSpPr>
          <p:nvPr>
            <p:ph type="subTitle" idx="1"/>
          </p:nvPr>
        </p:nvSpPr>
        <p:spPr>
          <a:xfrm>
            <a:off x="821636" y="2969703"/>
            <a:ext cx="10098156" cy="2357672"/>
          </a:xfrm>
        </p:spPr>
        <p:txBody>
          <a:bodyPr>
            <a:normAutofit/>
          </a:bodyPr>
          <a:lstStyle/>
          <a:p>
            <a:pPr algn="l">
              <a:buFont typeface="Arial" panose="020B0604020202020204" pitchFamily="34" charset="0"/>
              <a:buChar char="•"/>
            </a:pPr>
            <a:endParaRPr lang="de-DE" dirty="0">
              <a:effectLst/>
            </a:endParaRPr>
          </a:p>
          <a:p>
            <a:r>
              <a:rPr lang="de-DE" dirty="0"/>
              <a:t>Digital </a:t>
            </a:r>
            <a:r>
              <a:rPr lang="de-DE" dirty="0" err="1"/>
              <a:t>Logistics</a:t>
            </a:r>
            <a:endParaRPr lang="de-DE" dirty="0"/>
          </a:p>
          <a:p>
            <a:r>
              <a:rPr lang="de-DE" dirty="0"/>
              <a:t>Green </a:t>
            </a:r>
            <a:r>
              <a:rPr lang="de-DE" dirty="0" err="1"/>
              <a:t>Logistics</a:t>
            </a:r>
            <a:endParaRPr lang="de-DE" dirty="0"/>
          </a:p>
          <a:p>
            <a:r>
              <a:rPr lang="de-DE" dirty="0"/>
              <a:t>Risikomanagement für Logistikmitarbeitende</a:t>
            </a:r>
          </a:p>
          <a:p>
            <a:r>
              <a:rPr lang="de-DE" dirty="0"/>
              <a:t>Exportmanager/-in (IHK)</a:t>
            </a:r>
          </a:p>
          <a:p>
            <a:endParaRPr lang="de-DE" dirty="0"/>
          </a:p>
          <a:p>
            <a:endParaRPr lang="de-DE" sz="2400" dirty="0"/>
          </a:p>
          <a:p>
            <a:pPr algn="l">
              <a:buFont typeface="Arial" panose="020B0604020202020204" pitchFamily="34" charset="0"/>
              <a:buChar char="•"/>
            </a:pPr>
            <a:endParaRPr lang="de-DE" dirty="0">
              <a:effectLst/>
            </a:endParaRPr>
          </a:p>
          <a:p>
            <a:pPr algn="l">
              <a:buFont typeface="Arial" panose="020B0604020202020204" pitchFamily="34" charset="0"/>
              <a:buChar char="•"/>
            </a:pPr>
            <a:endParaRPr lang="de-DE" dirty="0">
              <a:effectLst/>
            </a:endParaRPr>
          </a:p>
          <a:p>
            <a:pPr algn="l"/>
            <a:endParaRPr lang="de-DE" dirty="0"/>
          </a:p>
          <a:p>
            <a:endParaRPr lang="de-DE" dirty="0"/>
          </a:p>
          <a:p>
            <a:endParaRPr lang="de-DE" b="1" dirty="0"/>
          </a:p>
        </p:txBody>
      </p:sp>
    </p:spTree>
    <p:extLst>
      <p:ext uri="{BB962C8B-B14F-4D97-AF65-F5344CB8AC3E}">
        <p14:creationId xmlns:p14="http://schemas.microsoft.com/office/powerpoint/2010/main" val="46144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E66844-1BDD-AECE-3A70-32F403B4CB73}"/>
              </a:ext>
            </a:extLst>
          </p:cNvPr>
          <p:cNvSpPr>
            <a:spLocks noGrp="1"/>
          </p:cNvSpPr>
          <p:nvPr>
            <p:ph type="title"/>
          </p:nvPr>
        </p:nvSpPr>
        <p:spPr>
          <a:xfrm>
            <a:off x="556590" y="210873"/>
            <a:ext cx="10800000" cy="481898"/>
          </a:xfrm>
        </p:spPr>
        <p:txBody>
          <a:bodyPr>
            <a:normAutofit fontScale="90000"/>
          </a:bodyPr>
          <a:lstStyle/>
          <a:p>
            <a:br>
              <a:rPr lang="de-DE" dirty="0"/>
            </a:br>
            <a:r>
              <a:rPr lang="de-DE" dirty="0"/>
              <a:t>Risikomanagement für Logistikmitarbeitende</a:t>
            </a:r>
            <a:br>
              <a:rPr lang="de-DE" b="1" dirty="0"/>
            </a:br>
            <a:endParaRPr lang="de-DE" dirty="0"/>
          </a:p>
        </p:txBody>
      </p:sp>
      <p:sp>
        <p:nvSpPr>
          <p:cNvPr id="3" name="Textplatzhalter 2">
            <a:extLst>
              <a:ext uri="{FF2B5EF4-FFF2-40B4-BE49-F238E27FC236}">
                <a16:creationId xmlns:a16="http://schemas.microsoft.com/office/drawing/2014/main" id="{756EF587-EACA-1A42-4258-6590037BACB2}"/>
              </a:ext>
            </a:extLst>
          </p:cNvPr>
          <p:cNvSpPr>
            <a:spLocks noGrp="1"/>
          </p:cNvSpPr>
          <p:nvPr>
            <p:ph type="body" sz="quarter" idx="14"/>
          </p:nvPr>
        </p:nvSpPr>
        <p:spPr>
          <a:xfrm>
            <a:off x="709104" y="1020417"/>
            <a:ext cx="11131305" cy="4956313"/>
          </a:xfrm>
        </p:spPr>
        <p:txBody>
          <a:bodyPr>
            <a:normAutofit/>
          </a:bodyPr>
          <a:lstStyle/>
          <a:p>
            <a:pPr algn="l"/>
            <a:endParaRPr lang="de-DE" sz="1800" u="sng" dirty="0">
              <a:solidFill>
                <a:schemeClr val="tx1"/>
              </a:solidFill>
              <a:effectLst/>
            </a:endParaRPr>
          </a:p>
          <a:p>
            <a:endParaRPr lang="de-DE" dirty="0"/>
          </a:p>
        </p:txBody>
      </p:sp>
      <p:sp>
        <p:nvSpPr>
          <p:cNvPr id="4" name="Fußzeilenplatzhalter 3">
            <a:extLst>
              <a:ext uri="{FF2B5EF4-FFF2-40B4-BE49-F238E27FC236}">
                <a16:creationId xmlns:a16="http://schemas.microsoft.com/office/drawing/2014/main" id="{BAC385F2-A6C0-5932-A17D-D052C7D02E1A}"/>
              </a:ext>
            </a:extLst>
          </p:cNvPr>
          <p:cNvSpPr>
            <a:spLocks noGrp="1"/>
          </p:cNvSpPr>
          <p:nvPr>
            <p:ph type="ftr" sz="quarter" idx="15"/>
          </p:nvPr>
        </p:nvSpPr>
        <p:spPr/>
        <p:txBody>
          <a:bodyPr/>
          <a:lstStyle/>
          <a:p>
            <a:endParaRPr lang="de-DE"/>
          </a:p>
        </p:txBody>
      </p:sp>
      <p:sp>
        <p:nvSpPr>
          <p:cNvPr id="8" name="Textfeld 7">
            <a:extLst>
              <a:ext uri="{FF2B5EF4-FFF2-40B4-BE49-F238E27FC236}">
                <a16:creationId xmlns:a16="http://schemas.microsoft.com/office/drawing/2014/main" id="{072875C3-4EAF-8F5B-892A-DF29F5FF4091}"/>
              </a:ext>
            </a:extLst>
          </p:cNvPr>
          <p:cNvSpPr txBox="1"/>
          <p:nvPr/>
        </p:nvSpPr>
        <p:spPr>
          <a:xfrm>
            <a:off x="556590" y="847023"/>
            <a:ext cx="11463131" cy="3785652"/>
          </a:xfrm>
          <a:prstGeom prst="rect">
            <a:avLst/>
          </a:prstGeom>
          <a:noFill/>
        </p:spPr>
        <p:txBody>
          <a:bodyPr wrap="square">
            <a:spAutoFit/>
          </a:bodyPr>
          <a:lstStyle/>
          <a:p>
            <a:pPr marL="285750" lvl="0" indent="-285750" fontAlgn="base">
              <a:spcAft>
                <a:spcPct val="0"/>
              </a:spcAft>
              <a:buSzPct val="90000"/>
              <a:buFont typeface="Wingdings" panose="05000000000000000000" pitchFamily="2" charset="2"/>
              <a:buChar char="Ø"/>
            </a:pPr>
            <a:endParaRPr lang="de-DE" sz="1600" dirty="0"/>
          </a:p>
          <a:p>
            <a:pPr marL="285750" lvl="0" indent="-285750" fontAlgn="base">
              <a:spcAft>
                <a:spcPct val="0"/>
              </a:spcAft>
              <a:buSzPct val="90000"/>
              <a:buFont typeface="Wingdings" panose="05000000000000000000" pitchFamily="2" charset="2"/>
              <a:buChar char="Ø"/>
            </a:pPr>
            <a:r>
              <a:rPr lang="de-DE" sz="1600" dirty="0"/>
              <a:t>Veranstaltungsorte:</a:t>
            </a:r>
          </a:p>
          <a:p>
            <a:pPr lvl="0" fontAlgn="base">
              <a:spcAft>
                <a:spcPct val="0"/>
              </a:spcAft>
              <a:buSzPct val="90000"/>
            </a:pPr>
            <a:r>
              <a:rPr lang="de-DE" sz="1600" dirty="0"/>
              <a:t>     </a:t>
            </a:r>
          </a:p>
          <a:p>
            <a:pPr fontAlgn="base">
              <a:spcAft>
                <a:spcPct val="0"/>
              </a:spcAft>
              <a:buSzPct val="90000"/>
            </a:pPr>
            <a:r>
              <a:rPr lang="de-DE" sz="1600" dirty="0"/>
              <a:t>     </a:t>
            </a:r>
            <a:r>
              <a:rPr lang="de-DE" sz="1600" b="1" dirty="0"/>
              <a:t>- Online</a:t>
            </a:r>
          </a:p>
          <a:p>
            <a:pPr marL="285750" lvl="0" indent="-285750" fontAlgn="base">
              <a:spcAft>
                <a:spcPct val="0"/>
              </a:spcAft>
              <a:buSzPct val="90000"/>
              <a:buFont typeface="Wingdings" panose="05000000000000000000" pitchFamily="2" charset="2"/>
              <a:buChar char="Ø"/>
            </a:pPr>
            <a:r>
              <a:rPr lang="de-DE" sz="1600" dirty="0"/>
              <a:t>Unterrichtseinheiten:		16 Unterrichtseinheiten (1 UE = 45 Minuten)</a:t>
            </a:r>
          </a:p>
          <a:p>
            <a:pPr marL="285750" indent="-285750" fontAlgn="base">
              <a:spcAft>
                <a:spcPct val="0"/>
              </a:spcAft>
              <a:buSzPct val="90000"/>
              <a:buFont typeface="Wingdings" panose="05000000000000000000" pitchFamily="2" charset="2"/>
              <a:buChar char="Ø"/>
            </a:pPr>
            <a:r>
              <a:rPr lang="de-DE" sz="1600" dirty="0"/>
              <a:t>Unterrichtszeiten:</a:t>
            </a:r>
            <a:r>
              <a:rPr lang="de-DE" sz="1600" b="1" dirty="0"/>
              <a:t>	                </a:t>
            </a:r>
            <a:r>
              <a:rPr lang="de-DE" sz="1600" dirty="0"/>
              <a:t>variieren</a:t>
            </a:r>
          </a:p>
          <a:p>
            <a:pPr marL="285750" indent="-285750" fontAlgn="base">
              <a:spcAft>
                <a:spcPct val="0"/>
              </a:spcAft>
              <a:buSzPct val="90000"/>
              <a:buFont typeface="Wingdings" panose="05000000000000000000" pitchFamily="2" charset="2"/>
              <a:buChar char="Ø"/>
            </a:pPr>
            <a:r>
              <a:rPr lang="de-DE" sz="1600" dirty="0"/>
              <a:t>Abschluss:                           	IHK-Zertifikat</a:t>
            </a:r>
          </a:p>
          <a:p>
            <a:pPr marL="285750" indent="-285750" fontAlgn="base">
              <a:spcAft>
                <a:spcPct val="0"/>
              </a:spcAft>
              <a:buSzPct val="90000"/>
              <a:buFont typeface="Wingdings" panose="05000000000000000000" pitchFamily="2" charset="2"/>
              <a:buChar char="Ø"/>
            </a:pPr>
            <a:r>
              <a:rPr lang="de-DE" sz="1600" dirty="0"/>
              <a:t>Preis:			                1456,50 Euro</a:t>
            </a:r>
          </a:p>
          <a:p>
            <a:pPr fontAlgn="base">
              <a:spcAft>
                <a:spcPct val="0"/>
              </a:spcAft>
              <a:buSzPct val="90000"/>
            </a:pPr>
            <a:endParaRPr lang="de-DE" sz="1600" dirty="0"/>
          </a:p>
          <a:p>
            <a:pPr fontAlgn="base">
              <a:spcAft>
                <a:spcPct val="0"/>
              </a:spcAft>
              <a:buSzPct val="90000"/>
            </a:pPr>
            <a:r>
              <a:rPr lang="de-DE" sz="1600" dirty="0"/>
              <a:t>Zielgruppe:</a:t>
            </a:r>
          </a:p>
          <a:p>
            <a:pPr fontAlgn="base">
              <a:spcAft>
                <a:spcPct val="0"/>
              </a:spcAft>
              <a:buSzPct val="90000"/>
            </a:pPr>
            <a:endParaRPr lang="de-DE" sz="1600" dirty="0"/>
          </a:p>
          <a:p>
            <a:pPr fontAlgn="base">
              <a:spcAft>
                <a:spcPct val="0"/>
              </a:spcAft>
              <a:buSzPct val="90000"/>
            </a:pPr>
            <a:r>
              <a:rPr lang="de-DE" sz="1600" dirty="0"/>
              <a:t>Logistikleitende, Logistikplanende, Produktionsleitende und Logistikführungskräfte von KMUs</a:t>
            </a:r>
          </a:p>
          <a:p>
            <a:pPr fontAlgn="base">
              <a:spcAft>
                <a:spcPct val="0"/>
              </a:spcAft>
              <a:buSzPct val="90000"/>
            </a:pPr>
            <a:endParaRPr lang="de-DE" sz="1600" dirty="0"/>
          </a:p>
          <a:p>
            <a:pPr fontAlgn="base">
              <a:spcAft>
                <a:spcPct val="0"/>
              </a:spcAft>
              <a:buSzPct val="90000"/>
            </a:pPr>
            <a:endParaRPr lang="de-DE" sz="1600" dirty="0"/>
          </a:p>
          <a:p>
            <a:pPr fontAlgn="base">
              <a:spcAft>
                <a:spcPct val="0"/>
              </a:spcAft>
              <a:buSzPct val="90000"/>
            </a:pPr>
            <a:endParaRPr lang="de-DE" sz="1600" dirty="0"/>
          </a:p>
        </p:txBody>
      </p:sp>
    </p:spTree>
    <p:extLst>
      <p:ext uri="{BB962C8B-B14F-4D97-AF65-F5344CB8AC3E}">
        <p14:creationId xmlns:p14="http://schemas.microsoft.com/office/powerpoint/2010/main" val="3231547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6F93E45-9668-F191-6BE9-916A06235EB9}"/>
              </a:ext>
            </a:extLst>
          </p:cNvPr>
          <p:cNvSpPr>
            <a:spLocks noGrp="1"/>
          </p:cNvSpPr>
          <p:nvPr>
            <p:ph idx="1"/>
          </p:nvPr>
        </p:nvSpPr>
        <p:spPr>
          <a:xfrm>
            <a:off x="709104" y="1366825"/>
            <a:ext cx="10800000" cy="4477384"/>
          </a:xfrm>
        </p:spPr>
        <p:txBody>
          <a:bodyPr>
            <a:noAutofit/>
          </a:bodyPr>
          <a:lstStyle/>
          <a:p>
            <a:endParaRPr lang="de-DE" dirty="0"/>
          </a:p>
          <a:p>
            <a:pPr>
              <a:lnSpc>
                <a:spcPct val="150000"/>
              </a:lnSpc>
            </a:pPr>
            <a:r>
              <a:rPr lang="de-DE" dirty="0">
                <a:effectLst/>
                <a:latin typeface="Arial" panose="020B0604020202020204" pitchFamily="34" charset="0"/>
              </a:rPr>
              <a:t>- Grundlagen Risikomanagement</a:t>
            </a:r>
            <a:br>
              <a:rPr lang="de-DE" dirty="0"/>
            </a:br>
            <a:r>
              <a:rPr lang="de-DE" dirty="0">
                <a:latin typeface="Arial" panose="020B0604020202020204" pitchFamily="34" charset="0"/>
              </a:rPr>
              <a:t>-</a:t>
            </a:r>
            <a:r>
              <a:rPr lang="de-DE" dirty="0">
                <a:effectLst/>
                <a:latin typeface="Arial" panose="020B0604020202020204" pitchFamily="34" charset="0"/>
              </a:rPr>
              <a:t> Grundzüge: Wie kann ein Risikomanagementsystem aufgebaut werden?</a:t>
            </a:r>
            <a:br>
              <a:rPr lang="de-DE" dirty="0"/>
            </a:br>
            <a:r>
              <a:rPr lang="de-DE" dirty="0">
                <a:latin typeface="Arial" panose="020B0604020202020204" pitchFamily="34" charset="0"/>
              </a:rPr>
              <a:t>-</a:t>
            </a:r>
            <a:r>
              <a:rPr lang="de-DE" dirty="0">
                <a:effectLst/>
                <a:latin typeface="Arial" panose="020B0604020202020204" pitchFamily="34" charset="0"/>
              </a:rPr>
              <a:t> Überblick über die verschiedenen Bestandteile eines Risikomanagements</a:t>
            </a:r>
            <a:br>
              <a:rPr lang="de-DE" dirty="0"/>
            </a:br>
            <a:r>
              <a:rPr lang="de-DE" dirty="0">
                <a:effectLst/>
                <a:latin typeface="Arial" panose="020B0604020202020204" pitchFamily="34" charset="0"/>
              </a:rPr>
              <a:t>- Risikofaktoren in der Logistikbranche: Ein Überblick</a:t>
            </a:r>
            <a:br>
              <a:rPr lang="de-DE" dirty="0"/>
            </a:br>
            <a:r>
              <a:rPr lang="de-DE" dirty="0">
                <a:effectLst/>
                <a:latin typeface="Arial" panose="020B0604020202020204" pitchFamily="34" charset="0"/>
              </a:rPr>
              <a:t>- Supply Chain Resilienz (SCR): Wie kann eine Lieferkette widerstandsfähig werden?</a:t>
            </a:r>
            <a:br>
              <a:rPr lang="de-DE" dirty="0"/>
            </a:br>
            <a:r>
              <a:rPr lang="de-DE" dirty="0">
                <a:effectLst/>
                <a:latin typeface="Arial" panose="020B0604020202020204" pitchFamily="34" charset="0"/>
              </a:rPr>
              <a:t>- Das Frühwarnsystem: Logistikcontrolling als Instrument im Risikomanagement</a:t>
            </a:r>
            <a:endParaRPr lang="de-DE" dirty="0"/>
          </a:p>
        </p:txBody>
      </p:sp>
      <p:sp>
        <p:nvSpPr>
          <p:cNvPr id="3" name="Titel 2">
            <a:extLst>
              <a:ext uri="{FF2B5EF4-FFF2-40B4-BE49-F238E27FC236}">
                <a16:creationId xmlns:a16="http://schemas.microsoft.com/office/drawing/2014/main" id="{4DC69B50-5CCC-DD1D-2265-564B7CFE415A}"/>
              </a:ext>
            </a:extLst>
          </p:cNvPr>
          <p:cNvSpPr>
            <a:spLocks noGrp="1"/>
          </p:cNvSpPr>
          <p:nvPr>
            <p:ph type="title"/>
          </p:nvPr>
        </p:nvSpPr>
        <p:spPr/>
        <p:txBody>
          <a:bodyPr/>
          <a:lstStyle/>
          <a:p>
            <a:r>
              <a:rPr lang="de-DE" dirty="0"/>
              <a:t>Inhalte</a:t>
            </a:r>
          </a:p>
        </p:txBody>
      </p:sp>
      <p:sp>
        <p:nvSpPr>
          <p:cNvPr id="4" name="Textplatzhalter 3">
            <a:extLst>
              <a:ext uri="{FF2B5EF4-FFF2-40B4-BE49-F238E27FC236}">
                <a16:creationId xmlns:a16="http://schemas.microsoft.com/office/drawing/2014/main" id="{23F144AB-90F3-9962-DE76-DF9F39F7A87C}"/>
              </a:ext>
            </a:extLst>
          </p:cNvPr>
          <p:cNvSpPr>
            <a:spLocks noGrp="1"/>
          </p:cNvSpPr>
          <p:nvPr>
            <p:ph type="body" sz="quarter" idx="14"/>
          </p:nvPr>
        </p:nvSpPr>
        <p:spPr/>
        <p:txBody>
          <a:bodyPr/>
          <a:lstStyle/>
          <a:p>
            <a:r>
              <a:rPr lang="de-DE" dirty="0"/>
              <a:t>Risikomanagement für Logistikmitarbeitende</a:t>
            </a:r>
          </a:p>
        </p:txBody>
      </p:sp>
      <p:sp>
        <p:nvSpPr>
          <p:cNvPr id="5" name="Fußzeilenplatzhalter 4">
            <a:extLst>
              <a:ext uri="{FF2B5EF4-FFF2-40B4-BE49-F238E27FC236}">
                <a16:creationId xmlns:a16="http://schemas.microsoft.com/office/drawing/2014/main" id="{6BF20C58-F77E-6FE0-D52A-8B7FBA38DC9A}"/>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662242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E66844-1BDD-AECE-3A70-32F403B4CB73}"/>
              </a:ext>
            </a:extLst>
          </p:cNvPr>
          <p:cNvSpPr>
            <a:spLocks noGrp="1"/>
          </p:cNvSpPr>
          <p:nvPr>
            <p:ph type="title"/>
          </p:nvPr>
        </p:nvSpPr>
        <p:spPr>
          <a:xfrm>
            <a:off x="556590" y="210873"/>
            <a:ext cx="10800000" cy="481898"/>
          </a:xfrm>
        </p:spPr>
        <p:txBody>
          <a:bodyPr>
            <a:normAutofit/>
          </a:bodyPr>
          <a:lstStyle/>
          <a:p>
            <a:r>
              <a:rPr lang="de-DE" dirty="0"/>
              <a:t>Exportmanager/-in (IHK)</a:t>
            </a:r>
          </a:p>
        </p:txBody>
      </p:sp>
      <p:sp>
        <p:nvSpPr>
          <p:cNvPr id="3" name="Textplatzhalter 2">
            <a:extLst>
              <a:ext uri="{FF2B5EF4-FFF2-40B4-BE49-F238E27FC236}">
                <a16:creationId xmlns:a16="http://schemas.microsoft.com/office/drawing/2014/main" id="{756EF587-EACA-1A42-4258-6590037BACB2}"/>
              </a:ext>
            </a:extLst>
          </p:cNvPr>
          <p:cNvSpPr>
            <a:spLocks noGrp="1"/>
          </p:cNvSpPr>
          <p:nvPr>
            <p:ph type="body" sz="quarter" idx="14"/>
          </p:nvPr>
        </p:nvSpPr>
        <p:spPr>
          <a:xfrm>
            <a:off x="709104" y="1020417"/>
            <a:ext cx="11131305" cy="4956313"/>
          </a:xfrm>
        </p:spPr>
        <p:txBody>
          <a:bodyPr>
            <a:normAutofit/>
          </a:bodyPr>
          <a:lstStyle/>
          <a:p>
            <a:pPr algn="l"/>
            <a:endParaRPr lang="de-DE" sz="1800" u="sng" dirty="0">
              <a:solidFill>
                <a:schemeClr val="tx1"/>
              </a:solidFill>
              <a:effectLst/>
            </a:endParaRPr>
          </a:p>
          <a:p>
            <a:endParaRPr lang="de-DE" dirty="0"/>
          </a:p>
        </p:txBody>
      </p:sp>
      <p:sp>
        <p:nvSpPr>
          <p:cNvPr id="4" name="Fußzeilenplatzhalter 3">
            <a:extLst>
              <a:ext uri="{FF2B5EF4-FFF2-40B4-BE49-F238E27FC236}">
                <a16:creationId xmlns:a16="http://schemas.microsoft.com/office/drawing/2014/main" id="{BAC385F2-A6C0-5932-A17D-D052C7D02E1A}"/>
              </a:ext>
            </a:extLst>
          </p:cNvPr>
          <p:cNvSpPr>
            <a:spLocks noGrp="1"/>
          </p:cNvSpPr>
          <p:nvPr>
            <p:ph type="ftr" sz="quarter" idx="15"/>
          </p:nvPr>
        </p:nvSpPr>
        <p:spPr/>
        <p:txBody>
          <a:bodyPr/>
          <a:lstStyle/>
          <a:p>
            <a:endParaRPr lang="de-DE"/>
          </a:p>
        </p:txBody>
      </p:sp>
      <p:sp>
        <p:nvSpPr>
          <p:cNvPr id="8" name="Textfeld 7">
            <a:extLst>
              <a:ext uri="{FF2B5EF4-FFF2-40B4-BE49-F238E27FC236}">
                <a16:creationId xmlns:a16="http://schemas.microsoft.com/office/drawing/2014/main" id="{072875C3-4EAF-8F5B-892A-DF29F5FF4091}"/>
              </a:ext>
            </a:extLst>
          </p:cNvPr>
          <p:cNvSpPr txBox="1"/>
          <p:nvPr/>
        </p:nvSpPr>
        <p:spPr>
          <a:xfrm>
            <a:off x="556590" y="847023"/>
            <a:ext cx="11463131" cy="4278094"/>
          </a:xfrm>
          <a:prstGeom prst="rect">
            <a:avLst/>
          </a:prstGeom>
          <a:noFill/>
        </p:spPr>
        <p:txBody>
          <a:bodyPr wrap="square">
            <a:spAutoFit/>
          </a:bodyPr>
          <a:lstStyle/>
          <a:p>
            <a:pPr marL="285750" lvl="0" indent="-285750" fontAlgn="base">
              <a:spcAft>
                <a:spcPct val="0"/>
              </a:spcAft>
              <a:buSzPct val="90000"/>
              <a:buFont typeface="Wingdings" panose="05000000000000000000" pitchFamily="2" charset="2"/>
              <a:buChar char="Ø"/>
            </a:pPr>
            <a:endParaRPr lang="de-DE" sz="1600" dirty="0"/>
          </a:p>
          <a:p>
            <a:pPr marL="285750" lvl="0" indent="-285750" fontAlgn="base">
              <a:spcAft>
                <a:spcPct val="0"/>
              </a:spcAft>
              <a:buSzPct val="90000"/>
              <a:buFont typeface="Wingdings" panose="05000000000000000000" pitchFamily="2" charset="2"/>
              <a:buChar char="Ø"/>
            </a:pPr>
            <a:r>
              <a:rPr lang="de-DE" sz="1600" dirty="0"/>
              <a:t>Veranstaltungsorte:</a:t>
            </a:r>
          </a:p>
          <a:p>
            <a:pPr lvl="0" fontAlgn="base">
              <a:spcAft>
                <a:spcPct val="0"/>
              </a:spcAft>
              <a:buSzPct val="90000"/>
            </a:pPr>
            <a:r>
              <a:rPr lang="de-DE" sz="1600" b="1" dirty="0"/>
              <a:t>      - Online</a:t>
            </a:r>
          </a:p>
          <a:p>
            <a:pPr lvl="0" fontAlgn="base">
              <a:spcAft>
                <a:spcPct val="0"/>
              </a:spcAft>
              <a:buSzPct val="90000"/>
            </a:pPr>
            <a:endParaRPr lang="de-DE" sz="1600" b="1" dirty="0"/>
          </a:p>
          <a:p>
            <a:pPr marL="285750" lvl="0" indent="-285750" fontAlgn="base">
              <a:spcAft>
                <a:spcPct val="0"/>
              </a:spcAft>
              <a:buSzPct val="90000"/>
              <a:buFont typeface="Wingdings" panose="05000000000000000000" pitchFamily="2" charset="2"/>
              <a:buChar char="Ø"/>
            </a:pPr>
            <a:r>
              <a:rPr lang="de-DE" sz="1600" dirty="0"/>
              <a:t>Unterrichtseinheiten:		85 Unterrichtseinheiten (1 UE = 45 Minuten)</a:t>
            </a:r>
          </a:p>
          <a:p>
            <a:pPr marL="285750" indent="-285750" fontAlgn="base">
              <a:spcAft>
                <a:spcPct val="0"/>
              </a:spcAft>
              <a:buSzPct val="90000"/>
              <a:buFont typeface="Wingdings" panose="05000000000000000000" pitchFamily="2" charset="2"/>
              <a:buChar char="Ø"/>
            </a:pPr>
            <a:r>
              <a:rPr lang="de-DE" sz="1600" dirty="0"/>
              <a:t>Unterrichtszeiten:</a:t>
            </a:r>
            <a:r>
              <a:rPr lang="de-DE" sz="1600" b="1" dirty="0"/>
              <a:t>	                </a:t>
            </a:r>
            <a:r>
              <a:rPr lang="de-DE" sz="1600" dirty="0"/>
              <a:t>variieren</a:t>
            </a:r>
          </a:p>
          <a:p>
            <a:pPr marL="285750" indent="-285750" fontAlgn="base">
              <a:spcAft>
                <a:spcPct val="0"/>
              </a:spcAft>
              <a:buSzPct val="90000"/>
              <a:buFont typeface="Wingdings" panose="05000000000000000000" pitchFamily="2" charset="2"/>
              <a:buChar char="Ø"/>
            </a:pPr>
            <a:r>
              <a:rPr lang="de-DE" sz="1600" dirty="0"/>
              <a:t>Abschluss:                           	IHK-Zertifikat</a:t>
            </a:r>
          </a:p>
          <a:p>
            <a:pPr marL="285750" indent="-285750" fontAlgn="base">
              <a:spcAft>
                <a:spcPct val="0"/>
              </a:spcAft>
              <a:buSzPct val="90000"/>
              <a:buFont typeface="Wingdings" panose="05000000000000000000" pitchFamily="2" charset="2"/>
              <a:buChar char="Ø"/>
            </a:pPr>
            <a:r>
              <a:rPr lang="de-DE" sz="1600" dirty="0"/>
              <a:t>Preis:				2023,00 Euro</a:t>
            </a:r>
          </a:p>
          <a:p>
            <a:pPr marL="285750" indent="-285750" fontAlgn="base">
              <a:spcAft>
                <a:spcPct val="0"/>
              </a:spcAft>
              <a:buSzPct val="90000"/>
              <a:buFont typeface="Wingdings" panose="05000000000000000000" pitchFamily="2" charset="2"/>
              <a:buChar char="Ø"/>
            </a:pPr>
            <a:endParaRPr lang="de-DE" sz="1600" dirty="0"/>
          </a:p>
          <a:p>
            <a:pPr marL="285750" indent="-285750" fontAlgn="base">
              <a:spcAft>
                <a:spcPct val="0"/>
              </a:spcAft>
              <a:buSzPct val="90000"/>
              <a:buFont typeface="Wingdings" panose="05000000000000000000" pitchFamily="2" charset="2"/>
              <a:buChar char="Ø"/>
            </a:pPr>
            <a:r>
              <a:rPr lang="de-DE" sz="1600" dirty="0"/>
              <a:t>Ab 2024 findet diese Veranstaltungen in Kooperation mit didaris, Berlin statt.</a:t>
            </a:r>
          </a:p>
          <a:p>
            <a:pPr fontAlgn="base">
              <a:spcAft>
                <a:spcPct val="0"/>
              </a:spcAft>
              <a:buSzPct val="90000"/>
            </a:pPr>
            <a:endParaRPr lang="de-DE" sz="1600" dirty="0"/>
          </a:p>
          <a:p>
            <a:pPr fontAlgn="base">
              <a:spcAft>
                <a:spcPct val="0"/>
              </a:spcAft>
              <a:buSzPct val="90000"/>
            </a:pPr>
            <a:r>
              <a:rPr lang="de-DE" sz="1600" dirty="0"/>
              <a:t>Zielgruppe:</a:t>
            </a:r>
          </a:p>
          <a:p>
            <a:pPr fontAlgn="base">
              <a:spcAft>
                <a:spcPct val="0"/>
              </a:spcAft>
              <a:buSzPct val="90000"/>
            </a:pPr>
            <a:endParaRPr lang="de-DE" sz="1600" dirty="0"/>
          </a:p>
          <a:p>
            <a:pPr>
              <a:buFont typeface="Arial" panose="020B0604020202020204" pitchFamily="34" charset="0"/>
              <a:buChar char="•"/>
            </a:pPr>
            <a:r>
              <a:rPr lang="de-DE" sz="1600" dirty="0"/>
              <a:t>Einsteiger und Teilnehmer mit ersten Erfahrungen im Exportbereich, die Fach- und Führungsaufgaben im Außenhandel      übernehmen möchten</a:t>
            </a:r>
          </a:p>
          <a:p>
            <a:pPr>
              <a:buFont typeface="Arial" panose="020B0604020202020204" pitchFamily="34" charset="0"/>
              <a:buChar char="•"/>
            </a:pPr>
            <a:r>
              <a:rPr lang="de-DE" sz="1600" dirty="0"/>
              <a:t>Unternehmen, die den Aufbau einer Exportabteilung anstreben</a:t>
            </a:r>
          </a:p>
          <a:p>
            <a:pPr fontAlgn="base">
              <a:spcAft>
                <a:spcPct val="0"/>
              </a:spcAft>
              <a:buSzPct val="90000"/>
            </a:pPr>
            <a:endParaRPr lang="de-DE" sz="1600" dirty="0"/>
          </a:p>
        </p:txBody>
      </p:sp>
    </p:spTree>
    <p:extLst>
      <p:ext uri="{BB962C8B-B14F-4D97-AF65-F5344CB8AC3E}">
        <p14:creationId xmlns:p14="http://schemas.microsoft.com/office/powerpoint/2010/main" val="1545622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6F93E45-9668-F191-6BE9-916A06235EB9}"/>
              </a:ext>
            </a:extLst>
          </p:cNvPr>
          <p:cNvSpPr>
            <a:spLocks noGrp="1"/>
          </p:cNvSpPr>
          <p:nvPr>
            <p:ph idx="1"/>
          </p:nvPr>
        </p:nvSpPr>
        <p:spPr>
          <a:xfrm>
            <a:off x="709104" y="1258349"/>
            <a:ext cx="10800000" cy="4585860"/>
          </a:xfrm>
        </p:spPr>
        <p:txBody>
          <a:bodyPr>
            <a:noAutofit/>
          </a:bodyPr>
          <a:lstStyle/>
          <a:p>
            <a:pPr>
              <a:lnSpc>
                <a:spcPct val="100000"/>
              </a:lnSpc>
            </a:pPr>
            <a:r>
              <a:rPr lang="de-DE" b="1" dirty="0">
                <a:effectLst/>
                <a:latin typeface="Arial" panose="020B0604020202020204" pitchFamily="34" charset="0"/>
              </a:rPr>
              <a:t>Vorbereitung von Im- und Export</a:t>
            </a:r>
            <a:br>
              <a:rPr lang="de-DE" dirty="0"/>
            </a:br>
            <a:r>
              <a:rPr lang="de-DE" dirty="0">
                <a:effectLst/>
                <a:latin typeface="Arial" panose="020B0604020202020204" pitchFamily="34" charset="0"/>
              </a:rPr>
              <a:t>- Grundlagen internationaler Geschäftstätigkeit</a:t>
            </a:r>
            <a:br>
              <a:rPr lang="de-DE" dirty="0"/>
            </a:br>
            <a:r>
              <a:rPr lang="de-DE" dirty="0">
                <a:effectLst/>
                <a:latin typeface="Arial" panose="020B0604020202020204" pitchFamily="34" charset="0"/>
              </a:rPr>
              <a:t>- Informationsbeschaffung</a:t>
            </a:r>
            <a:br>
              <a:rPr lang="de-DE" dirty="0"/>
            </a:br>
            <a:r>
              <a:rPr lang="de-DE" dirty="0">
                <a:effectLst/>
                <a:latin typeface="Arial" panose="020B0604020202020204" pitchFamily="34" charset="0"/>
              </a:rPr>
              <a:t>- Länderauswahl</a:t>
            </a:r>
            <a:br>
              <a:rPr lang="de-DE" dirty="0"/>
            </a:br>
            <a:r>
              <a:rPr lang="de-DE" dirty="0">
                <a:effectLst/>
                <a:latin typeface="Arial" panose="020B0604020202020204" pitchFamily="34" charset="0"/>
              </a:rPr>
              <a:t>- Marktbeurteilung</a:t>
            </a:r>
            <a:br>
              <a:rPr lang="de-DE" dirty="0"/>
            </a:br>
            <a:r>
              <a:rPr lang="de-DE" dirty="0">
                <a:effectLst/>
                <a:latin typeface="Arial" panose="020B0604020202020204" pitchFamily="34" charset="0"/>
              </a:rPr>
              <a:t>- Kundensuche</a:t>
            </a:r>
            <a:br>
              <a:rPr lang="de-DE" dirty="0"/>
            </a:br>
            <a:r>
              <a:rPr lang="de-DE" dirty="0">
                <a:effectLst/>
                <a:latin typeface="Arial" panose="020B0604020202020204" pitchFamily="34" charset="0"/>
              </a:rPr>
              <a:t>- Vertriebswege: Formen der Präsenz auf Auslandsmärkten</a:t>
            </a:r>
            <a:br>
              <a:rPr lang="de-DE" dirty="0"/>
            </a:br>
            <a:r>
              <a:rPr lang="de-DE" dirty="0">
                <a:effectLst/>
                <a:latin typeface="Arial" panose="020B0604020202020204" pitchFamily="34" charset="0"/>
              </a:rPr>
              <a:t>- Interkulturelle Kommunikation</a:t>
            </a:r>
          </a:p>
          <a:p>
            <a:pPr>
              <a:lnSpc>
                <a:spcPct val="100000"/>
              </a:lnSpc>
            </a:pPr>
            <a:br>
              <a:rPr lang="de-DE" dirty="0"/>
            </a:br>
            <a:r>
              <a:rPr lang="de-DE" b="1" dirty="0">
                <a:effectLst/>
                <a:latin typeface="Arial" panose="020B0604020202020204" pitchFamily="34" charset="0"/>
              </a:rPr>
              <a:t>Abwicklung des Auslandsgeschäfts</a:t>
            </a:r>
            <a:br>
              <a:rPr lang="de-DE" dirty="0"/>
            </a:br>
            <a:r>
              <a:rPr lang="de-DE" dirty="0">
                <a:effectLst/>
                <a:latin typeface="Arial" panose="020B0604020202020204" pitchFamily="34" charset="0"/>
              </a:rPr>
              <a:t>- Rechtliche Grundlagen</a:t>
            </a:r>
            <a:br>
              <a:rPr lang="de-DE" dirty="0"/>
            </a:br>
            <a:r>
              <a:rPr lang="de-DE" dirty="0">
                <a:effectLst/>
                <a:latin typeface="Arial" panose="020B0604020202020204" pitchFamily="34" charset="0"/>
              </a:rPr>
              <a:t>- Angebot</a:t>
            </a:r>
            <a:br>
              <a:rPr lang="de-DE" dirty="0"/>
            </a:br>
            <a:r>
              <a:rPr lang="de-DE" dirty="0">
                <a:effectLst/>
                <a:latin typeface="Arial" panose="020B0604020202020204" pitchFamily="34" charset="0"/>
              </a:rPr>
              <a:t>- Vertrag</a:t>
            </a:r>
            <a:br>
              <a:rPr lang="de-DE" dirty="0"/>
            </a:br>
            <a:r>
              <a:rPr lang="de-DE" dirty="0">
                <a:effectLst/>
                <a:latin typeface="Arial" panose="020B0604020202020204" pitchFamily="34" charset="0"/>
              </a:rPr>
              <a:t>- Liefer- und Zahlungsbedingungen</a:t>
            </a:r>
            <a:br>
              <a:rPr lang="de-DE" dirty="0"/>
            </a:br>
            <a:r>
              <a:rPr lang="de-DE" dirty="0">
                <a:effectLst/>
                <a:latin typeface="Arial" panose="020B0604020202020204" pitchFamily="34" charset="0"/>
              </a:rPr>
              <a:t>- Dokumente</a:t>
            </a:r>
            <a:br>
              <a:rPr lang="de-DE" dirty="0"/>
            </a:br>
            <a:r>
              <a:rPr lang="de-DE" dirty="0">
                <a:effectLst/>
                <a:latin typeface="Arial" panose="020B0604020202020204" pitchFamily="34" charset="0"/>
              </a:rPr>
              <a:t>- UN-Kaufrecht</a:t>
            </a:r>
            <a:br>
              <a:rPr lang="de-DE" dirty="0"/>
            </a:br>
            <a:r>
              <a:rPr lang="de-DE" dirty="0">
                <a:effectLst/>
                <a:latin typeface="Arial" panose="020B0604020202020204" pitchFamily="34" charset="0"/>
              </a:rPr>
              <a:t>- betriebliche Abwicklung des Außenhandels, Kalkulation</a:t>
            </a:r>
            <a:br>
              <a:rPr lang="de-DE" dirty="0"/>
            </a:br>
            <a:r>
              <a:rPr lang="de-DE" dirty="0">
                <a:effectLst/>
                <a:latin typeface="Arial" panose="020B0604020202020204" pitchFamily="34" charset="0"/>
              </a:rPr>
              <a:t>- EU- Binnenhandel, Umsatzsteuer, </a:t>
            </a:r>
            <a:r>
              <a:rPr lang="de-DE" dirty="0" err="1">
                <a:effectLst/>
                <a:latin typeface="Arial" panose="020B0604020202020204" pitchFamily="34" charset="0"/>
              </a:rPr>
              <a:t>Intrastat</a:t>
            </a:r>
            <a:br>
              <a:rPr lang="de-DE" dirty="0"/>
            </a:br>
            <a:endParaRPr lang="de-DE" dirty="0">
              <a:effectLst/>
              <a:latin typeface="Arial" panose="020B0604020202020204" pitchFamily="34" charset="0"/>
            </a:endParaRPr>
          </a:p>
        </p:txBody>
      </p:sp>
      <p:sp>
        <p:nvSpPr>
          <p:cNvPr id="3" name="Titel 2">
            <a:extLst>
              <a:ext uri="{FF2B5EF4-FFF2-40B4-BE49-F238E27FC236}">
                <a16:creationId xmlns:a16="http://schemas.microsoft.com/office/drawing/2014/main" id="{4DC69B50-5CCC-DD1D-2265-564B7CFE415A}"/>
              </a:ext>
            </a:extLst>
          </p:cNvPr>
          <p:cNvSpPr>
            <a:spLocks noGrp="1"/>
          </p:cNvSpPr>
          <p:nvPr>
            <p:ph type="title"/>
          </p:nvPr>
        </p:nvSpPr>
        <p:spPr/>
        <p:txBody>
          <a:bodyPr/>
          <a:lstStyle/>
          <a:p>
            <a:r>
              <a:rPr lang="de-DE" dirty="0"/>
              <a:t>Inhalte</a:t>
            </a:r>
          </a:p>
        </p:txBody>
      </p:sp>
      <p:sp>
        <p:nvSpPr>
          <p:cNvPr id="4" name="Textplatzhalter 3">
            <a:extLst>
              <a:ext uri="{FF2B5EF4-FFF2-40B4-BE49-F238E27FC236}">
                <a16:creationId xmlns:a16="http://schemas.microsoft.com/office/drawing/2014/main" id="{23F144AB-90F3-9962-DE76-DF9F39F7A87C}"/>
              </a:ext>
            </a:extLst>
          </p:cNvPr>
          <p:cNvSpPr>
            <a:spLocks noGrp="1"/>
          </p:cNvSpPr>
          <p:nvPr>
            <p:ph type="body" sz="quarter" idx="14"/>
          </p:nvPr>
        </p:nvSpPr>
        <p:spPr/>
        <p:txBody>
          <a:bodyPr/>
          <a:lstStyle/>
          <a:p>
            <a:r>
              <a:rPr lang="de-DE" dirty="0"/>
              <a:t>Exportmanager/-in (IHK)</a:t>
            </a:r>
          </a:p>
          <a:p>
            <a:endParaRPr lang="de-DE" dirty="0"/>
          </a:p>
        </p:txBody>
      </p:sp>
      <p:sp>
        <p:nvSpPr>
          <p:cNvPr id="5" name="Fußzeilenplatzhalter 4">
            <a:extLst>
              <a:ext uri="{FF2B5EF4-FFF2-40B4-BE49-F238E27FC236}">
                <a16:creationId xmlns:a16="http://schemas.microsoft.com/office/drawing/2014/main" id="{6BF20C58-F77E-6FE0-D52A-8B7FBA38DC9A}"/>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1374512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6F93E45-9668-F191-6BE9-916A06235EB9}"/>
              </a:ext>
            </a:extLst>
          </p:cNvPr>
          <p:cNvSpPr>
            <a:spLocks noGrp="1"/>
          </p:cNvSpPr>
          <p:nvPr>
            <p:ph idx="1"/>
          </p:nvPr>
        </p:nvSpPr>
        <p:spPr>
          <a:xfrm>
            <a:off x="709104" y="1366825"/>
            <a:ext cx="10800000" cy="4477384"/>
          </a:xfrm>
        </p:spPr>
        <p:txBody>
          <a:bodyPr>
            <a:noAutofit/>
          </a:bodyPr>
          <a:lstStyle/>
          <a:p>
            <a:endParaRPr lang="de-DE" dirty="0"/>
          </a:p>
          <a:p>
            <a:pPr>
              <a:lnSpc>
                <a:spcPct val="100000"/>
              </a:lnSpc>
            </a:pPr>
            <a:r>
              <a:rPr lang="de-DE" b="1" dirty="0">
                <a:effectLst/>
                <a:latin typeface="Arial" panose="020B0604020202020204" pitchFamily="34" charset="0"/>
              </a:rPr>
              <a:t>Verfahren des Außenhandels von Waren</a:t>
            </a:r>
            <a:br>
              <a:rPr lang="de-DE" dirty="0"/>
            </a:br>
            <a:r>
              <a:rPr lang="de-DE" dirty="0">
                <a:effectLst/>
                <a:latin typeface="Arial" panose="020B0604020202020204" pitchFamily="34" charset="0"/>
              </a:rPr>
              <a:t>- Zoll- und Außenwirtschaftsrecht</a:t>
            </a:r>
            <a:br>
              <a:rPr lang="de-DE" dirty="0"/>
            </a:br>
            <a:r>
              <a:rPr lang="de-DE" dirty="0">
                <a:effectLst/>
                <a:latin typeface="Arial" panose="020B0604020202020204" pitchFamily="34" charset="0"/>
              </a:rPr>
              <a:t>- Zollverfahren</a:t>
            </a:r>
            <a:br>
              <a:rPr lang="de-DE" dirty="0"/>
            </a:br>
            <a:r>
              <a:rPr lang="de-DE" dirty="0">
                <a:effectLst/>
                <a:latin typeface="Arial" panose="020B0604020202020204" pitchFamily="34" charset="0"/>
              </a:rPr>
              <a:t>- Verbote und Beschränkungen</a:t>
            </a:r>
            <a:br>
              <a:rPr lang="de-DE" dirty="0"/>
            </a:br>
            <a:r>
              <a:rPr lang="de-DE" dirty="0">
                <a:effectLst/>
                <a:latin typeface="Arial" panose="020B0604020202020204" pitchFamily="34" charset="0"/>
              </a:rPr>
              <a:t>- Zolltarif, </a:t>
            </a:r>
            <a:r>
              <a:rPr lang="de-DE" dirty="0" err="1">
                <a:effectLst/>
                <a:latin typeface="Arial" panose="020B0604020202020204" pitchFamily="34" charset="0"/>
              </a:rPr>
              <a:t>Zollwert</a:t>
            </a:r>
            <a:br>
              <a:rPr lang="de-DE" dirty="0"/>
            </a:br>
            <a:r>
              <a:rPr lang="de-DE" dirty="0">
                <a:effectLst/>
                <a:latin typeface="Arial" panose="020B0604020202020204" pitchFamily="34" charset="0"/>
              </a:rPr>
              <a:t>- Ursprünge und Präferenzen</a:t>
            </a:r>
            <a:br>
              <a:rPr lang="de-DE" dirty="0"/>
            </a:br>
            <a:r>
              <a:rPr lang="de-DE" dirty="0">
                <a:effectLst/>
                <a:latin typeface="Arial" panose="020B0604020202020204" pitchFamily="34" charset="0"/>
              </a:rPr>
              <a:t>- Einfuhrabgaben</a:t>
            </a:r>
          </a:p>
          <a:p>
            <a:pPr>
              <a:lnSpc>
                <a:spcPct val="100000"/>
              </a:lnSpc>
            </a:pPr>
            <a:br>
              <a:rPr lang="de-DE" b="1" dirty="0"/>
            </a:br>
            <a:r>
              <a:rPr lang="de-DE" b="1" dirty="0">
                <a:effectLst/>
                <a:latin typeface="Arial" panose="020B0604020202020204" pitchFamily="34" charset="0"/>
              </a:rPr>
              <a:t>Besonderheiten</a:t>
            </a:r>
            <a:br>
              <a:rPr lang="de-DE" dirty="0"/>
            </a:br>
            <a:r>
              <a:rPr lang="de-DE" dirty="0">
                <a:effectLst/>
                <a:latin typeface="Arial" panose="020B0604020202020204" pitchFamily="34" charset="0"/>
              </a:rPr>
              <a:t>- Internetquellen</a:t>
            </a:r>
            <a:br>
              <a:rPr lang="de-DE" dirty="0"/>
            </a:br>
            <a:r>
              <a:rPr lang="de-DE" dirty="0">
                <a:effectLst/>
                <a:latin typeface="Arial" panose="020B0604020202020204" pitchFamily="34" charset="0"/>
              </a:rPr>
              <a:t>- ATLAS</a:t>
            </a:r>
            <a:br>
              <a:rPr lang="de-DE" dirty="0"/>
            </a:br>
            <a:r>
              <a:rPr lang="de-DE" dirty="0">
                <a:effectLst/>
                <a:latin typeface="Arial" panose="020B0604020202020204" pitchFamily="34" charset="0"/>
              </a:rPr>
              <a:t>- Ausfuhrkontrolle</a:t>
            </a:r>
            <a:br>
              <a:rPr lang="de-DE" dirty="0"/>
            </a:br>
            <a:r>
              <a:rPr lang="de-DE" dirty="0">
                <a:effectLst/>
                <a:latin typeface="Arial" panose="020B0604020202020204" pitchFamily="34" charset="0"/>
              </a:rPr>
              <a:t>- Zahlungen</a:t>
            </a:r>
            <a:br>
              <a:rPr lang="de-DE" dirty="0"/>
            </a:br>
            <a:r>
              <a:rPr lang="de-DE" dirty="0">
                <a:effectLst/>
                <a:latin typeface="Arial" panose="020B0604020202020204" pitchFamily="34" charset="0"/>
              </a:rPr>
              <a:t>- US-</a:t>
            </a:r>
            <a:r>
              <a:rPr lang="de-DE" dirty="0" err="1">
                <a:effectLst/>
                <a:latin typeface="Arial" panose="020B0604020202020204" pitchFamily="34" charset="0"/>
              </a:rPr>
              <a:t>Reexportrecht</a:t>
            </a:r>
            <a:r>
              <a:rPr lang="de-DE" dirty="0">
                <a:effectLst/>
                <a:latin typeface="Arial" panose="020B0604020202020204" pitchFamily="34" charset="0"/>
              </a:rPr>
              <a:t> - Einführung</a:t>
            </a:r>
            <a:br>
              <a:rPr lang="de-DE" dirty="0"/>
            </a:br>
            <a:endParaRPr lang="de-DE" dirty="0">
              <a:effectLst/>
              <a:latin typeface="Arial" panose="020B0604020202020204" pitchFamily="34" charset="0"/>
            </a:endParaRPr>
          </a:p>
        </p:txBody>
      </p:sp>
      <p:sp>
        <p:nvSpPr>
          <p:cNvPr id="3" name="Titel 2">
            <a:extLst>
              <a:ext uri="{FF2B5EF4-FFF2-40B4-BE49-F238E27FC236}">
                <a16:creationId xmlns:a16="http://schemas.microsoft.com/office/drawing/2014/main" id="{4DC69B50-5CCC-DD1D-2265-564B7CFE415A}"/>
              </a:ext>
            </a:extLst>
          </p:cNvPr>
          <p:cNvSpPr>
            <a:spLocks noGrp="1"/>
          </p:cNvSpPr>
          <p:nvPr>
            <p:ph type="title"/>
          </p:nvPr>
        </p:nvSpPr>
        <p:spPr/>
        <p:txBody>
          <a:bodyPr/>
          <a:lstStyle/>
          <a:p>
            <a:r>
              <a:rPr lang="de-DE" dirty="0"/>
              <a:t>Inhalte</a:t>
            </a:r>
          </a:p>
        </p:txBody>
      </p:sp>
      <p:sp>
        <p:nvSpPr>
          <p:cNvPr id="4" name="Textplatzhalter 3">
            <a:extLst>
              <a:ext uri="{FF2B5EF4-FFF2-40B4-BE49-F238E27FC236}">
                <a16:creationId xmlns:a16="http://schemas.microsoft.com/office/drawing/2014/main" id="{23F144AB-90F3-9962-DE76-DF9F39F7A87C}"/>
              </a:ext>
            </a:extLst>
          </p:cNvPr>
          <p:cNvSpPr>
            <a:spLocks noGrp="1"/>
          </p:cNvSpPr>
          <p:nvPr>
            <p:ph type="body" sz="quarter" idx="14"/>
          </p:nvPr>
        </p:nvSpPr>
        <p:spPr/>
        <p:txBody>
          <a:bodyPr/>
          <a:lstStyle/>
          <a:p>
            <a:r>
              <a:rPr lang="de-DE" dirty="0"/>
              <a:t>Exportmanager/-in (IHK)</a:t>
            </a:r>
          </a:p>
          <a:p>
            <a:endParaRPr lang="de-DE" dirty="0"/>
          </a:p>
        </p:txBody>
      </p:sp>
      <p:sp>
        <p:nvSpPr>
          <p:cNvPr id="5" name="Fußzeilenplatzhalter 4">
            <a:extLst>
              <a:ext uri="{FF2B5EF4-FFF2-40B4-BE49-F238E27FC236}">
                <a16:creationId xmlns:a16="http://schemas.microsoft.com/office/drawing/2014/main" id="{6BF20C58-F77E-6FE0-D52A-8B7FBA38DC9A}"/>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374835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6F93E45-9668-F191-6BE9-916A06235EB9}"/>
              </a:ext>
            </a:extLst>
          </p:cNvPr>
          <p:cNvSpPr>
            <a:spLocks noGrp="1"/>
          </p:cNvSpPr>
          <p:nvPr>
            <p:ph idx="1"/>
          </p:nvPr>
        </p:nvSpPr>
        <p:spPr>
          <a:xfrm>
            <a:off x="397566" y="1815548"/>
            <a:ext cx="10668000" cy="3843130"/>
          </a:xfrm>
        </p:spPr>
        <p:txBody>
          <a:bodyPr>
            <a:noAutofit/>
          </a:bodyPr>
          <a:lstStyle/>
          <a:p>
            <a:pPr>
              <a:lnSpc>
                <a:spcPct val="100000"/>
              </a:lnSpc>
            </a:pPr>
            <a:br>
              <a:rPr lang="de-DE" dirty="0"/>
            </a:br>
            <a:r>
              <a:rPr lang="de-DE" dirty="0"/>
              <a:t>Der schriftliche Zertifikatstest findet online am eigenen Rechner statt. Für die Teilnahme am Test werden nur ein Browser und eine Online-Verbindung benötigt. Ein spezielles Programm muss nicht installiert werden.</a:t>
            </a:r>
            <a:br>
              <a:rPr lang="de-DE" dirty="0"/>
            </a:br>
            <a:br>
              <a:rPr lang="de-DE" dirty="0"/>
            </a:br>
            <a:r>
              <a:rPr lang="de-DE" dirty="0"/>
              <a:t>Die Reihenfolge der Fragen ist festgelegt. Jede Aufgabe im Test kann einmal angezeigt und beantwortet werden. Im weiteren Verlauf des Tests kann nicht zurück zu einer vorherigen Frage gewechselt werden. Es können keine Fragen für die spätere Beantwortung zurückgestellt werden.</a:t>
            </a:r>
            <a:br>
              <a:rPr lang="de-DE" dirty="0"/>
            </a:br>
            <a:br>
              <a:rPr lang="de-DE" dirty="0"/>
            </a:br>
            <a:r>
              <a:rPr lang="de-DE" dirty="0"/>
              <a:t>Der Testtermin wird im Terminplan erwähnt. Eine separate Anmeldung zum Online-Test ist nicht erforderlich.</a:t>
            </a:r>
            <a:br>
              <a:rPr lang="de-DE" dirty="0"/>
            </a:br>
            <a:br>
              <a:rPr lang="de-DE" dirty="0"/>
            </a:br>
            <a:r>
              <a:rPr lang="de-DE" dirty="0"/>
              <a:t>Vor und während dem Test ist eine Identifikation der/des Teilnehmenden erforderlich. Hierfür wird ein Smartphone benötigt.</a:t>
            </a:r>
          </a:p>
        </p:txBody>
      </p:sp>
      <p:sp>
        <p:nvSpPr>
          <p:cNvPr id="3" name="Titel 2">
            <a:extLst>
              <a:ext uri="{FF2B5EF4-FFF2-40B4-BE49-F238E27FC236}">
                <a16:creationId xmlns:a16="http://schemas.microsoft.com/office/drawing/2014/main" id="{4DC69B50-5CCC-DD1D-2265-564B7CFE415A}"/>
              </a:ext>
            </a:extLst>
          </p:cNvPr>
          <p:cNvSpPr>
            <a:spLocks noGrp="1"/>
          </p:cNvSpPr>
          <p:nvPr>
            <p:ph type="title"/>
          </p:nvPr>
        </p:nvSpPr>
        <p:spPr/>
        <p:txBody>
          <a:bodyPr/>
          <a:lstStyle/>
          <a:p>
            <a:r>
              <a:rPr lang="de-DE" dirty="0"/>
              <a:t>Lehrgangsinterner Test</a:t>
            </a:r>
          </a:p>
        </p:txBody>
      </p:sp>
      <p:sp>
        <p:nvSpPr>
          <p:cNvPr id="4" name="Textplatzhalter 3">
            <a:extLst>
              <a:ext uri="{FF2B5EF4-FFF2-40B4-BE49-F238E27FC236}">
                <a16:creationId xmlns:a16="http://schemas.microsoft.com/office/drawing/2014/main" id="{23F144AB-90F3-9962-DE76-DF9F39F7A87C}"/>
              </a:ext>
            </a:extLst>
          </p:cNvPr>
          <p:cNvSpPr>
            <a:spLocks noGrp="1"/>
          </p:cNvSpPr>
          <p:nvPr>
            <p:ph type="body" sz="quarter" idx="14"/>
          </p:nvPr>
        </p:nvSpPr>
        <p:spPr/>
        <p:txBody>
          <a:bodyPr/>
          <a:lstStyle/>
          <a:p>
            <a:r>
              <a:rPr lang="de-DE" dirty="0"/>
              <a:t>Exportmanager/-in (IHK)</a:t>
            </a:r>
          </a:p>
        </p:txBody>
      </p:sp>
      <p:sp>
        <p:nvSpPr>
          <p:cNvPr id="5" name="Fußzeilenplatzhalter 4">
            <a:extLst>
              <a:ext uri="{FF2B5EF4-FFF2-40B4-BE49-F238E27FC236}">
                <a16:creationId xmlns:a16="http://schemas.microsoft.com/office/drawing/2014/main" id="{6BF20C58-F77E-6FE0-D52A-8B7FBA38DC9A}"/>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3227636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dirty="0"/>
              <a:t>		</a:t>
            </a:r>
          </a:p>
        </p:txBody>
      </p:sp>
      <p:sp>
        <p:nvSpPr>
          <p:cNvPr id="3" name="Titel 2"/>
          <p:cNvSpPr>
            <a:spLocks noGrp="1"/>
          </p:cNvSpPr>
          <p:nvPr>
            <p:ph type="title"/>
          </p:nvPr>
        </p:nvSpPr>
        <p:spPr/>
        <p:txBody>
          <a:bodyPr/>
          <a:lstStyle/>
          <a:p>
            <a:r>
              <a:rPr lang="de-DE" dirty="0"/>
              <a:t>IHK Zertifikatslehrgänge</a:t>
            </a:r>
          </a:p>
        </p:txBody>
      </p:sp>
      <p:sp>
        <p:nvSpPr>
          <p:cNvPr id="4" name="Textplatzhalter 3"/>
          <p:cNvSpPr>
            <a:spLocks noGrp="1"/>
          </p:cNvSpPr>
          <p:nvPr>
            <p:ph type="body" sz="quarter" idx="14"/>
          </p:nvPr>
        </p:nvSpPr>
        <p:spPr/>
        <p:txBody>
          <a:bodyPr/>
          <a:lstStyle/>
          <a:p>
            <a:r>
              <a:rPr lang="de-DE" dirty="0"/>
              <a:t>Lehrgangsart</a:t>
            </a:r>
          </a:p>
        </p:txBody>
      </p:sp>
      <p:sp>
        <p:nvSpPr>
          <p:cNvPr id="5" name="Fußzeilenplatzhalter 4"/>
          <p:cNvSpPr>
            <a:spLocks noGrp="1"/>
          </p:cNvSpPr>
          <p:nvPr>
            <p:ph type="ftr" sz="quarter" idx="15"/>
          </p:nvPr>
        </p:nvSpPr>
        <p:spPr/>
        <p:txBody>
          <a:bodyPr/>
          <a:lstStyle/>
          <a:p>
            <a:endParaRPr lang="de-DE" dirty="0"/>
          </a:p>
        </p:txBody>
      </p:sp>
      <p:pic>
        <p:nvPicPr>
          <p:cNvPr id="8" name="Grafik 7"/>
          <p:cNvPicPr>
            <a:picLocks noChangeAspect="1"/>
          </p:cNvPicPr>
          <p:nvPr/>
        </p:nvPicPr>
        <p:blipFill>
          <a:blip r:embed="rId2"/>
          <a:stretch>
            <a:fillRect/>
          </a:stretch>
        </p:blipFill>
        <p:spPr>
          <a:xfrm>
            <a:off x="1924050" y="1833562"/>
            <a:ext cx="8343900" cy="3190875"/>
          </a:xfrm>
          <a:prstGeom prst="rect">
            <a:avLst/>
          </a:prstGeom>
        </p:spPr>
      </p:pic>
    </p:spTree>
    <p:extLst>
      <p:ext uri="{BB962C8B-B14F-4D97-AF65-F5344CB8AC3E}">
        <p14:creationId xmlns:p14="http://schemas.microsoft.com/office/powerpoint/2010/main" val="157194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a:bodyPr>
          <a:lstStyle/>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a:t>Weitergehende Informationen</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kern="0" dirty="0">
                <a:solidFill>
                  <a:schemeClr val="bg1">
                    <a:lumMod val="65000"/>
                  </a:schemeClr>
                </a:solidFill>
              </a:rPr>
              <a:t>Landesportal</a:t>
            </a:r>
            <a:r>
              <a:rPr lang="de-DE" dirty="0">
                <a:solidFill>
                  <a:srgbClr val="0070C0"/>
                </a:solidFill>
              </a:rPr>
              <a:t> </a:t>
            </a:r>
            <a:r>
              <a:rPr lang="de-DE" dirty="0">
                <a:solidFill>
                  <a:schemeClr val="bg1">
                    <a:lumMod val="65000"/>
                  </a:schemeClr>
                </a:solidFill>
              </a:rPr>
              <a:t>Schleswig-Holstein</a:t>
            </a:r>
            <a:r>
              <a:rPr lang="de-DE" kern="0" dirty="0">
                <a:solidFill>
                  <a:schemeClr val="bg1">
                    <a:lumMod val="65000"/>
                  </a:schemeClr>
                </a:solidFill>
              </a:rPr>
              <a:t>: </a:t>
            </a:r>
            <a:r>
              <a:rPr lang="de-DE" kern="0" dirty="0">
                <a:solidFill>
                  <a:srgbClr val="0070C0"/>
                </a:solidFill>
                <a:hlinkClick r:id="rId2"/>
              </a:rPr>
              <a:t>https://</a:t>
            </a:r>
            <a:r>
              <a:rPr lang="de-DE" kern="0" dirty="0">
                <a:solidFill>
                  <a:srgbClr val="0070C0"/>
                </a:solidFill>
              </a:rPr>
              <a:t>www.schleswig-holstein.de</a:t>
            </a:r>
            <a:endParaRPr lang="de-DE" dirty="0">
              <a:solidFill>
                <a:srgbClr val="0070C0"/>
              </a:solidFill>
            </a:endParaRPr>
          </a:p>
          <a:p>
            <a:endParaRPr lang="de-DE" dirty="0"/>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pic>
        <p:nvPicPr>
          <p:cNvPr id="7" name="Grafik 6"/>
          <p:cNvPicPr>
            <a:picLocks noChangeAspect="1"/>
          </p:cNvPicPr>
          <p:nvPr/>
        </p:nvPicPr>
        <p:blipFill>
          <a:blip r:embed="rId3"/>
          <a:stretch>
            <a:fillRect/>
          </a:stretch>
        </p:blipFill>
        <p:spPr>
          <a:xfrm>
            <a:off x="2069703" y="1366825"/>
            <a:ext cx="5315166" cy="4137863"/>
          </a:xfrm>
          <a:prstGeom prst="rect">
            <a:avLst/>
          </a:prstGeom>
        </p:spPr>
      </p:pic>
    </p:spTree>
    <p:extLst>
      <p:ext uri="{BB962C8B-B14F-4D97-AF65-F5344CB8AC3E}">
        <p14:creationId xmlns:p14="http://schemas.microsoft.com/office/powerpoint/2010/main" val="2246374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a:xfrm>
            <a:off x="709104" y="1396089"/>
            <a:ext cx="10800000" cy="4280066"/>
          </a:xfrm>
        </p:spPr>
        <p:txBody>
          <a:bodyPr>
            <a:normAutofit/>
          </a:bodyPr>
          <a:lstStyle/>
          <a:p>
            <a:pPr marL="285750" indent="-285750">
              <a:buFont typeface="Arial" panose="020B0604020202020204" pitchFamily="34" charset="0"/>
              <a:buChar char="•"/>
            </a:pPr>
            <a:endParaRPr lang="de-DE" dirty="0"/>
          </a:p>
          <a:p>
            <a:pPr marL="114300" lvl="1" indent="0">
              <a:buNone/>
            </a:pPr>
            <a:r>
              <a:rPr lang="de-DE" sz="1800" b="1" dirty="0"/>
              <a:t>Mit dem Weiterbildungsbonus Schleswig-Holstein werden Seminarkosten der beruflichen Weiterbildung für Erwerbstätige gefördert.</a:t>
            </a:r>
          </a:p>
          <a:p>
            <a:pPr marL="114300" lvl="1" indent="0">
              <a:buNone/>
            </a:pPr>
            <a:endParaRPr lang="de-DE" sz="1700" b="1" dirty="0">
              <a:cs typeface="Arial"/>
            </a:endParaRPr>
          </a:p>
          <a:p>
            <a:pPr marL="742950" lvl="2">
              <a:buFont typeface="Wingdings" panose="05000000000000000000" pitchFamily="2" charset="2"/>
              <a:buChar char="§"/>
            </a:pPr>
            <a:r>
              <a:rPr lang="de-DE" sz="1800" dirty="0"/>
              <a:t>Der Zuschuss zur beruflichen Weiterbildungsmaßnahme umfasst bis zu 40 Prozent der zuwendungsfähigen Seminarkosten, höchstens jedoch 1.500 Euro pro Antragstellenden und Kalenderjahr.</a:t>
            </a:r>
            <a:br>
              <a:rPr lang="de-DE" sz="1800" dirty="0"/>
            </a:br>
            <a:br>
              <a:rPr lang="de-DE" sz="1800" dirty="0"/>
            </a:br>
            <a:r>
              <a:rPr lang="de-DE" sz="1800" dirty="0"/>
              <a:t>Die verbleibenden 60 Prozent der Seminarkosten sind von der Arbeitgeberin/dem Arbeitgeber oder der/dem selbstständig Erwerbstätigen zu übernehmen.</a:t>
            </a:r>
            <a:br>
              <a:rPr lang="de-DE" sz="1800" dirty="0"/>
            </a:br>
            <a:br>
              <a:rPr lang="de-DE" sz="1800" dirty="0"/>
            </a:br>
            <a:r>
              <a:rPr lang="de-DE" sz="1800" dirty="0"/>
              <a:t>Kosten für Weiterbildungsmaßnahmen unter 16 Zeitstunden sind nicht zuwendungsfähig.</a:t>
            </a:r>
            <a:endParaRPr lang="de-DE" sz="1700" b="1" dirty="0">
              <a:solidFill>
                <a:srgbClr val="FF0000"/>
              </a:solidFill>
              <a:cs typeface="Arial"/>
            </a:endParaRPr>
          </a:p>
          <a:p>
            <a:pPr marL="742950" lvl="2">
              <a:buFont typeface="Wingdings" panose="05000000000000000000" pitchFamily="2" charset="2"/>
              <a:buChar char="§"/>
            </a:pPr>
            <a:endParaRPr lang="de-DE" sz="1700" dirty="0"/>
          </a:p>
          <a:p>
            <a:pPr marL="285750" indent="-285750">
              <a:buFont typeface="Arial" panose="020B0604020202020204" pitchFamily="34" charset="0"/>
              <a:buChar char="•"/>
            </a:pPr>
            <a:endParaRPr lang="de-DE" sz="3200" dirty="0"/>
          </a:p>
          <a:p>
            <a:pPr marL="285750" indent="-285750">
              <a:buFont typeface="Arial" panose="020B0604020202020204" pitchFamily="34" charset="0"/>
              <a:buChar char="•"/>
            </a:pPr>
            <a:endParaRPr lang="de-DE" dirty="0"/>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a:t>Förderung</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normAutofit fontScale="55000" lnSpcReduction="20000"/>
          </a:bodyPr>
          <a:lstStyle/>
          <a:p>
            <a:endParaRPr lang="de-DE" dirty="0"/>
          </a:p>
          <a:p>
            <a:r>
              <a:rPr lang="de-DE" sz="2500" dirty="0"/>
              <a:t>Weiterbildungsbonus Schleswig-Holstein (Aktion A3 im Landesprogramm Arbeit 2021 - 2027)</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340592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a:bodyPr>
          <a:lstStyle/>
          <a:p>
            <a:pPr marL="285750" indent="-285750">
              <a:buFont typeface="Arial" panose="020B0604020202020204" pitchFamily="34" charset="0"/>
              <a:buChar char="•"/>
            </a:pPr>
            <a:endParaRPr lang="de-DE" sz="1400" dirty="0"/>
          </a:p>
          <a:p>
            <a:pPr marL="114300" lvl="1" indent="0">
              <a:buNone/>
            </a:pPr>
            <a:endParaRPr lang="de-DE" b="1" u="sng" dirty="0">
              <a:cs typeface="Arial"/>
            </a:endParaRPr>
          </a:p>
          <a:p>
            <a:pPr marL="114300" lvl="1" indent="0">
              <a:buNone/>
            </a:pPr>
            <a:r>
              <a:rPr lang="de-DE" b="1" u="sng" dirty="0">
                <a:cs typeface="Arial"/>
              </a:rPr>
              <a:t>Berechnungsbeispiel Exportmanager/-in (IHK)</a:t>
            </a:r>
          </a:p>
          <a:p>
            <a:pPr marL="114300" lvl="1" indent="0">
              <a:buNone/>
            </a:pPr>
            <a:endParaRPr lang="de-DE" b="1" dirty="0">
              <a:cs typeface="Arial"/>
            </a:endParaRPr>
          </a:p>
          <a:p>
            <a:pPr marL="114300" lvl="1" indent="0">
              <a:buNone/>
            </a:pPr>
            <a:r>
              <a:rPr lang="de-DE" b="1" dirty="0">
                <a:cs typeface="Arial"/>
              </a:rPr>
              <a:t>Veranstaltungspreis				</a:t>
            </a:r>
            <a:r>
              <a:rPr lang="de-DE" b="1" dirty="0"/>
              <a:t>EUR   2.023,00 </a:t>
            </a:r>
          </a:p>
          <a:p>
            <a:pPr marL="114300" lvl="1" indent="0">
              <a:buNone/>
            </a:pPr>
            <a:r>
              <a:rPr lang="de-DE" dirty="0"/>
              <a:t>Förderung bei 40% AN-Anteil (max. EUR 1.500,00)	</a:t>
            </a:r>
            <a:r>
              <a:rPr lang="de-DE" b="1" dirty="0">
                <a:solidFill>
                  <a:srgbClr val="FF0000"/>
                </a:solidFill>
              </a:rPr>
              <a:t>EUR  -   809,20</a:t>
            </a:r>
          </a:p>
          <a:p>
            <a:pPr marL="114300" lvl="1" indent="0">
              <a:buNone/>
            </a:pPr>
            <a:r>
              <a:rPr lang="de-DE" dirty="0"/>
              <a:t>Zuschuss bei 60%  AG-Anteil			</a:t>
            </a:r>
            <a:r>
              <a:rPr lang="de-DE" b="1" dirty="0">
                <a:solidFill>
                  <a:srgbClr val="FF0000"/>
                </a:solidFill>
              </a:rPr>
              <a:t>EUR  -1.213,80</a:t>
            </a:r>
          </a:p>
          <a:p>
            <a:pPr marL="114300" lvl="1" indent="0">
              <a:buNone/>
            </a:pPr>
            <a:r>
              <a:rPr lang="de-DE" b="1" dirty="0"/>
              <a:t>Eigenanteil nach Erhalt Förderung			EUR          0,00</a:t>
            </a:r>
          </a:p>
          <a:p>
            <a:pPr marL="114300" lvl="1" indent="0">
              <a:buNone/>
            </a:pPr>
            <a:endParaRPr lang="de-DE" sz="1400" b="1" dirty="0">
              <a:cs typeface="Arial"/>
            </a:endParaRPr>
          </a:p>
          <a:p>
            <a:pPr marL="114300" lvl="1" indent="0">
              <a:buNone/>
            </a:pPr>
            <a:endParaRPr lang="de-DE" sz="1400" b="1" dirty="0">
              <a:cs typeface="Arial"/>
            </a:endParaRPr>
          </a:p>
          <a:p>
            <a:pPr marL="114300" lvl="1" indent="0">
              <a:buNone/>
            </a:pPr>
            <a:endParaRPr lang="de-DE" sz="1400" dirty="0"/>
          </a:p>
          <a:p>
            <a:pPr marL="285750" indent="-285750">
              <a:buFont typeface="Arial" panose="020B0604020202020204" pitchFamily="34" charset="0"/>
              <a:buChar char="•"/>
            </a:pPr>
            <a:endParaRPr lang="de-DE" sz="3200" dirty="0"/>
          </a:p>
          <a:p>
            <a:pPr marL="285750" indent="-285750">
              <a:buFont typeface="Arial" panose="020B0604020202020204" pitchFamily="34" charset="0"/>
              <a:buChar char="•"/>
            </a:pPr>
            <a:endParaRPr lang="de-DE" dirty="0"/>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a:t>Förderung</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normAutofit/>
          </a:bodyPr>
          <a:lstStyle/>
          <a:p>
            <a:r>
              <a:rPr lang="de-DE" dirty="0"/>
              <a:t>Weiterbildungsbonus Schleswig-Holstein</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3345066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23F0D5C-C5F2-A7AE-5F64-BE4E0BCCF200}"/>
              </a:ext>
            </a:extLst>
          </p:cNvPr>
          <p:cNvSpPr>
            <a:spLocks noGrp="1"/>
          </p:cNvSpPr>
          <p:nvPr>
            <p:ph type="title"/>
          </p:nvPr>
        </p:nvSpPr>
        <p:spPr/>
        <p:txBody>
          <a:bodyPr/>
          <a:lstStyle/>
          <a:p>
            <a:r>
              <a:rPr lang="de-DE" dirty="0"/>
              <a:t>Über die Wirtschaftsakademie</a:t>
            </a:r>
          </a:p>
        </p:txBody>
      </p:sp>
      <p:sp>
        <p:nvSpPr>
          <p:cNvPr id="4" name="Textplatzhalter 3">
            <a:extLst>
              <a:ext uri="{FF2B5EF4-FFF2-40B4-BE49-F238E27FC236}">
                <a16:creationId xmlns:a16="http://schemas.microsoft.com/office/drawing/2014/main" id="{B923B8CE-37EB-F8CE-757B-F6E9503213F5}"/>
              </a:ext>
            </a:extLst>
          </p:cNvPr>
          <p:cNvSpPr>
            <a:spLocks noGrp="1"/>
          </p:cNvSpPr>
          <p:nvPr>
            <p:ph type="body" sz="quarter" idx="14"/>
          </p:nvPr>
        </p:nvSpPr>
        <p:spPr/>
        <p:txBody>
          <a:bodyPr/>
          <a:lstStyle/>
          <a:p>
            <a:r>
              <a:rPr lang="de-DE" dirty="0"/>
              <a:t>Vielfältige Bildungsangebote für Beschäftigte und Unternehmen</a:t>
            </a:r>
          </a:p>
        </p:txBody>
      </p:sp>
      <p:sp>
        <p:nvSpPr>
          <p:cNvPr id="5" name="Fußzeilenplatzhalter 4">
            <a:extLst>
              <a:ext uri="{FF2B5EF4-FFF2-40B4-BE49-F238E27FC236}">
                <a16:creationId xmlns:a16="http://schemas.microsoft.com/office/drawing/2014/main" id="{CFC69E29-31CE-E78C-6413-C328FFABEB0D}"/>
              </a:ext>
            </a:extLst>
          </p:cNvPr>
          <p:cNvSpPr>
            <a:spLocks noGrp="1"/>
          </p:cNvSpPr>
          <p:nvPr>
            <p:ph type="ftr" sz="quarter" idx="15"/>
          </p:nvPr>
        </p:nvSpPr>
        <p:spPr/>
        <p:txBody>
          <a:bodyPr/>
          <a:lstStyle/>
          <a:p>
            <a:endParaRPr lang="de-DE" dirty="0"/>
          </a:p>
        </p:txBody>
      </p:sp>
      <p:pic>
        <p:nvPicPr>
          <p:cNvPr id="10" name="Grafik 9">
            <a:extLst>
              <a:ext uri="{FF2B5EF4-FFF2-40B4-BE49-F238E27FC236}">
                <a16:creationId xmlns:a16="http://schemas.microsoft.com/office/drawing/2014/main" id="{2E985B34-E781-3F3A-23B3-062FFAA7BAD5}"/>
              </a:ext>
            </a:extLst>
          </p:cNvPr>
          <p:cNvPicPr>
            <a:picLocks noChangeAspect="1"/>
          </p:cNvPicPr>
          <p:nvPr/>
        </p:nvPicPr>
        <p:blipFill>
          <a:blip r:embed="rId2"/>
          <a:stretch>
            <a:fillRect/>
          </a:stretch>
        </p:blipFill>
        <p:spPr>
          <a:xfrm>
            <a:off x="709104" y="1716155"/>
            <a:ext cx="443661" cy="347655"/>
          </a:xfrm>
          <a:prstGeom prst="rect">
            <a:avLst/>
          </a:prstGeom>
        </p:spPr>
      </p:pic>
      <p:sp>
        <p:nvSpPr>
          <p:cNvPr id="11" name="AutoShape 2">
            <a:extLst>
              <a:ext uri="{FF2B5EF4-FFF2-40B4-BE49-F238E27FC236}">
                <a16:creationId xmlns:a16="http://schemas.microsoft.com/office/drawing/2014/main" id="{49B40138-2DF8-7070-C4BA-39C2CA5046E7}"/>
              </a:ext>
            </a:extLst>
          </p:cNvPr>
          <p:cNvSpPr txBox="1">
            <a:spLocks noChangeAspect="1" noChangeArrowheads="1"/>
          </p:cNvSpPr>
          <p:nvPr/>
        </p:nvSpPr>
        <p:spPr bwMode="auto">
          <a:xfrm>
            <a:off x="1223359" y="1974922"/>
            <a:ext cx="10154437" cy="6206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400" dirty="0"/>
              <a:t>In Zusammenarbeit mit den drei schleswig-holsteinischen Industrie- und Handelskammern sind wir der Bildungspartner der schleswig-holsteinischen Unternehmen und Beschäftigten.</a:t>
            </a:r>
          </a:p>
        </p:txBody>
      </p:sp>
      <p:sp>
        <p:nvSpPr>
          <p:cNvPr id="12" name="Textplatzhalter 11">
            <a:extLst>
              <a:ext uri="{FF2B5EF4-FFF2-40B4-BE49-F238E27FC236}">
                <a16:creationId xmlns:a16="http://schemas.microsoft.com/office/drawing/2014/main" id="{80908DC4-A6D8-D1AE-AD54-BEB2FB84781D}"/>
              </a:ext>
            </a:extLst>
          </p:cNvPr>
          <p:cNvSpPr>
            <a:spLocks noGrp="1"/>
          </p:cNvSpPr>
          <p:nvPr>
            <p:ph type="body" sz="quarter" idx="13"/>
          </p:nvPr>
        </p:nvSpPr>
        <p:spPr>
          <a:xfrm>
            <a:off x="1249565" y="1650827"/>
            <a:ext cx="10154438" cy="412983"/>
          </a:xfrm>
        </p:spPr>
        <p:txBody>
          <a:bodyPr/>
          <a:lstStyle/>
          <a:p>
            <a:r>
              <a:rPr lang="de-DE" b="1" dirty="0"/>
              <a:t>Bildungspartner vor Ort</a:t>
            </a:r>
          </a:p>
        </p:txBody>
      </p:sp>
      <p:pic>
        <p:nvPicPr>
          <p:cNvPr id="13" name="Grafik 12">
            <a:extLst>
              <a:ext uri="{FF2B5EF4-FFF2-40B4-BE49-F238E27FC236}">
                <a16:creationId xmlns:a16="http://schemas.microsoft.com/office/drawing/2014/main" id="{4838E092-9DDD-2C16-AB13-2815CE714818}"/>
              </a:ext>
            </a:extLst>
          </p:cNvPr>
          <p:cNvPicPr>
            <a:picLocks noChangeAspect="1"/>
          </p:cNvPicPr>
          <p:nvPr/>
        </p:nvPicPr>
        <p:blipFill>
          <a:blip r:embed="rId2"/>
          <a:stretch>
            <a:fillRect/>
          </a:stretch>
        </p:blipFill>
        <p:spPr>
          <a:xfrm>
            <a:off x="709103" y="2777103"/>
            <a:ext cx="443661" cy="347655"/>
          </a:xfrm>
          <a:prstGeom prst="rect">
            <a:avLst/>
          </a:prstGeom>
        </p:spPr>
      </p:pic>
      <p:sp>
        <p:nvSpPr>
          <p:cNvPr id="14" name="AutoShape 2">
            <a:extLst>
              <a:ext uri="{FF2B5EF4-FFF2-40B4-BE49-F238E27FC236}">
                <a16:creationId xmlns:a16="http://schemas.microsoft.com/office/drawing/2014/main" id="{1DE1D512-60A5-EE3D-DBEE-4B9BA6E1303A}"/>
              </a:ext>
            </a:extLst>
          </p:cNvPr>
          <p:cNvSpPr txBox="1">
            <a:spLocks noChangeAspect="1" noChangeArrowheads="1"/>
          </p:cNvSpPr>
          <p:nvPr/>
        </p:nvSpPr>
        <p:spPr bwMode="auto">
          <a:xfrm>
            <a:off x="1249566" y="3003210"/>
            <a:ext cx="10154437" cy="4129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400" dirty="0"/>
              <a:t>Wir gewinnen, qualifizieren und entwickeln Fach- und Führungskräfte.</a:t>
            </a:r>
          </a:p>
        </p:txBody>
      </p:sp>
      <p:sp>
        <p:nvSpPr>
          <p:cNvPr id="15" name="Textplatzhalter 11">
            <a:extLst>
              <a:ext uri="{FF2B5EF4-FFF2-40B4-BE49-F238E27FC236}">
                <a16:creationId xmlns:a16="http://schemas.microsoft.com/office/drawing/2014/main" id="{532B9C47-2A7A-6B2A-16C0-C0FE2E74A715}"/>
              </a:ext>
            </a:extLst>
          </p:cNvPr>
          <p:cNvSpPr txBox="1">
            <a:spLocks/>
          </p:cNvSpPr>
          <p:nvPr/>
        </p:nvSpPr>
        <p:spPr>
          <a:xfrm>
            <a:off x="1249565" y="2703137"/>
            <a:ext cx="10154438" cy="4129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Fach- und Führungskräfte im Fokus</a:t>
            </a:r>
          </a:p>
        </p:txBody>
      </p:sp>
      <p:pic>
        <p:nvPicPr>
          <p:cNvPr id="16" name="Grafik 15">
            <a:extLst>
              <a:ext uri="{FF2B5EF4-FFF2-40B4-BE49-F238E27FC236}">
                <a16:creationId xmlns:a16="http://schemas.microsoft.com/office/drawing/2014/main" id="{B480C6EB-F8B1-6AB4-3FBB-F435F5929934}"/>
              </a:ext>
            </a:extLst>
          </p:cNvPr>
          <p:cNvPicPr>
            <a:picLocks noChangeAspect="1"/>
          </p:cNvPicPr>
          <p:nvPr/>
        </p:nvPicPr>
        <p:blipFill>
          <a:blip r:embed="rId2"/>
          <a:stretch>
            <a:fillRect/>
          </a:stretch>
        </p:blipFill>
        <p:spPr>
          <a:xfrm>
            <a:off x="703029" y="3859432"/>
            <a:ext cx="443661" cy="347655"/>
          </a:xfrm>
          <a:prstGeom prst="rect">
            <a:avLst/>
          </a:prstGeom>
        </p:spPr>
      </p:pic>
      <p:sp>
        <p:nvSpPr>
          <p:cNvPr id="17" name="Textplatzhalter 11">
            <a:extLst>
              <a:ext uri="{FF2B5EF4-FFF2-40B4-BE49-F238E27FC236}">
                <a16:creationId xmlns:a16="http://schemas.microsoft.com/office/drawing/2014/main" id="{62ED48C3-66C1-D528-E3CC-12AB4E320060}"/>
              </a:ext>
            </a:extLst>
          </p:cNvPr>
          <p:cNvSpPr txBox="1">
            <a:spLocks/>
          </p:cNvSpPr>
          <p:nvPr/>
        </p:nvSpPr>
        <p:spPr>
          <a:xfrm>
            <a:off x="1243491" y="3795930"/>
            <a:ext cx="2000253" cy="3607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189 Mitarbeitende</a:t>
            </a:r>
          </a:p>
        </p:txBody>
      </p:sp>
      <p:pic>
        <p:nvPicPr>
          <p:cNvPr id="18" name="Grafik 17">
            <a:extLst>
              <a:ext uri="{FF2B5EF4-FFF2-40B4-BE49-F238E27FC236}">
                <a16:creationId xmlns:a16="http://schemas.microsoft.com/office/drawing/2014/main" id="{5646E366-DE80-075F-E3F4-4A3527DD2223}"/>
              </a:ext>
            </a:extLst>
          </p:cNvPr>
          <p:cNvPicPr>
            <a:picLocks noChangeAspect="1"/>
          </p:cNvPicPr>
          <p:nvPr/>
        </p:nvPicPr>
        <p:blipFill>
          <a:blip r:embed="rId2"/>
          <a:stretch>
            <a:fillRect/>
          </a:stretch>
        </p:blipFill>
        <p:spPr>
          <a:xfrm>
            <a:off x="3903917" y="3859432"/>
            <a:ext cx="443661" cy="347655"/>
          </a:xfrm>
          <a:prstGeom prst="rect">
            <a:avLst/>
          </a:prstGeom>
        </p:spPr>
      </p:pic>
      <p:sp>
        <p:nvSpPr>
          <p:cNvPr id="19" name="Textplatzhalter 11">
            <a:extLst>
              <a:ext uri="{FF2B5EF4-FFF2-40B4-BE49-F238E27FC236}">
                <a16:creationId xmlns:a16="http://schemas.microsoft.com/office/drawing/2014/main" id="{2AC4FDA3-6064-08BB-B130-A1A486F84D4F}"/>
              </a:ext>
            </a:extLst>
          </p:cNvPr>
          <p:cNvSpPr txBox="1">
            <a:spLocks/>
          </p:cNvSpPr>
          <p:nvPr/>
        </p:nvSpPr>
        <p:spPr>
          <a:xfrm>
            <a:off x="4496929" y="3757231"/>
            <a:ext cx="2156124" cy="3607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ca. 600 freiberufliche Dozierende</a:t>
            </a:r>
          </a:p>
        </p:txBody>
      </p:sp>
      <p:pic>
        <p:nvPicPr>
          <p:cNvPr id="20" name="Grafik 19">
            <a:extLst>
              <a:ext uri="{FF2B5EF4-FFF2-40B4-BE49-F238E27FC236}">
                <a16:creationId xmlns:a16="http://schemas.microsoft.com/office/drawing/2014/main" id="{C7212538-1979-35B3-4228-F7AE8A9E0AC9}"/>
              </a:ext>
            </a:extLst>
          </p:cNvPr>
          <p:cNvPicPr>
            <a:picLocks noChangeAspect="1"/>
          </p:cNvPicPr>
          <p:nvPr/>
        </p:nvPicPr>
        <p:blipFill>
          <a:blip r:embed="rId2"/>
          <a:stretch>
            <a:fillRect/>
          </a:stretch>
        </p:blipFill>
        <p:spPr>
          <a:xfrm>
            <a:off x="7273626" y="3859432"/>
            <a:ext cx="443661" cy="347655"/>
          </a:xfrm>
          <a:prstGeom prst="rect">
            <a:avLst/>
          </a:prstGeom>
        </p:spPr>
      </p:pic>
      <p:sp>
        <p:nvSpPr>
          <p:cNvPr id="21" name="Textplatzhalter 11">
            <a:extLst>
              <a:ext uri="{FF2B5EF4-FFF2-40B4-BE49-F238E27FC236}">
                <a16:creationId xmlns:a16="http://schemas.microsoft.com/office/drawing/2014/main" id="{8879F8B7-28A7-A9AB-C7FC-B0781767C288}"/>
              </a:ext>
            </a:extLst>
          </p:cNvPr>
          <p:cNvSpPr txBox="1">
            <a:spLocks/>
          </p:cNvSpPr>
          <p:nvPr/>
        </p:nvSpPr>
        <p:spPr>
          <a:xfrm>
            <a:off x="7845617" y="3767867"/>
            <a:ext cx="2000253" cy="3607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9 Standorte</a:t>
            </a:r>
          </a:p>
        </p:txBody>
      </p:sp>
      <p:pic>
        <p:nvPicPr>
          <p:cNvPr id="22" name="Grafik 21">
            <a:extLst>
              <a:ext uri="{FF2B5EF4-FFF2-40B4-BE49-F238E27FC236}">
                <a16:creationId xmlns:a16="http://schemas.microsoft.com/office/drawing/2014/main" id="{765F1A91-8484-513C-604C-5E51D25ED079}"/>
              </a:ext>
            </a:extLst>
          </p:cNvPr>
          <p:cNvPicPr>
            <a:picLocks noChangeAspect="1"/>
          </p:cNvPicPr>
          <p:nvPr/>
        </p:nvPicPr>
        <p:blipFill>
          <a:blip r:embed="rId2"/>
          <a:stretch>
            <a:fillRect/>
          </a:stretch>
        </p:blipFill>
        <p:spPr>
          <a:xfrm>
            <a:off x="703029" y="4887909"/>
            <a:ext cx="443661" cy="347655"/>
          </a:xfrm>
          <a:prstGeom prst="rect">
            <a:avLst/>
          </a:prstGeom>
        </p:spPr>
      </p:pic>
      <p:sp>
        <p:nvSpPr>
          <p:cNvPr id="23" name="Textplatzhalter 11">
            <a:extLst>
              <a:ext uri="{FF2B5EF4-FFF2-40B4-BE49-F238E27FC236}">
                <a16:creationId xmlns:a16="http://schemas.microsoft.com/office/drawing/2014/main" id="{6AEAD4CA-AF3A-B685-9FE7-523B6F902F09}"/>
              </a:ext>
            </a:extLst>
          </p:cNvPr>
          <p:cNvSpPr txBox="1">
            <a:spLocks/>
          </p:cNvSpPr>
          <p:nvPr/>
        </p:nvSpPr>
        <p:spPr>
          <a:xfrm>
            <a:off x="1243491" y="4874806"/>
            <a:ext cx="2000253" cy="3607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5 Gästehäuser</a:t>
            </a:r>
          </a:p>
        </p:txBody>
      </p:sp>
      <p:pic>
        <p:nvPicPr>
          <p:cNvPr id="24" name="Grafik 23">
            <a:extLst>
              <a:ext uri="{FF2B5EF4-FFF2-40B4-BE49-F238E27FC236}">
                <a16:creationId xmlns:a16="http://schemas.microsoft.com/office/drawing/2014/main" id="{85EB4473-CB80-1438-66FE-69D7590AFD32}"/>
              </a:ext>
            </a:extLst>
          </p:cNvPr>
          <p:cNvPicPr>
            <a:picLocks noChangeAspect="1"/>
          </p:cNvPicPr>
          <p:nvPr/>
        </p:nvPicPr>
        <p:blipFill>
          <a:blip r:embed="rId2"/>
          <a:stretch>
            <a:fillRect/>
          </a:stretch>
        </p:blipFill>
        <p:spPr>
          <a:xfrm>
            <a:off x="3903917" y="4926816"/>
            <a:ext cx="443661" cy="347655"/>
          </a:xfrm>
          <a:prstGeom prst="rect">
            <a:avLst/>
          </a:prstGeom>
        </p:spPr>
      </p:pic>
      <p:sp>
        <p:nvSpPr>
          <p:cNvPr id="25" name="Textplatzhalter 11">
            <a:extLst>
              <a:ext uri="{FF2B5EF4-FFF2-40B4-BE49-F238E27FC236}">
                <a16:creationId xmlns:a16="http://schemas.microsoft.com/office/drawing/2014/main" id="{5D5B63BD-5D98-3AEB-91A6-AA4DE559F4EA}"/>
              </a:ext>
            </a:extLst>
          </p:cNvPr>
          <p:cNvSpPr txBox="1">
            <a:spLocks/>
          </p:cNvSpPr>
          <p:nvPr/>
        </p:nvSpPr>
        <p:spPr>
          <a:xfrm>
            <a:off x="4496929" y="4874807"/>
            <a:ext cx="2000253" cy="3607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15.452 Teilnehmende in 2022</a:t>
            </a:r>
          </a:p>
        </p:txBody>
      </p:sp>
      <p:pic>
        <p:nvPicPr>
          <p:cNvPr id="26" name="Grafik 25">
            <a:extLst>
              <a:ext uri="{FF2B5EF4-FFF2-40B4-BE49-F238E27FC236}">
                <a16:creationId xmlns:a16="http://schemas.microsoft.com/office/drawing/2014/main" id="{FC1D460D-F678-AE46-6604-3BC1A5433414}"/>
              </a:ext>
            </a:extLst>
          </p:cNvPr>
          <p:cNvPicPr>
            <a:picLocks noChangeAspect="1"/>
          </p:cNvPicPr>
          <p:nvPr/>
        </p:nvPicPr>
        <p:blipFill>
          <a:blip r:embed="rId2"/>
          <a:stretch>
            <a:fillRect/>
          </a:stretch>
        </p:blipFill>
        <p:spPr>
          <a:xfrm>
            <a:off x="7273625" y="4926815"/>
            <a:ext cx="443661" cy="347655"/>
          </a:xfrm>
          <a:prstGeom prst="rect">
            <a:avLst/>
          </a:prstGeom>
        </p:spPr>
      </p:pic>
      <p:sp>
        <p:nvSpPr>
          <p:cNvPr id="27" name="Textplatzhalter 11">
            <a:extLst>
              <a:ext uri="{FF2B5EF4-FFF2-40B4-BE49-F238E27FC236}">
                <a16:creationId xmlns:a16="http://schemas.microsoft.com/office/drawing/2014/main" id="{9623EE5A-1D8C-260D-599C-67EEB495C459}"/>
              </a:ext>
            </a:extLst>
          </p:cNvPr>
          <p:cNvSpPr txBox="1">
            <a:spLocks/>
          </p:cNvSpPr>
          <p:nvPr/>
        </p:nvSpPr>
        <p:spPr>
          <a:xfrm>
            <a:off x="7927833" y="4887909"/>
            <a:ext cx="2000253" cy="3607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5 Tochter-gesellschaften</a:t>
            </a:r>
          </a:p>
        </p:txBody>
      </p:sp>
    </p:spTree>
    <p:extLst>
      <p:ext uri="{BB962C8B-B14F-4D97-AF65-F5344CB8AC3E}">
        <p14:creationId xmlns:p14="http://schemas.microsoft.com/office/powerpoint/2010/main" val="1354830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06C21-D41B-654A-B1B4-AAC0F1D883C6}"/>
              </a:ext>
            </a:extLst>
          </p:cNvPr>
          <p:cNvSpPr>
            <a:spLocks noGrp="1"/>
          </p:cNvSpPr>
          <p:nvPr>
            <p:ph type="ctrTitle"/>
          </p:nvPr>
        </p:nvSpPr>
        <p:spPr/>
        <p:txBody>
          <a:bodyPr/>
          <a:lstStyle/>
          <a:p>
            <a:r>
              <a:rPr lang="de-DE" dirty="0"/>
              <a:t>Weitere Fragen?</a:t>
            </a:r>
          </a:p>
        </p:txBody>
      </p:sp>
    </p:spTree>
    <p:extLst>
      <p:ext uri="{BB962C8B-B14F-4D97-AF65-F5344CB8AC3E}">
        <p14:creationId xmlns:p14="http://schemas.microsoft.com/office/powerpoint/2010/main" val="1325898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3B30CFB-7325-D140-809F-6FFB09496012}"/>
              </a:ext>
            </a:extLst>
          </p:cNvPr>
          <p:cNvSpPr>
            <a:spLocks noGrp="1"/>
          </p:cNvSpPr>
          <p:nvPr>
            <p:ph sz="half" idx="1"/>
          </p:nvPr>
        </p:nvSpPr>
        <p:spPr/>
        <p:txBody>
          <a:bodyPr>
            <a:normAutofit/>
          </a:bodyPr>
          <a:lstStyle/>
          <a:p>
            <a:pPr>
              <a:defRPr/>
            </a:pPr>
            <a:endParaRPr lang="de-DE" b="1" dirty="0"/>
          </a:p>
          <a:p>
            <a:pPr>
              <a:defRPr/>
            </a:pPr>
            <a:endParaRPr lang="de-DE" dirty="0"/>
          </a:p>
          <a:p>
            <a:pPr marL="285750" indent="-285750">
              <a:buFont typeface="Wingdings" panose="05000000000000000000" pitchFamily="2" charset="2"/>
              <a:buChar char="Ø"/>
            </a:pPr>
            <a:endParaRPr lang="de-DE" dirty="0"/>
          </a:p>
        </p:txBody>
      </p:sp>
      <p:sp>
        <p:nvSpPr>
          <p:cNvPr id="3" name="Inhaltsplatzhalter 2">
            <a:extLst>
              <a:ext uri="{FF2B5EF4-FFF2-40B4-BE49-F238E27FC236}">
                <a16:creationId xmlns:a16="http://schemas.microsoft.com/office/drawing/2014/main" id="{C76012C7-EF87-F543-B79C-78EBEDB40748}"/>
              </a:ext>
            </a:extLst>
          </p:cNvPr>
          <p:cNvSpPr>
            <a:spLocks noGrp="1"/>
          </p:cNvSpPr>
          <p:nvPr>
            <p:ph sz="half" idx="2"/>
          </p:nvPr>
        </p:nvSpPr>
        <p:spPr>
          <a:xfrm flipH="1" flipV="1">
            <a:off x="11509103" y="5333999"/>
            <a:ext cx="45719" cy="45719"/>
          </a:xfrm>
        </p:spPr>
        <p:txBody>
          <a:bodyPr>
            <a:normAutofit fontScale="25000" lnSpcReduction="20000"/>
          </a:bodyPr>
          <a:lstStyle/>
          <a:p>
            <a:pPr marL="971550" lvl="1" indent="-285750">
              <a:buFont typeface="Wingdings" panose="05000000000000000000" pitchFamily="2" charset="2"/>
              <a:buChar char="Ø"/>
            </a:pPr>
            <a:endParaRPr lang="de-DE" dirty="0"/>
          </a:p>
        </p:txBody>
      </p:sp>
      <p:sp>
        <p:nvSpPr>
          <p:cNvPr id="4" name="Titel 3">
            <a:extLst>
              <a:ext uri="{FF2B5EF4-FFF2-40B4-BE49-F238E27FC236}">
                <a16:creationId xmlns:a16="http://schemas.microsoft.com/office/drawing/2014/main" id="{B3CABCE0-1563-7C4C-BCCB-FE7A0701B231}"/>
              </a:ext>
            </a:extLst>
          </p:cNvPr>
          <p:cNvSpPr>
            <a:spLocks noGrp="1"/>
          </p:cNvSpPr>
          <p:nvPr>
            <p:ph type="title"/>
          </p:nvPr>
        </p:nvSpPr>
        <p:spPr/>
        <p:txBody>
          <a:bodyPr/>
          <a:lstStyle/>
          <a:p>
            <a:r>
              <a:rPr lang="de-DE" dirty="0" err="1"/>
              <a:t>Ansprechpartner:in</a:t>
            </a:r>
            <a:endParaRPr lang="de-DE" dirty="0"/>
          </a:p>
        </p:txBody>
      </p:sp>
      <p:sp>
        <p:nvSpPr>
          <p:cNvPr id="5" name="Textplatzhalter 4">
            <a:extLst>
              <a:ext uri="{FF2B5EF4-FFF2-40B4-BE49-F238E27FC236}">
                <a16:creationId xmlns:a16="http://schemas.microsoft.com/office/drawing/2014/main" id="{CFCFAA83-8A8A-A845-A3B1-4DF4A8D44077}"/>
              </a:ext>
            </a:extLst>
          </p:cNvPr>
          <p:cNvSpPr>
            <a:spLocks noGrp="1"/>
          </p:cNvSpPr>
          <p:nvPr>
            <p:ph type="body" sz="quarter" idx="14"/>
          </p:nvPr>
        </p:nvSpPr>
        <p:spPr/>
        <p:txBody>
          <a:bodyPr/>
          <a:lstStyle/>
          <a:p>
            <a:r>
              <a:rPr lang="de-DE" dirty="0"/>
              <a:t>Wirtschaftsakademie Schleswig-Holstein GmbH				</a:t>
            </a:r>
          </a:p>
        </p:txBody>
      </p:sp>
      <p:sp>
        <p:nvSpPr>
          <p:cNvPr id="6" name="Fußzeilenplatzhalter 5">
            <a:extLst>
              <a:ext uri="{FF2B5EF4-FFF2-40B4-BE49-F238E27FC236}">
                <a16:creationId xmlns:a16="http://schemas.microsoft.com/office/drawing/2014/main" id="{D678C350-25EC-2442-99D5-C663E656C56E}"/>
              </a:ext>
            </a:extLst>
          </p:cNvPr>
          <p:cNvSpPr>
            <a:spLocks noGrp="1"/>
          </p:cNvSpPr>
          <p:nvPr>
            <p:ph type="ftr" sz="quarter" idx="15"/>
          </p:nvPr>
        </p:nvSpPr>
        <p:spPr/>
        <p:txBody>
          <a:bodyPr/>
          <a:lstStyle/>
          <a:p>
            <a:endParaRPr lang="de-DE"/>
          </a:p>
        </p:txBody>
      </p:sp>
      <p:pic>
        <p:nvPicPr>
          <p:cNvPr id="11" name="Grafik 10">
            <a:extLst>
              <a:ext uri="{FF2B5EF4-FFF2-40B4-BE49-F238E27FC236}">
                <a16:creationId xmlns:a16="http://schemas.microsoft.com/office/drawing/2014/main" id="{56BB802E-0F3B-2F45-6682-E5F97B24F614}"/>
              </a:ext>
            </a:extLst>
          </p:cNvPr>
          <p:cNvPicPr>
            <a:picLocks noChangeAspect="1"/>
          </p:cNvPicPr>
          <p:nvPr/>
        </p:nvPicPr>
        <p:blipFill>
          <a:blip r:embed="rId2"/>
          <a:stretch>
            <a:fillRect/>
          </a:stretch>
        </p:blipFill>
        <p:spPr>
          <a:xfrm>
            <a:off x="2314575" y="2319337"/>
            <a:ext cx="7562850" cy="2219325"/>
          </a:xfrm>
          <a:prstGeom prst="rect">
            <a:avLst/>
          </a:prstGeom>
        </p:spPr>
      </p:pic>
    </p:spTree>
    <p:extLst>
      <p:ext uri="{BB962C8B-B14F-4D97-AF65-F5344CB8AC3E}">
        <p14:creationId xmlns:p14="http://schemas.microsoft.com/office/powerpoint/2010/main" val="2628878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6EAF966-FB5C-D149-8D6F-21FF3D3B99AC}"/>
              </a:ext>
            </a:extLst>
          </p:cNvPr>
          <p:cNvSpPr>
            <a:spLocks noGrp="1"/>
          </p:cNvSpPr>
          <p:nvPr>
            <p:ph type="title"/>
          </p:nvPr>
        </p:nvSpPr>
        <p:spPr/>
        <p:txBody>
          <a:bodyPr>
            <a:normAutofit/>
          </a:bodyPr>
          <a:lstStyle/>
          <a:p>
            <a:r>
              <a:rPr lang="de-DE" dirty="0"/>
              <a:t>Unternehmensverbund der Wirtschaftsakademie</a:t>
            </a:r>
          </a:p>
        </p:txBody>
      </p:sp>
      <p:sp>
        <p:nvSpPr>
          <p:cNvPr id="4" name="Textplatzhalter 3">
            <a:extLst>
              <a:ext uri="{FF2B5EF4-FFF2-40B4-BE49-F238E27FC236}">
                <a16:creationId xmlns:a16="http://schemas.microsoft.com/office/drawing/2014/main" id="{D1F1B518-D05E-8948-A755-A83F49D48436}"/>
              </a:ext>
            </a:extLst>
          </p:cNvPr>
          <p:cNvSpPr>
            <a:spLocks noGrp="1"/>
          </p:cNvSpPr>
          <p:nvPr>
            <p:ph type="body" sz="quarter" idx="14"/>
          </p:nvPr>
        </p:nvSpPr>
        <p:spPr/>
        <p:txBody>
          <a:bodyPr/>
          <a:lstStyle/>
          <a:p>
            <a:r>
              <a:rPr lang="de-DE" dirty="0"/>
              <a:t>Ein starker Verbund</a:t>
            </a:r>
          </a:p>
        </p:txBody>
      </p:sp>
      <p:pic>
        <p:nvPicPr>
          <p:cNvPr id="8" name="Grafik 7">
            <a:extLst>
              <a:ext uri="{FF2B5EF4-FFF2-40B4-BE49-F238E27FC236}">
                <a16:creationId xmlns:a16="http://schemas.microsoft.com/office/drawing/2014/main" id="{FEC0B48F-3B87-3B45-B7B6-03EEE56860E2}"/>
              </a:ext>
            </a:extLst>
          </p:cNvPr>
          <p:cNvPicPr>
            <a:picLocks noChangeAspect="1"/>
          </p:cNvPicPr>
          <p:nvPr/>
        </p:nvPicPr>
        <p:blipFill>
          <a:blip r:embed="rId2"/>
          <a:stretch>
            <a:fillRect/>
          </a:stretch>
        </p:blipFill>
        <p:spPr>
          <a:xfrm>
            <a:off x="5132305" y="4061384"/>
            <a:ext cx="1687504" cy="432000"/>
          </a:xfrm>
          <a:prstGeom prst="rect">
            <a:avLst/>
          </a:prstGeom>
        </p:spPr>
      </p:pic>
      <p:pic>
        <p:nvPicPr>
          <p:cNvPr id="12" name="Grafik 11">
            <a:extLst>
              <a:ext uri="{FF2B5EF4-FFF2-40B4-BE49-F238E27FC236}">
                <a16:creationId xmlns:a16="http://schemas.microsoft.com/office/drawing/2014/main" id="{CD580B90-88F7-2647-BF40-4F951438AB36}"/>
              </a:ext>
            </a:extLst>
          </p:cNvPr>
          <p:cNvPicPr>
            <a:picLocks noChangeAspect="1"/>
          </p:cNvPicPr>
          <p:nvPr/>
        </p:nvPicPr>
        <p:blipFill>
          <a:blip r:embed="rId3"/>
          <a:stretch>
            <a:fillRect/>
          </a:stretch>
        </p:blipFill>
        <p:spPr>
          <a:xfrm>
            <a:off x="8713112" y="3269963"/>
            <a:ext cx="2334858" cy="432000"/>
          </a:xfrm>
          <a:prstGeom prst="rect">
            <a:avLst/>
          </a:prstGeom>
        </p:spPr>
      </p:pic>
      <p:pic>
        <p:nvPicPr>
          <p:cNvPr id="13" name="Grafik 12">
            <a:extLst>
              <a:ext uri="{FF2B5EF4-FFF2-40B4-BE49-F238E27FC236}">
                <a16:creationId xmlns:a16="http://schemas.microsoft.com/office/drawing/2014/main" id="{B53CB4BC-4C23-D849-ADD6-49C7BA7C9451}"/>
              </a:ext>
            </a:extLst>
          </p:cNvPr>
          <p:cNvPicPr>
            <a:picLocks noChangeAspect="1"/>
          </p:cNvPicPr>
          <p:nvPr/>
        </p:nvPicPr>
        <p:blipFill>
          <a:blip r:embed="rId4"/>
          <a:stretch>
            <a:fillRect/>
          </a:stretch>
        </p:blipFill>
        <p:spPr>
          <a:xfrm>
            <a:off x="3693319" y="2246368"/>
            <a:ext cx="4565476" cy="576000"/>
          </a:xfrm>
          <a:prstGeom prst="rect">
            <a:avLst/>
          </a:prstGeom>
        </p:spPr>
      </p:pic>
      <p:pic>
        <p:nvPicPr>
          <p:cNvPr id="15" name="Grafik 14">
            <a:extLst>
              <a:ext uri="{FF2B5EF4-FFF2-40B4-BE49-F238E27FC236}">
                <a16:creationId xmlns:a16="http://schemas.microsoft.com/office/drawing/2014/main" id="{7D3AECDC-D998-E34D-A1CE-ED22D2973C25}"/>
              </a:ext>
            </a:extLst>
          </p:cNvPr>
          <p:cNvPicPr>
            <a:picLocks noChangeAspect="1"/>
          </p:cNvPicPr>
          <p:nvPr/>
        </p:nvPicPr>
        <p:blipFill>
          <a:blip r:embed="rId5"/>
          <a:stretch>
            <a:fillRect/>
          </a:stretch>
        </p:blipFill>
        <p:spPr>
          <a:xfrm>
            <a:off x="1165293" y="3283373"/>
            <a:ext cx="2201143" cy="432000"/>
          </a:xfrm>
          <a:prstGeom prst="rect">
            <a:avLst/>
          </a:prstGeom>
        </p:spPr>
      </p:pic>
      <p:pic>
        <p:nvPicPr>
          <p:cNvPr id="17" name="Grafik 16">
            <a:extLst>
              <a:ext uri="{FF2B5EF4-FFF2-40B4-BE49-F238E27FC236}">
                <a16:creationId xmlns:a16="http://schemas.microsoft.com/office/drawing/2014/main" id="{8904C91B-CF6B-C449-B45D-5C0AC49B5CB4}"/>
              </a:ext>
            </a:extLst>
          </p:cNvPr>
          <p:cNvPicPr>
            <a:picLocks noChangeAspect="1"/>
          </p:cNvPicPr>
          <p:nvPr/>
        </p:nvPicPr>
        <p:blipFill>
          <a:blip r:embed="rId6"/>
          <a:stretch>
            <a:fillRect/>
          </a:stretch>
        </p:blipFill>
        <p:spPr>
          <a:xfrm>
            <a:off x="3581804" y="3269963"/>
            <a:ext cx="2355429" cy="432000"/>
          </a:xfrm>
          <a:prstGeom prst="rect">
            <a:avLst/>
          </a:prstGeom>
        </p:spPr>
      </p:pic>
      <p:pic>
        <p:nvPicPr>
          <p:cNvPr id="19" name="Grafik 18">
            <a:extLst>
              <a:ext uri="{FF2B5EF4-FFF2-40B4-BE49-F238E27FC236}">
                <a16:creationId xmlns:a16="http://schemas.microsoft.com/office/drawing/2014/main" id="{0E6B7DF2-1E6D-6D4B-AB2F-7CA9A008923C}"/>
              </a:ext>
            </a:extLst>
          </p:cNvPr>
          <p:cNvPicPr>
            <a:picLocks noChangeAspect="1"/>
          </p:cNvPicPr>
          <p:nvPr/>
        </p:nvPicPr>
        <p:blipFill>
          <a:blip r:embed="rId7"/>
          <a:stretch>
            <a:fillRect/>
          </a:stretch>
        </p:blipFill>
        <p:spPr>
          <a:xfrm>
            <a:off x="2548451" y="4061384"/>
            <a:ext cx="1993611" cy="432000"/>
          </a:xfrm>
          <a:prstGeom prst="rect">
            <a:avLst/>
          </a:prstGeom>
        </p:spPr>
      </p:pic>
      <p:pic>
        <p:nvPicPr>
          <p:cNvPr id="21" name="Grafik 20">
            <a:extLst>
              <a:ext uri="{FF2B5EF4-FFF2-40B4-BE49-F238E27FC236}">
                <a16:creationId xmlns:a16="http://schemas.microsoft.com/office/drawing/2014/main" id="{5CEDA28D-FF64-C34A-B6F8-75AE20E75CCD}"/>
              </a:ext>
            </a:extLst>
          </p:cNvPr>
          <p:cNvPicPr>
            <a:picLocks noChangeAspect="1"/>
          </p:cNvPicPr>
          <p:nvPr/>
        </p:nvPicPr>
        <p:blipFill>
          <a:blip r:embed="rId8"/>
          <a:stretch>
            <a:fillRect/>
          </a:stretch>
        </p:blipFill>
        <p:spPr>
          <a:xfrm>
            <a:off x="6152601" y="3269963"/>
            <a:ext cx="2345143" cy="432000"/>
          </a:xfrm>
          <a:prstGeom prst="rect">
            <a:avLst/>
          </a:prstGeom>
        </p:spPr>
      </p:pic>
      <p:pic>
        <p:nvPicPr>
          <p:cNvPr id="23" name="Grafik 22">
            <a:extLst>
              <a:ext uri="{FF2B5EF4-FFF2-40B4-BE49-F238E27FC236}">
                <a16:creationId xmlns:a16="http://schemas.microsoft.com/office/drawing/2014/main" id="{4E6E2FB8-BFCF-7E41-9F32-727BBEB0E389}"/>
              </a:ext>
            </a:extLst>
          </p:cNvPr>
          <p:cNvPicPr>
            <a:picLocks noChangeAspect="1"/>
          </p:cNvPicPr>
          <p:nvPr/>
        </p:nvPicPr>
        <p:blipFill>
          <a:blip r:embed="rId9"/>
          <a:stretch>
            <a:fillRect/>
          </a:stretch>
        </p:blipFill>
        <p:spPr>
          <a:xfrm>
            <a:off x="7325172" y="4040118"/>
            <a:ext cx="1580488" cy="432000"/>
          </a:xfrm>
          <a:prstGeom prst="rect">
            <a:avLst/>
          </a:prstGeom>
        </p:spPr>
      </p:pic>
      <p:sp>
        <p:nvSpPr>
          <p:cNvPr id="2" name="Fußzeilenplatzhalter 1">
            <a:extLst>
              <a:ext uri="{FF2B5EF4-FFF2-40B4-BE49-F238E27FC236}">
                <a16:creationId xmlns:a16="http://schemas.microsoft.com/office/drawing/2014/main" id="{F75DDB3E-E0EC-E842-AD58-1D42E71C860C}"/>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2523001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D33497-9081-444D-B415-504984574EBA}"/>
              </a:ext>
            </a:extLst>
          </p:cNvPr>
          <p:cNvSpPr>
            <a:spLocks noGrp="1"/>
          </p:cNvSpPr>
          <p:nvPr>
            <p:ph type="title"/>
          </p:nvPr>
        </p:nvSpPr>
        <p:spPr>
          <a:xfrm>
            <a:off x="710692" y="457200"/>
            <a:ext cx="3932237" cy="1457661"/>
          </a:xfrm>
        </p:spPr>
        <p:txBody>
          <a:bodyPr/>
          <a:lstStyle/>
          <a:p>
            <a:r>
              <a:rPr lang="de-DE"/>
              <a:t>Wie geht es weiter?</a:t>
            </a:r>
            <a:endParaRPr lang="de-DE" dirty="0"/>
          </a:p>
        </p:txBody>
      </p:sp>
      <p:pic>
        <p:nvPicPr>
          <p:cNvPr id="7" name="Inhaltsplatzhalter 6">
            <a:extLst>
              <a:ext uri="{FF2B5EF4-FFF2-40B4-BE49-F238E27FC236}">
                <a16:creationId xmlns:a16="http://schemas.microsoft.com/office/drawing/2014/main" id="{D1F5AD84-6B7C-A744-AB65-3D965994FF4D}"/>
              </a:ext>
            </a:extLst>
          </p:cNvPr>
          <p:cNvPicPr>
            <a:picLocks noGrp="1" noChangeAspect="1"/>
          </p:cNvPicPr>
          <p:nvPr>
            <p:ph idx="1"/>
          </p:nvPr>
        </p:nvPicPr>
        <p:blipFill>
          <a:blip r:embed="rId2"/>
          <a:stretch>
            <a:fillRect/>
          </a:stretch>
        </p:blipFill>
        <p:spPr>
          <a:xfrm>
            <a:off x="5054600" y="1022221"/>
            <a:ext cx="6480175" cy="4324607"/>
          </a:xfrm>
        </p:spPr>
      </p:pic>
      <p:sp>
        <p:nvSpPr>
          <p:cNvPr id="4" name="Textplatzhalter 3">
            <a:extLst>
              <a:ext uri="{FF2B5EF4-FFF2-40B4-BE49-F238E27FC236}">
                <a16:creationId xmlns:a16="http://schemas.microsoft.com/office/drawing/2014/main" id="{2CCE7320-DF76-7946-9A11-24BF8B42F7C9}"/>
              </a:ext>
            </a:extLst>
          </p:cNvPr>
          <p:cNvSpPr>
            <a:spLocks noGrp="1"/>
          </p:cNvSpPr>
          <p:nvPr>
            <p:ph type="body" sz="half" idx="2"/>
          </p:nvPr>
        </p:nvSpPr>
        <p:spPr/>
        <p:txBody>
          <a:bodyPr/>
          <a:lstStyle/>
          <a:p>
            <a:pPr marL="285750" indent="-285750">
              <a:buFont typeface="Arial" panose="020B0604020202020204" pitchFamily="34" charset="0"/>
              <a:buChar char="•"/>
            </a:pPr>
            <a:r>
              <a:rPr lang="de-DE" dirty="0"/>
              <a:t>Sie erhalten im Nachgang zu diesem Beratungstermin eine Zusammenfassung der Informationen von uns.</a:t>
            </a:r>
          </a:p>
          <a:p>
            <a:pPr marL="285750" indent="-285750">
              <a:buFont typeface="Arial" panose="020B0604020202020204" pitchFamily="34" charset="0"/>
              <a:buChar char="•"/>
            </a:pPr>
            <a:r>
              <a:rPr lang="de-DE" dirty="0"/>
              <a:t>Bei Fragen können Sie uns jederzeit kontaktieren. </a:t>
            </a:r>
          </a:p>
          <a:p>
            <a:endParaRPr lang="de-DE" dirty="0"/>
          </a:p>
        </p:txBody>
      </p:sp>
      <p:sp>
        <p:nvSpPr>
          <p:cNvPr id="5" name="Fußzeilenplatzhalter 4">
            <a:extLst>
              <a:ext uri="{FF2B5EF4-FFF2-40B4-BE49-F238E27FC236}">
                <a16:creationId xmlns:a16="http://schemas.microsoft.com/office/drawing/2014/main" id="{359050BB-7ADB-8144-98C3-6520E1D8D013}"/>
              </a:ext>
            </a:extLst>
          </p:cNvPr>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3042428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513948-218C-2D48-80AF-58985E7000D3}"/>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A8C57634-9F58-094F-8562-D12853FF325D}"/>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93607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E3B55E-6BEF-FF42-9754-8C0D6B741DB5}"/>
              </a:ext>
            </a:extLst>
          </p:cNvPr>
          <p:cNvSpPr>
            <a:spLocks noGrp="1"/>
          </p:cNvSpPr>
          <p:nvPr>
            <p:ph type="title"/>
          </p:nvPr>
        </p:nvSpPr>
        <p:spPr/>
        <p:txBody>
          <a:bodyPr/>
          <a:lstStyle/>
          <a:p>
            <a:r>
              <a:rPr lang="de-DE" dirty="0"/>
              <a:t>Bildungszentren</a:t>
            </a:r>
          </a:p>
        </p:txBody>
      </p:sp>
      <p:sp>
        <p:nvSpPr>
          <p:cNvPr id="3" name="Textplatzhalter 2">
            <a:extLst>
              <a:ext uri="{FF2B5EF4-FFF2-40B4-BE49-F238E27FC236}">
                <a16:creationId xmlns:a16="http://schemas.microsoft.com/office/drawing/2014/main" id="{5E562051-49DD-4F4C-996B-0D7AC07E9526}"/>
              </a:ext>
            </a:extLst>
          </p:cNvPr>
          <p:cNvSpPr>
            <a:spLocks noGrp="1"/>
          </p:cNvSpPr>
          <p:nvPr>
            <p:ph type="body" sz="quarter" idx="14"/>
          </p:nvPr>
        </p:nvSpPr>
        <p:spPr/>
        <p:txBody>
          <a:bodyPr/>
          <a:lstStyle/>
          <a:p>
            <a:r>
              <a:rPr lang="de-DE" dirty="0"/>
              <a:t>Schleswig-Holstein</a:t>
            </a:r>
          </a:p>
        </p:txBody>
      </p:sp>
      <p:sp>
        <p:nvSpPr>
          <p:cNvPr id="4" name="Fußzeilenplatzhalter 3">
            <a:extLst>
              <a:ext uri="{FF2B5EF4-FFF2-40B4-BE49-F238E27FC236}">
                <a16:creationId xmlns:a16="http://schemas.microsoft.com/office/drawing/2014/main" id="{40B8E43F-4546-5146-9F20-E13CF48D40C9}"/>
              </a:ext>
            </a:extLst>
          </p:cNvPr>
          <p:cNvSpPr>
            <a:spLocks noGrp="1"/>
          </p:cNvSpPr>
          <p:nvPr>
            <p:ph type="ftr" sz="quarter" idx="15"/>
          </p:nvPr>
        </p:nvSpPr>
        <p:spPr/>
        <p:txBody>
          <a:bodyPr/>
          <a:lstStyle/>
          <a:p>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926" y="1396089"/>
            <a:ext cx="5299401" cy="4270421"/>
          </a:xfrm>
          <a:prstGeom prst="rect">
            <a:avLst/>
          </a:prstGeom>
        </p:spPr>
      </p:pic>
    </p:spTree>
    <p:extLst>
      <p:ext uri="{BB962C8B-B14F-4D97-AF65-F5344CB8AC3E}">
        <p14:creationId xmlns:p14="http://schemas.microsoft.com/office/powerpoint/2010/main" val="3019672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Dürfen wir uns vorstellen?</a:t>
            </a:r>
          </a:p>
        </p:txBody>
      </p:sp>
      <p:sp>
        <p:nvSpPr>
          <p:cNvPr id="4" name="Fußzeilenplatzhalter 3"/>
          <p:cNvSpPr>
            <a:spLocks noGrp="1"/>
          </p:cNvSpPr>
          <p:nvPr>
            <p:ph type="ftr" sz="quarter" idx="15"/>
          </p:nvPr>
        </p:nvSpPr>
        <p:spPr/>
        <p:txBody>
          <a:bodyPr/>
          <a:lstStyle/>
          <a:p>
            <a:endParaRPr lang="de-DE" dirty="0"/>
          </a:p>
        </p:txBody>
      </p:sp>
      <p:pic>
        <p:nvPicPr>
          <p:cNvPr id="13" name="Grafik 12"/>
          <p:cNvPicPr>
            <a:picLocks noChangeAspect="1"/>
          </p:cNvPicPr>
          <p:nvPr/>
        </p:nvPicPr>
        <p:blipFill>
          <a:blip r:embed="rId2"/>
          <a:stretch>
            <a:fillRect/>
          </a:stretch>
        </p:blipFill>
        <p:spPr>
          <a:xfrm>
            <a:off x="7706549" y="3429000"/>
            <a:ext cx="2282621" cy="2160000"/>
          </a:xfrm>
          <a:prstGeom prst="rect">
            <a:avLst/>
          </a:prstGeom>
        </p:spPr>
      </p:pic>
      <p:pic>
        <p:nvPicPr>
          <p:cNvPr id="5" name="Grafik 4">
            <a:extLst>
              <a:ext uri="{FF2B5EF4-FFF2-40B4-BE49-F238E27FC236}">
                <a16:creationId xmlns:a16="http://schemas.microsoft.com/office/drawing/2014/main" id="{4480F4A6-4A2B-7D2D-924B-45351AFBFBF9}"/>
              </a:ext>
            </a:extLst>
          </p:cNvPr>
          <p:cNvPicPr>
            <a:picLocks noChangeAspect="1"/>
          </p:cNvPicPr>
          <p:nvPr/>
        </p:nvPicPr>
        <p:blipFill>
          <a:blip r:embed="rId3"/>
          <a:stretch>
            <a:fillRect/>
          </a:stretch>
        </p:blipFill>
        <p:spPr>
          <a:xfrm>
            <a:off x="4812258" y="1058012"/>
            <a:ext cx="2318049" cy="2160000"/>
          </a:xfrm>
          <a:prstGeom prst="rect">
            <a:avLst/>
          </a:prstGeom>
        </p:spPr>
      </p:pic>
      <p:pic>
        <p:nvPicPr>
          <p:cNvPr id="8" name="Grafik 7">
            <a:extLst>
              <a:ext uri="{FF2B5EF4-FFF2-40B4-BE49-F238E27FC236}">
                <a16:creationId xmlns:a16="http://schemas.microsoft.com/office/drawing/2014/main" id="{8588B65C-03FD-ADB2-59CD-F3672154F344}"/>
              </a:ext>
            </a:extLst>
          </p:cNvPr>
          <p:cNvPicPr>
            <a:picLocks noChangeAspect="1"/>
          </p:cNvPicPr>
          <p:nvPr/>
        </p:nvPicPr>
        <p:blipFill>
          <a:blip r:embed="rId4"/>
          <a:stretch>
            <a:fillRect/>
          </a:stretch>
        </p:blipFill>
        <p:spPr>
          <a:xfrm>
            <a:off x="1948908" y="1058012"/>
            <a:ext cx="2282182" cy="2160000"/>
          </a:xfrm>
          <a:prstGeom prst="rect">
            <a:avLst/>
          </a:prstGeom>
        </p:spPr>
      </p:pic>
      <p:pic>
        <p:nvPicPr>
          <p:cNvPr id="12" name="Grafik 11">
            <a:extLst>
              <a:ext uri="{FF2B5EF4-FFF2-40B4-BE49-F238E27FC236}">
                <a16:creationId xmlns:a16="http://schemas.microsoft.com/office/drawing/2014/main" id="{B2E68F60-B4EA-2F48-93EC-D84994F35E57}"/>
              </a:ext>
            </a:extLst>
          </p:cNvPr>
          <p:cNvPicPr>
            <a:picLocks noChangeAspect="1"/>
          </p:cNvPicPr>
          <p:nvPr/>
        </p:nvPicPr>
        <p:blipFill>
          <a:blip r:embed="rId5"/>
          <a:stretch>
            <a:fillRect/>
          </a:stretch>
        </p:blipFill>
        <p:spPr>
          <a:xfrm>
            <a:off x="4826597" y="3429000"/>
            <a:ext cx="2303710" cy="2160000"/>
          </a:xfrm>
          <a:prstGeom prst="rect">
            <a:avLst/>
          </a:prstGeom>
        </p:spPr>
      </p:pic>
      <p:pic>
        <p:nvPicPr>
          <p:cNvPr id="18" name="Grafik 17">
            <a:extLst>
              <a:ext uri="{FF2B5EF4-FFF2-40B4-BE49-F238E27FC236}">
                <a16:creationId xmlns:a16="http://schemas.microsoft.com/office/drawing/2014/main" id="{D80D181B-9925-7043-775C-4433B56A945E}"/>
              </a:ext>
            </a:extLst>
          </p:cNvPr>
          <p:cNvPicPr>
            <a:picLocks noChangeAspect="1"/>
          </p:cNvPicPr>
          <p:nvPr/>
        </p:nvPicPr>
        <p:blipFill>
          <a:blip r:embed="rId6"/>
          <a:stretch>
            <a:fillRect/>
          </a:stretch>
        </p:blipFill>
        <p:spPr>
          <a:xfrm>
            <a:off x="7711475" y="1058012"/>
            <a:ext cx="2272771" cy="2160000"/>
          </a:xfrm>
          <a:prstGeom prst="rect">
            <a:avLst/>
          </a:prstGeom>
        </p:spPr>
      </p:pic>
      <p:pic>
        <p:nvPicPr>
          <p:cNvPr id="20" name="Grafik 19">
            <a:extLst>
              <a:ext uri="{FF2B5EF4-FFF2-40B4-BE49-F238E27FC236}">
                <a16:creationId xmlns:a16="http://schemas.microsoft.com/office/drawing/2014/main" id="{9650655B-A44B-7F30-0270-CBF8396901B3}"/>
              </a:ext>
            </a:extLst>
          </p:cNvPr>
          <p:cNvPicPr>
            <a:picLocks noChangeAspect="1"/>
          </p:cNvPicPr>
          <p:nvPr/>
        </p:nvPicPr>
        <p:blipFill>
          <a:blip r:embed="rId7"/>
          <a:stretch>
            <a:fillRect/>
          </a:stretch>
        </p:blipFill>
        <p:spPr>
          <a:xfrm>
            <a:off x="1885569" y="3429000"/>
            <a:ext cx="2345521" cy="2160000"/>
          </a:xfrm>
          <a:prstGeom prst="rect">
            <a:avLst/>
          </a:prstGeom>
        </p:spPr>
      </p:pic>
    </p:spTree>
    <p:extLst>
      <p:ext uri="{BB962C8B-B14F-4D97-AF65-F5344CB8AC3E}">
        <p14:creationId xmlns:p14="http://schemas.microsoft.com/office/powerpoint/2010/main" val="3362809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E66844-1BDD-AECE-3A70-32F403B4CB73}"/>
              </a:ext>
            </a:extLst>
          </p:cNvPr>
          <p:cNvSpPr>
            <a:spLocks noGrp="1"/>
          </p:cNvSpPr>
          <p:nvPr>
            <p:ph type="title"/>
          </p:nvPr>
        </p:nvSpPr>
        <p:spPr/>
        <p:txBody>
          <a:bodyPr>
            <a:normAutofit fontScale="90000"/>
          </a:bodyPr>
          <a:lstStyle/>
          <a:p>
            <a:br>
              <a:rPr lang="de-DE" dirty="0"/>
            </a:br>
            <a:r>
              <a:rPr lang="de-DE" dirty="0"/>
              <a:t>Digital </a:t>
            </a:r>
            <a:r>
              <a:rPr lang="de-DE" dirty="0" err="1"/>
              <a:t>Logistics</a:t>
            </a:r>
            <a:br>
              <a:rPr lang="de-DE" dirty="0"/>
            </a:br>
            <a:endParaRPr lang="de-DE" dirty="0"/>
          </a:p>
        </p:txBody>
      </p:sp>
      <p:sp>
        <p:nvSpPr>
          <p:cNvPr id="3" name="Textplatzhalter 2">
            <a:extLst>
              <a:ext uri="{FF2B5EF4-FFF2-40B4-BE49-F238E27FC236}">
                <a16:creationId xmlns:a16="http://schemas.microsoft.com/office/drawing/2014/main" id="{756EF587-EACA-1A42-4258-6590037BACB2}"/>
              </a:ext>
            </a:extLst>
          </p:cNvPr>
          <p:cNvSpPr>
            <a:spLocks noGrp="1"/>
          </p:cNvSpPr>
          <p:nvPr>
            <p:ph type="body" sz="quarter" idx="14"/>
          </p:nvPr>
        </p:nvSpPr>
        <p:spPr>
          <a:xfrm>
            <a:off x="709104" y="1020417"/>
            <a:ext cx="11131305" cy="4956313"/>
          </a:xfrm>
        </p:spPr>
        <p:txBody>
          <a:bodyPr>
            <a:normAutofit/>
          </a:bodyPr>
          <a:lstStyle/>
          <a:p>
            <a:pPr algn="l"/>
            <a:endParaRPr lang="de-DE" sz="1800" u="sng" dirty="0">
              <a:solidFill>
                <a:schemeClr val="tx1"/>
              </a:solidFill>
              <a:effectLst/>
            </a:endParaRPr>
          </a:p>
          <a:p>
            <a:endParaRPr lang="de-DE" dirty="0"/>
          </a:p>
        </p:txBody>
      </p:sp>
      <p:sp>
        <p:nvSpPr>
          <p:cNvPr id="4" name="Fußzeilenplatzhalter 3">
            <a:extLst>
              <a:ext uri="{FF2B5EF4-FFF2-40B4-BE49-F238E27FC236}">
                <a16:creationId xmlns:a16="http://schemas.microsoft.com/office/drawing/2014/main" id="{BAC385F2-A6C0-5932-A17D-D052C7D02E1A}"/>
              </a:ext>
            </a:extLst>
          </p:cNvPr>
          <p:cNvSpPr>
            <a:spLocks noGrp="1"/>
          </p:cNvSpPr>
          <p:nvPr>
            <p:ph type="ftr" sz="quarter" idx="15"/>
          </p:nvPr>
        </p:nvSpPr>
        <p:spPr/>
        <p:txBody>
          <a:bodyPr/>
          <a:lstStyle/>
          <a:p>
            <a:endParaRPr lang="de-DE"/>
          </a:p>
        </p:txBody>
      </p:sp>
      <p:sp>
        <p:nvSpPr>
          <p:cNvPr id="8" name="Textfeld 7">
            <a:extLst>
              <a:ext uri="{FF2B5EF4-FFF2-40B4-BE49-F238E27FC236}">
                <a16:creationId xmlns:a16="http://schemas.microsoft.com/office/drawing/2014/main" id="{072875C3-4EAF-8F5B-892A-DF29F5FF4091}"/>
              </a:ext>
            </a:extLst>
          </p:cNvPr>
          <p:cNvSpPr txBox="1"/>
          <p:nvPr/>
        </p:nvSpPr>
        <p:spPr>
          <a:xfrm>
            <a:off x="556590" y="847023"/>
            <a:ext cx="11463131" cy="4524315"/>
          </a:xfrm>
          <a:prstGeom prst="rect">
            <a:avLst/>
          </a:prstGeom>
          <a:noFill/>
        </p:spPr>
        <p:txBody>
          <a:bodyPr wrap="square">
            <a:spAutoFit/>
          </a:bodyPr>
          <a:lstStyle/>
          <a:p>
            <a:pPr marL="285750" lvl="0" indent="-285750" fontAlgn="base">
              <a:spcAft>
                <a:spcPct val="0"/>
              </a:spcAft>
              <a:buSzPct val="90000"/>
              <a:buFont typeface="Wingdings" panose="05000000000000000000" pitchFamily="2" charset="2"/>
              <a:buChar char="Ø"/>
            </a:pPr>
            <a:endParaRPr lang="de-DE" sz="1800" dirty="0"/>
          </a:p>
          <a:p>
            <a:pPr marL="285750" lvl="0" indent="-285750" fontAlgn="base">
              <a:spcAft>
                <a:spcPct val="0"/>
              </a:spcAft>
              <a:buSzPct val="90000"/>
              <a:buFont typeface="Wingdings" panose="05000000000000000000" pitchFamily="2" charset="2"/>
              <a:buChar char="Ø"/>
            </a:pPr>
            <a:r>
              <a:rPr lang="de-DE" sz="1800" dirty="0"/>
              <a:t>Veranstaltungsorte:</a:t>
            </a:r>
            <a:br>
              <a:rPr lang="de-DE" sz="1800" dirty="0"/>
            </a:br>
            <a:br>
              <a:rPr lang="de-DE" sz="1800" dirty="0"/>
            </a:br>
            <a:r>
              <a:rPr lang="de-DE" sz="1800" b="1" dirty="0"/>
              <a:t>- Online </a:t>
            </a:r>
            <a:r>
              <a:rPr lang="de-DE" sz="1800" dirty="0"/>
              <a:t>		 </a:t>
            </a:r>
            <a:br>
              <a:rPr lang="de-DE" sz="1800" dirty="0"/>
            </a:br>
            <a:endParaRPr lang="de-DE" sz="1800" dirty="0"/>
          </a:p>
          <a:p>
            <a:pPr marL="285750" lvl="0" indent="-285750" fontAlgn="base">
              <a:spcAft>
                <a:spcPct val="0"/>
              </a:spcAft>
              <a:buSzPct val="90000"/>
              <a:buFont typeface="Wingdings" panose="05000000000000000000" pitchFamily="2" charset="2"/>
              <a:buChar char="Ø"/>
            </a:pPr>
            <a:r>
              <a:rPr lang="de-DE" sz="1800" dirty="0"/>
              <a:t>Unterrichtseinheiten:		16 Unterrichtseinheiten (1 UE = 45 Minuten)</a:t>
            </a:r>
          </a:p>
          <a:p>
            <a:pPr marL="285750" indent="-285750" fontAlgn="base">
              <a:spcAft>
                <a:spcPct val="0"/>
              </a:spcAft>
              <a:buSzPct val="90000"/>
              <a:buFont typeface="Wingdings" panose="05000000000000000000" pitchFamily="2" charset="2"/>
              <a:buChar char="Ø"/>
            </a:pPr>
            <a:r>
              <a:rPr lang="de-DE" sz="1800" dirty="0"/>
              <a:t>Unterrichtszeiten:</a:t>
            </a:r>
            <a:r>
              <a:rPr lang="de-DE" sz="1800" b="1" dirty="0"/>
              <a:t>	               </a:t>
            </a:r>
            <a:r>
              <a:rPr lang="de-DE" sz="1800" dirty="0"/>
              <a:t>laut Terminplan</a:t>
            </a:r>
          </a:p>
          <a:p>
            <a:pPr marL="285750" indent="-285750" fontAlgn="base">
              <a:spcAft>
                <a:spcPct val="0"/>
              </a:spcAft>
              <a:buSzPct val="90000"/>
              <a:buFont typeface="Wingdings" panose="05000000000000000000" pitchFamily="2" charset="2"/>
              <a:buChar char="Ø"/>
            </a:pPr>
            <a:r>
              <a:rPr lang="de-DE" sz="1800" dirty="0"/>
              <a:t>Abschluss:                           	</a:t>
            </a:r>
            <a:r>
              <a:rPr lang="de-DE" dirty="0"/>
              <a:t>Teilnahmebescheinigung</a:t>
            </a:r>
            <a:endParaRPr lang="de-DE" sz="1800" dirty="0"/>
          </a:p>
          <a:p>
            <a:pPr marL="285750" indent="-285750" fontAlgn="base">
              <a:spcAft>
                <a:spcPct val="0"/>
              </a:spcAft>
              <a:buSzPct val="90000"/>
              <a:buFont typeface="Wingdings" panose="05000000000000000000" pitchFamily="2" charset="2"/>
              <a:buChar char="Ø"/>
            </a:pPr>
            <a:r>
              <a:rPr lang="de-DE" sz="1800" dirty="0"/>
              <a:t>Preis:				1456,00 Euro</a:t>
            </a:r>
          </a:p>
          <a:p>
            <a:pPr fontAlgn="base">
              <a:spcAft>
                <a:spcPct val="0"/>
              </a:spcAft>
              <a:buSzPct val="90000"/>
            </a:pPr>
            <a:endParaRPr lang="de-DE" sz="1800" dirty="0"/>
          </a:p>
          <a:p>
            <a:pPr fontAlgn="base">
              <a:spcAft>
                <a:spcPct val="0"/>
              </a:spcAft>
              <a:buSzPct val="90000"/>
            </a:pPr>
            <a:endParaRPr lang="de-DE" sz="1800" dirty="0"/>
          </a:p>
          <a:p>
            <a:pPr fontAlgn="base">
              <a:spcAft>
                <a:spcPct val="0"/>
              </a:spcAft>
              <a:buSzPct val="90000"/>
            </a:pPr>
            <a:r>
              <a:rPr lang="de-DE" sz="1800" dirty="0"/>
              <a:t>Zielgruppe:</a:t>
            </a:r>
          </a:p>
          <a:p>
            <a:pPr fontAlgn="base">
              <a:spcAft>
                <a:spcPct val="0"/>
              </a:spcAft>
              <a:buSzPct val="90000"/>
            </a:pPr>
            <a:endParaRPr lang="de-DE" sz="1800" dirty="0"/>
          </a:p>
          <a:p>
            <a:pPr fontAlgn="base">
              <a:spcAft>
                <a:spcPct val="0"/>
              </a:spcAft>
              <a:buSzPct val="90000"/>
            </a:pPr>
            <a:r>
              <a:rPr lang="de-DE" dirty="0"/>
              <a:t>Logistikleitende, Logistikplanende, Produktionsleitende und Logistikführungskräfte von KMUs, die planen, sich mit der Entwicklung der Digitalisierung ihrer Logistikprozesse bzw. -strukturen ausei-</a:t>
            </a:r>
            <a:r>
              <a:rPr lang="de-DE" dirty="0" err="1"/>
              <a:t>nanderzusetzen</a:t>
            </a:r>
            <a:r>
              <a:rPr lang="de-DE" dirty="0"/>
              <a:t> und dafür ein vertieftes Verständnis hinsichtlich der zentralen Komponenten benötigen.</a:t>
            </a:r>
            <a:endParaRPr lang="de-DE" sz="1800" dirty="0"/>
          </a:p>
        </p:txBody>
      </p:sp>
    </p:spTree>
    <p:extLst>
      <p:ext uri="{BB962C8B-B14F-4D97-AF65-F5344CB8AC3E}">
        <p14:creationId xmlns:p14="http://schemas.microsoft.com/office/powerpoint/2010/main" val="3968335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6F93E45-9668-F191-6BE9-916A06235EB9}"/>
              </a:ext>
            </a:extLst>
          </p:cNvPr>
          <p:cNvSpPr>
            <a:spLocks noGrp="1"/>
          </p:cNvSpPr>
          <p:nvPr>
            <p:ph idx="1"/>
          </p:nvPr>
        </p:nvSpPr>
        <p:spPr>
          <a:xfrm>
            <a:off x="709104" y="1366825"/>
            <a:ext cx="10800000" cy="4477384"/>
          </a:xfrm>
        </p:spPr>
        <p:txBody>
          <a:bodyPr>
            <a:noAutofit/>
          </a:bodyPr>
          <a:lstStyle/>
          <a:p>
            <a:endParaRPr lang="de-DE" dirty="0">
              <a:effectLst/>
              <a:latin typeface="Arial" panose="020B0604020202020204" pitchFamily="34" charset="0"/>
            </a:endParaRPr>
          </a:p>
          <a:p>
            <a:r>
              <a:rPr lang="de-DE" b="1" dirty="0">
                <a:effectLst/>
                <a:latin typeface="Arial" panose="020B0604020202020204" pitchFamily="34" charset="0"/>
              </a:rPr>
              <a:t>Die Idee der Digital Future Industry</a:t>
            </a:r>
            <a:br>
              <a:rPr lang="de-DE" b="1" dirty="0"/>
            </a:br>
            <a:r>
              <a:rPr lang="de-DE" dirty="0">
                <a:effectLst/>
                <a:latin typeface="Arial" panose="020B0604020202020204" pitchFamily="34" charset="0"/>
              </a:rPr>
              <a:t>- Was verbirgt sich hinter diesem abstrakten Begriff und was sind die</a:t>
            </a:r>
            <a:br>
              <a:rPr lang="de-DE" dirty="0"/>
            </a:br>
            <a:r>
              <a:rPr lang="de-DE" dirty="0"/>
              <a:t>  </a:t>
            </a:r>
            <a:r>
              <a:rPr lang="de-DE" dirty="0">
                <a:effectLst/>
                <a:latin typeface="Arial" panose="020B0604020202020204" pitchFamily="34" charset="0"/>
              </a:rPr>
              <a:t>Schlüsselelemente/Keywords?</a:t>
            </a:r>
            <a:br>
              <a:rPr lang="de-DE" dirty="0"/>
            </a:br>
            <a:r>
              <a:rPr lang="de-DE" dirty="0"/>
              <a:t>  </a:t>
            </a:r>
            <a:r>
              <a:rPr lang="de-DE" dirty="0">
                <a:effectLst/>
                <a:latin typeface="Arial" panose="020B0604020202020204" pitchFamily="34" charset="0"/>
              </a:rPr>
              <a:t>Grundlagen Internet </a:t>
            </a:r>
            <a:r>
              <a:rPr lang="de-DE" dirty="0" err="1">
                <a:effectLst/>
                <a:latin typeface="Arial" panose="020B0604020202020204" pitchFamily="34" charset="0"/>
              </a:rPr>
              <a:t>of</a:t>
            </a:r>
            <a:r>
              <a:rPr lang="de-DE" dirty="0">
                <a:effectLst/>
                <a:latin typeface="Arial" panose="020B0604020202020204" pitchFamily="34" charset="0"/>
              </a:rPr>
              <a:t> Things (IoT)</a:t>
            </a:r>
            <a:br>
              <a:rPr lang="de-DE" dirty="0"/>
            </a:br>
            <a:r>
              <a:rPr lang="de-DE" dirty="0">
                <a:effectLst/>
                <a:latin typeface="Arial" panose="020B0604020202020204" pitchFamily="34" charset="0"/>
              </a:rPr>
              <a:t>- Was ist das IoT?</a:t>
            </a:r>
            <a:br>
              <a:rPr lang="de-DE" dirty="0"/>
            </a:br>
            <a:r>
              <a:rPr lang="de-DE" dirty="0">
                <a:effectLst/>
                <a:latin typeface="Arial" panose="020B0604020202020204" pitchFamily="34" charset="0"/>
              </a:rPr>
              <a:t>- Was sind die Vor- und Nachteile/Risiken des IoT?</a:t>
            </a:r>
            <a:br>
              <a:rPr lang="de-DE" dirty="0"/>
            </a:br>
            <a:r>
              <a:rPr lang="de-DE" dirty="0">
                <a:effectLst/>
                <a:latin typeface="Arial" panose="020B0604020202020204" pitchFamily="34" charset="0"/>
              </a:rPr>
              <a:t>- Wie funktioniert das IoT?</a:t>
            </a:r>
            <a:br>
              <a:rPr lang="de-DE" dirty="0"/>
            </a:br>
            <a:r>
              <a:rPr lang="de-DE" dirty="0">
                <a:effectLst/>
                <a:latin typeface="Arial" panose="020B0604020202020204" pitchFamily="34" charset="0"/>
              </a:rPr>
              <a:t>- Was ist der Unterschied zwischen dem IoT und dem </a:t>
            </a:r>
            <a:r>
              <a:rPr lang="de-DE" dirty="0" err="1">
                <a:effectLst/>
                <a:latin typeface="Arial" panose="020B0604020202020204" pitchFamily="34" charset="0"/>
              </a:rPr>
              <a:t>IIoT</a:t>
            </a:r>
            <a:r>
              <a:rPr lang="de-DE" dirty="0">
                <a:effectLst/>
                <a:latin typeface="Arial" panose="020B0604020202020204" pitchFamily="34" charset="0"/>
              </a:rPr>
              <a:t> (Industrial Internet </a:t>
            </a:r>
            <a:r>
              <a:rPr lang="de-DE" dirty="0" err="1">
                <a:effectLst/>
                <a:latin typeface="Arial" panose="020B0604020202020204" pitchFamily="34" charset="0"/>
              </a:rPr>
              <a:t>of</a:t>
            </a:r>
            <a:r>
              <a:rPr lang="de-DE" dirty="0">
                <a:effectLst/>
                <a:latin typeface="Arial" panose="020B0604020202020204" pitchFamily="34" charset="0"/>
              </a:rPr>
              <a:t> Things)?</a:t>
            </a:r>
          </a:p>
          <a:p>
            <a:br>
              <a:rPr lang="de-DE" dirty="0"/>
            </a:br>
            <a:r>
              <a:rPr lang="de-DE" b="1" dirty="0">
                <a:effectLst/>
                <a:latin typeface="Arial" panose="020B0604020202020204" pitchFamily="34" charset="0"/>
              </a:rPr>
              <a:t>Grundlagen und Anwendungsbeispiele von Data Analytics und Big Data im Bereich Digital</a:t>
            </a:r>
            <a:br>
              <a:rPr lang="de-DE" b="1" dirty="0"/>
            </a:br>
            <a:r>
              <a:rPr lang="de-DE" b="1" dirty="0" err="1">
                <a:effectLst/>
                <a:latin typeface="Arial" panose="020B0604020202020204" pitchFamily="34" charset="0"/>
              </a:rPr>
              <a:t>Logistics</a:t>
            </a:r>
            <a:br>
              <a:rPr lang="de-DE" dirty="0"/>
            </a:br>
            <a:r>
              <a:rPr lang="de-DE" dirty="0">
                <a:effectLst/>
                <a:latin typeface="Arial" panose="020B0604020202020204" pitchFamily="34" charset="0"/>
              </a:rPr>
              <a:t>- Wo entstehen welche Daten entlang der Wertschöpfungskette?</a:t>
            </a:r>
            <a:br>
              <a:rPr lang="de-DE" dirty="0"/>
            </a:br>
            <a:r>
              <a:rPr lang="de-DE" dirty="0">
                <a:effectLst/>
                <a:latin typeface="Arial" panose="020B0604020202020204" pitchFamily="34" charset="0"/>
              </a:rPr>
              <a:t>- Welche Methoden gibt es zur Datenverarbeitung und -analyse?</a:t>
            </a:r>
            <a:br>
              <a:rPr lang="de-DE" dirty="0"/>
            </a:br>
            <a:r>
              <a:rPr lang="de-DE" dirty="0">
                <a:effectLst/>
                <a:latin typeface="Arial" panose="020B0604020202020204" pitchFamily="34" charset="0"/>
              </a:rPr>
              <a:t>- Wie können die erhobenen Daten interpretiert werden?</a:t>
            </a:r>
            <a:br>
              <a:rPr lang="de-DE" dirty="0"/>
            </a:br>
            <a:endParaRPr lang="de-DE" dirty="0"/>
          </a:p>
        </p:txBody>
      </p:sp>
      <p:sp>
        <p:nvSpPr>
          <p:cNvPr id="3" name="Titel 2">
            <a:extLst>
              <a:ext uri="{FF2B5EF4-FFF2-40B4-BE49-F238E27FC236}">
                <a16:creationId xmlns:a16="http://schemas.microsoft.com/office/drawing/2014/main" id="{4DC69B50-5CCC-DD1D-2265-564B7CFE415A}"/>
              </a:ext>
            </a:extLst>
          </p:cNvPr>
          <p:cNvSpPr>
            <a:spLocks noGrp="1"/>
          </p:cNvSpPr>
          <p:nvPr>
            <p:ph type="title"/>
          </p:nvPr>
        </p:nvSpPr>
        <p:spPr/>
        <p:txBody>
          <a:bodyPr/>
          <a:lstStyle/>
          <a:p>
            <a:r>
              <a:rPr lang="de-DE" dirty="0"/>
              <a:t>Inhalte</a:t>
            </a:r>
          </a:p>
        </p:txBody>
      </p:sp>
      <p:sp>
        <p:nvSpPr>
          <p:cNvPr id="4" name="Textplatzhalter 3">
            <a:extLst>
              <a:ext uri="{FF2B5EF4-FFF2-40B4-BE49-F238E27FC236}">
                <a16:creationId xmlns:a16="http://schemas.microsoft.com/office/drawing/2014/main" id="{23F144AB-90F3-9962-DE76-DF9F39F7A87C}"/>
              </a:ext>
            </a:extLst>
          </p:cNvPr>
          <p:cNvSpPr>
            <a:spLocks noGrp="1"/>
          </p:cNvSpPr>
          <p:nvPr>
            <p:ph type="body" sz="quarter" idx="14"/>
          </p:nvPr>
        </p:nvSpPr>
        <p:spPr/>
        <p:txBody>
          <a:bodyPr/>
          <a:lstStyle/>
          <a:p>
            <a:r>
              <a:rPr lang="de-DE" dirty="0"/>
              <a:t>Digital </a:t>
            </a:r>
            <a:r>
              <a:rPr lang="de-DE" dirty="0" err="1"/>
              <a:t>Logistics</a:t>
            </a:r>
            <a:endParaRPr lang="de-DE" dirty="0"/>
          </a:p>
        </p:txBody>
      </p:sp>
      <p:sp>
        <p:nvSpPr>
          <p:cNvPr id="5" name="Fußzeilenplatzhalter 4">
            <a:extLst>
              <a:ext uri="{FF2B5EF4-FFF2-40B4-BE49-F238E27FC236}">
                <a16:creationId xmlns:a16="http://schemas.microsoft.com/office/drawing/2014/main" id="{6BF20C58-F77E-6FE0-D52A-8B7FBA38DC9A}"/>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3153366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6F93E45-9668-F191-6BE9-916A06235EB9}"/>
              </a:ext>
            </a:extLst>
          </p:cNvPr>
          <p:cNvSpPr>
            <a:spLocks noGrp="1"/>
          </p:cNvSpPr>
          <p:nvPr>
            <p:ph idx="1"/>
          </p:nvPr>
        </p:nvSpPr>
        <p:spPr>
          <a:xfrm>
            <a:off x="709104" y="1366825"/>
            <a:ext cx="10800000" cy="4477384"/>
          </a:xfrm>
        </p:spPr>
        <p:txBody>
          <a:bodyPr>
            <a:noAutofit/>
          </a:bodyPr>
          <a:lstStyle/>
          <a:p>
            <a:endParaRPr lang="de-DE" dirty="0">
              <a:effectLst/>
              <a:latin typeface="Arial" panose="020B0604020202020204" pitchFamily="34" charset="0"/>
            </a:endParaRPr>
          </a:p>
          <a:p>
            <a:r>
              <a:rPr lang="de-DE" b="1" dirty="0">
                <a:effectLst/>
                <a:latin typeface="Arial" panose="020B0604020202020204" pitchFamily="34" charset="0"/>
              </a:rPr>
              <a:t>Digitale Zwillinge</a:t>
            </a:r>
            <a:br>
              <a:rPr lang="de-DE" dirty="0"/>
            </a:br>
            <a:r>
              <a:rPr lang="de-DE" dirty="0">
                <a:effectLst/>
                <a:latin typeface="Arial" panose="020B0604020202020204" pitchFamily="34" charset="0"/>
              </a:rPr>
              <a:t>- Was sind digitale Zwillinge?</a:t>
            </a:r>
            <a:br>
              <a:rPr lang="de-DE" dirty="0"/>
            </a:br>
            <a:r>
              <a:rPr lang="de-DE" dirty="0">
                <a:effectLst/>
                <a:latin typeface="Arial" panose="020B0604020202020204" pitchFamily="34" charset="0"/>
              </a:rPr>
              <a:t>- Welche Arten von digitalen Zwillingen gibt es und wie unterscheiden sich digitale Zwillinge</a:t>
            </a:r>
            <a:br>
              <a:rPr lang="de-DE" dirty="0"/>
            </a:br>
            <a:r>
              <a:rPr lang="de-DE" dirty="0"/>
              <a:t>  </a:t>
            </a:r>
            <a:r>
              <a:rPr lang="de-DE" dirty="0">
                <a:effectLst/>
                <a:latin typeface="Arial" panose="020B0604020202020204" pitchFamily="34" charset="0"/>
              </a:rPr>
              <a:t>von Simulationen?</a:t>
            </a:r>
            <a:br>
              <a:rPr lang="de-DE" dirty="0"/>
            </a:br>
            <a:r>
              <a:rPr lang="de-DE" dirty="0">
                <a:effectLst/>
                <a:latin typeface="Arial" panose="020B0604020202020204" pitchFamily="34" charset="0"/>
              </a:rPr>
              <a:t>- Wie baut man digitale Zwillinge auf und wie verläuft ihr Lebenszyklus?</a:t>
            </a:r>
            <a:br>
              <a:rPr lang="de-DE" dirty="0"/>
            </a:br>
            <a:r>
              <a:rPr lang="de-DE" dirty="0">
                <a:effectLst/>
                <a:latin typeface="Arial" panose="020B0604020202020204" pitchFamily="34" charset="0"/>
              </a:rPr>
              <a:t>- Welche Vor- und Nachteile haben digitale Zwillinge?</a:t>
            </a:r>
          </a:p>
          <a:p>
            <a:br>
              <a:rPr lang="de-DE" dirty="0"/>
            </a:br>
            <a:r>
              <a:rPr lang="de-DE" b="1" dirty="0">
                <a:effectLst/>
                <a:latin typeface="Arial" panose="020B0604020202020204" pitchFamily="34" charset="0"/>
              </a:rPr>
              <a:t>Die Rolle der Mitarbeitenden im digitalen Umfeld</a:t>
            </a:r>
            <a:br>
              <a:rPr lang="de-DE" dirty="0"/>
            </a:br>
            <a:r>
              <a:rPr lang="de-DE" dirty="0">
                <a:effectLst/>
                <a:latin typeface="Arial" panose="020B0604020202020204" pitchFamily="34" charset="0"/>
              </a:rPr>
              <a:t>- Wie verändern sich die Arbeitsinhalte?</a:t>
            </a:r>
            <a:br>
              <a:rPr lang="de-DE" dirty="0"/>
            </a:br>
            <a:r>
              <a:rPr lang="de-DE" dirty="0">
                <a:effectLst/>
                <a:latin typeface="Arial" panose="020B0604020202020204" pitchFamily="34" charset="0"/>
              </a:rPr>
              <a:t>- Wie verändern sich die Anforderungsprofile</a:t>
            </a:r>
            <a:br>
              <a:rPr lang="de-DE" dirty="0"/>
            </a:br>
            <a:r>
              <a:rPr lang="de-DE" dirty="0">
                <a:effectLst/>
                <a:latin typeface="Arial" panose="020B0604020202020204" pitchFamily="34" charset="0"/>
              </a:rPr>
              <a:t>- Industrial Leadership: Herausforderungen an die Führungskraft im Bereich Digital </a:t>
            </a:r>
            <a:r>
              <a:rPr lang="de-DE" dirty="0" err="1">
                <a:effectLst/>
                <a:latin typeface="Arial" panose="020B0604020202020204" pitchFamily="34" charset="0"/>
              </a:rPr>
              <a:t>Logistics</a:t>
            </a:r>
            <a:endParaRPr lang="de-DE" dirty="0">
              <a:effectLst/>
              <a:latin typeface="Arial" panose="020B0604020202020204" pitchFamily="34" charset="0"/>
            </a:endParaRPr>
          </a:p>
          <a:p>
            <a:br>
              <a:rPr lang="de-DE" dirty="0"/>
            </a:br>
            <a:r>
              <a:rPr lang="de-DE" b="1" dirty="0">
                <a:effectLst/>
                <a:latin typeface="Arial" panose="020B0604020202020204" pitchFamily="34" charset="0"/>
              </a:rPr>
              <a:t>Überblick über Automatisierungs- und Digitalisierungstools:</a:t>
            </a:r>
            <a:br>
              <a:rPr lang="de-DE" dirty="0"/>
            </a:br>
            <a:r>
              <a:rPr lang="de-DE" dirty="0">
                <a:effectLst/>
                <a:latin typeface="Arial" panose="020B0604020202020204" pitchFamily="34" charset="0"/>
              </a:rPr>
              <a:t>- Robotergestützte Kommissionierung</a:t>
            </a:r>
            <a:br>
              <a:rPr lang="de-DE" dirty="0"/>
            </a:br>
            <a:r>
              <a:rPr lang="de-DE" dirty="0">
                <a:effectLst/>
                <a:latin typeface="Arial" panose="020B0604020202020204" pitchFamily="34" charset="0"/>
              </a:rPr>
              <a:t>- Sensorsysteme</a:t>
            </a:r>
            <a:br>
              <a:rPr lang="de-DE" dirty="0"/>
            </a:br>
            <a:r>
              <a:rPr lang="de-DE" dirty="0">
                <a:effectLst/>
                <a:latin typeface="Arial" panose="020B0604020202020204" pitchFamily="34" charset="0"/>
              </a:rPr>
              <a:t>- RFID</a:t>
            </a:r>
            <a:br>
              <a:rPr lang="de-DE" dirty="0"/>
            </a:br>
            <a:endParaRPr lang="de-DE" dirty="0"/>
          </a:p>
        </p:txBody>
      </p:sp>
      <p:sp>
        <p:nvSpPr>
          <p:cNvPr id="3" name="Titel 2">
            <a:extLst>
              <a:ext uri="{FF2B5EF4-FFF2-40B4-BE49-F238E27FC236}">
                <a16:creationId xmlns:a16="http://schemas.microsoft.com/office/drawing/2014/main" id="{4DC69B50-5CCC-DD1D-2265-564B7CFE415A}"/>
              </a:ext>
            </a:extLst>
          </p:cNvPr>
          <p:cNvSpPr>
            <a:spLocks noGrp="1"/>
          </p:cNvSpPr>
          <p:nvPr>
            <p:ph type="title"/>
          </p:nvPr>
        </p:nvSpPr>
        <p:spPr/>
        <p:txBody>
          <a:bodyPr/>
          <a:lstStyle/>
          <a:p>
            <a:r>
              <a:rPr lang="de-DE" dirty="0"/>
              <a:t>Inhalte</a:t>
            </a:r>
          </a:p>
        </p:txBody>
      </p:sp>
      <p:sp>
        <p:nvSpPr>
          <p:cNvPr id="4" name="Textplatzhalter 3">
            <a:extLst>
              <a:ext uri="{FF2B5EF4-FFF2-40B4-BE49-F238E27FC236}">
                <a16:creationId xmlns:a16="http://schemas.microsoft.com/office/drawing/2014/main" id="{23F144AB-90F3-9962-DE76-DF9F39F7A87C}"/>
              </a:ext>
            </a:extLst>
          </p:cNvPr>
          <p:cNvSpPr>
            <a:spLocks noGrp="1"/>
          </p:cNvSpPr>
          <p:nvPr>
            <p:ph type="body" sz="quarter" idx="14"/>
          </p:nvPr>
        </p:nvSpPr>
        <p:spPr/>
        <p:txBody>
          <a:bodyPr/>
          <a:lstStyle/>
          <a:p>
            <a:r>
              <a:rPr lang="de-DE" dirty="0"/>
              <a:t>Digital </a:t>
            </a:r>
            <a:r>
              <a:rPr lang="de-DE" dirty="0" err="1"/>
              <a:t>Logistics</a:t>
            </a:r>
            <a:endParaRPr lang="de-DE" dirty="0"/>
          </a:p>
        </p:txBody>
      </p:sp>
      <p:sp>
        <p:nvSpPr>
          <p:cNvPr id="5" name="Fußzeilenplatzhalter 4">
            <a:extLst>
              <a:ext uri="{FF2B5EF4-FFF2-40B4-BE49-F238E27FC236}">
                <a16:creationId xmlns:a16="http://schemas.microsoft.com/office/drawing/2014/main" id="{6BF20C58-F77E-6FE0-D52A-8B7FBA38DC9A}"/>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1982477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E66844-1BDD-AECE-3A70-32F403B4CB73}"/>
              </a:ext>
            </a:extLst>
          </p:cNvPr>
          <p:cNvSpPr>
            <a:spLocks noGrp="1"/>
          </p:cNvSpPr>
          <p:nvPr>
            <p:ph type="title"/>
          </p:nvPr>
        </p:nvSpPr>
        <p:spPr/>
        <p:txBody>
          <a:bodyPr>
            <a:normAutofit fontScale="90000"/>
          </a:bodyPr>
          <a:lstStyle/>
          <a:p>
            <a:br>
              <a:rPr lang="de-DE" dirty="0"/>
            </a:br>
            <a:r>
              <a:rPr lang="de-DE" dirty="0"/>
              <a:t>Green </a:t>
            </a:r>
            <a:r>
              <a:rPr lang="de-DE" dirty="0" err="1"/>
              <a:t>Logistics</a:t>
            </a:r>
            <a:br>
              <a:rPr lang="de-DE" dirty="0"/>
            </a:br>
            <a:endParaRPr lang="de-DE" dirty="0"/>
          </a:p>
        </p:txBody>
      </p:sp>
      <p:sp>
        <p:nvSpPr>
          <p:cNvPr id="3" name="Textplatzhalter 2">
            <a:extLst>
              <a:ext uri="{FF2B5EF4-FFF2-40B4-BE49-F238E27FC236}">
                <a16:creationId xmlns:a16="http://schemas.microsoft.com/office/drawing/2014/main" id="{756EF587-EACA-1A42-4258-6590037BACB2}"/>
              </a:ext>
            </a:extLst>
          </p:cNvPr>
          <p:cNvSpPr>
            <a:spLocks noGrp="1"/>
          </p:cNvSpPr>
          <p:nvPr>
            <p:ph type="body" sz="quarter" idx="14"/>
          </p:nvPr>
        </p:nvSpPr>
        <p:spPr>
          <a:xfrm>
            <a:off x="709104" y="1020417"/>
            <a:ext cx="11131305" cy="4956313"/>
          </a:xfrm>
        </p:spPr>
        <p:txBody>
          <a:bodyPr>
            <a:normAutofit/>
          </a:bodyPr>
          <a:lstStyle/>
          <a:p>
            <a:pPr algn="l"/>
            <a:endParaRPr lang="de-DE" sz="1800" u="sng" dirty="0">
              <a:solidFill>
                <a:schemeClr val="tx1"/>
              </a:solidFill>
              <a:effectLst/>
            </a:endParaRPr>
          </a:p>
          <a:p>
            <a:endParaRPr lang="de-DE" dirty="0"/>
          </a:p>
        </p:txBody>
      </p:sp>
      <p:sp>
        <p:nvSpPr>
          <p:cNvPr id="4" name="Fußzeilenplatzhalter 3">
            <a:extLst>
              <a:ext uri="{FF2B5EF4-FFF2-40B4-BE49-F238E27FC236}">
                <a16:creationId xmlns:a16="http://schemas.microsoft.com/office/drawing/2014/main" id="{BAC385F2-A6C0-5932-A17D-D052C7D02E1A}"/>
              </a:ext>
            </a:extLst>
          </p:cNvPr>
          <p:cNvSpPr>
            <a:spLocks noGrp="1"/>
          </p:cNvSpPr>
          <p:nvPr>
            <p:ph type="ftr" sz="quarter" idx="15"/>
          </p:nvPr>
        </p:nvSpPr>
        <p:spPr/>
        <p:txBody>
          <a:bodyPr/>
          <a:lstStyle/>
          <a:p>
            <a:endParaRPr lang="de-DE"/>
          </a:p>
        </p:txBody>
      </p:sp>
      <p:sp>
        <p:nvSpPr>
          <p:cNvPr id="8" name="Textfeld 7">
            <a:extLst>
              <a:ext uri="{FF2B5EF4-FFF2-40B4-BE49-F238E27FC236}">
                <a16:creationId xmlns:a16="http://schemas.microsoft.com/office/drawing/2014/main" id="{072875C3-4EAF-8F5B-892A-DF29F5FF4091}"/>
              </a:ext>
            </a:extLst>
          </p:cNvPr>
          <p:cNvSpPr txBox="1"/>
          <p:nvPr/>
        </p:nvSpPr>
        <p:spPr>
          <a:xfrm>
            <a:off x="556590" y="847023"/>
            <a:ext cx="11463131" cy="3970318"/>
          </a:xfrm>
          <a:prstGeom prst="rect">
            <a:avLst/>
          </a:prstGeom>
          <a:noFill/>
        </p:spPr>
        <p:txBody>
          <a:bodyPr wrap="square">
            <a:spAutoFit/>
          </a:bodyPr>
          <a:lstStyle/>
          <a:p>
            <a:pPr marL="285750" lvl="0" indent="-285750" fontAlgn="base">
              <a:spcAft>
                <a:spcPct val="0"/>
              </a:spcAft>
              <a:buSzPct val="90000"/>
              <a:buFont typeface="Wingdings" panose="05000000000000000000" pitchFamily="2" charset="2"/>
              <a:buChar char="Ø"/>
            </a:pPr>
            <a:endParaRPr lang="de-DE" sz="1800" dirty="0"/>
          </a:p>
          <a:p>
            <a:pPr marL="285750" lvl="0" indent="-285750" fontAlgn="base">
              <a:spcAft>
                <a:spcPct val="0"/>
              </a:spcAft>
              <a:buSzPct val="90000"/>
              <a:buFont typeface="Wingdings" panose="05000000000000000000" pitchFamily="2" charset="2"/>
              <a:buChar char="Ø"/>
            </a:pPr>
            <a:r>
              <a:rPr lang="de-DE" sz="1800" dirty="0"/>
              <a:t>Veranstaltungsorte:</a:t>
            </a:r>
            <a:br>
              <a:rPr lang="de-DE" sz="1800" dirty="0"/>
            </a:br>
            <a:br>
              <a:rPr lang="de-DE" sz="1800" dirty="0"/>
            </a:br>
            <a:r>
              <a:rPr lang="de-DE" sz="1800" b="1" dirty="0"/>
              <a:t>- Online </a:t>
            </a:r>
            <a:r>
              <a:rPr lang="de-DE" sz="1800" dirty="0"/>
              <a:t>		 </a:t>
            </a:r>
            <a:br>
              <a:rPr lang="de-DE" sz="1800" dirty="0"/>
            </a:br>
            <a:endParaRPr lang="de-DE" sz="1800" dirty="0"/>
          </a:p>
          <a:p>
            <a:pPr marL="285750" lvl="0" indent="-285750" fontAlgn="base">
              <a:spcAft>
                <a:spcPct val="0"/>
              </a:spcAft>
              <a:buSzPct val="90000"/>
              <a:buFont typeface="Wingdings" panose="05000000000000000000" pitchFamily="2" charset="2"/>
              <a:buChar char="Ø"/>
            </a:pPr>
            <a:r>
              <a:rPr lang="de-DE" sz="1800" dirty="0"/>
              <a:t>Unterrichtseinheiten:		16 Unterrichtseinheiten (1 UE = 45 Minuten)</a:t>
            </a:r>
          </a:p>
          <a:p>
            <a:pPr marL="285750" indent="-285750" fontAlgn="base">
              <a:spcAft>
                <a:spcPct val="0"/>
              </a:spcAft>
              <a:buSzPct val="90000"/>
              <a:buFont typeface="Wingdings" panose="05000000000000000000" pitchFamily="2" charset="2"/>
              <a:buChar char="Ø"/>
            </a:pPr>
            <a:r>
              <a:rPr lang="de-DE" sz="1800" dirty="0"/>
              <a:t>Unterrichtszeiten:</a:t>
            </a:r>
            <a:r>
              <a:rPr lang="de-DE" sz="1800" b="1" dirty="0"/>
              <a:t>	               </a:t>
            </a:r>
            <a:r>
              <a:rPr lang="de-DE" sz="1800" dirty="0"/>
              <a:t>laut Terminplan</a:t>
            </a:r>
          </a:p>
          <a:p>
            <a:pPr marL="285750" indent="-285750" fontAlgn="base">
              <a:spcAft>
                <a:spcPct val="0"/>
              </a:spcAft>
              <a:buSzPct val="90000"/>
              <a:buFont typeface="Wingdings" panose="05000000000000000000" pitchFamily="2" charset="2"/>
              <a:buChar char="Ø"/>
            </a:pPr>
            <a:r>
              <a:rPr lang="de-DE" sz="1800" dirty="0"/>
              <a:t>Abschluss:                           	</a:t>
            </a:r>
            <a:r>
              <a:rPr lang="de-DE" dirty="0"/>
              <a:t>Teilnahmebescheinigung</a:t>
            </a:r>
            <a:endParaRPr lang="de-DE" sz="1800" dirty="0"/>
          </a:p>
          <a:p>
            <a:pPr marL="285750" indent="-285750" fontAlgn="base">
              <a:spcAft>
                <a:spcPct val="0"/>
              </a:spcAft>
              <a:buSzPct val="90000"/>
              <a:buFont typeface="Wingdings" panose="05000000000000000000" pitchFamily="2" charset="2"/>
              <a:buChar char="Ø"/>
            </a:pPr>
            <a:r>
              <a:rPr lang="de-DE" sz="1800" dirty="0"/>
              <a:t>Preis:				1456,00 Euro</a:t>
            </a:r>
          </a:p>
          <a:p>
            <a:pPr fontAlgn="base">
              <a:spcAft>
                <a:spcPct val="0"/>
              </a:spcAft>
              <a:buSzPct val="90000"/>
            </a:pPr>
            <a:endParaRPr lang="de-DE" sz="1800" dirty="0"/>
          </a:p>
          <a:p>
            <a:pPr fontAlgn="base">
              <a:spcAft>
                <a:spcPct val="0"/>
              </a:spcAft>
              <a:buSzPct val="90000"/>
            </a:pPr>
            <a:endParaRPr lang="de-DE" sz="1800" dirty="0"/>
          </a:p>
          <a:p>
            <a:pPr fontAlgn="base">
              <a:spcAft>
                <a:spcPct val="0"/>
              </a:spcAft>
              <a:buSzPct val="90000"/>
            </a:pPr>
            <a:r>
              <a:rPr lang="de-DE" sz="1800" dirty="0"/>
              <a:t>Zielgruppe:</a:t>
            </a:r>
          </a:p>
          <a:p>
            <a:pPr fontAlgn="base">
              <a:spcAft>
                <a:spcPct val="0"/>
              </a:spcAft>
              <a:buSzPct val="90000"/>
            </a:pPr>
            <a:endParaRPr lang="de-DE" sz="1800" dirty="0"/>
          </a:p>
          <a:p>
            <a:pPr fontAlgn="base">
              <a:spcAft>
                <a:spcPct val="0"/>
              </a:spcAft>
              <a:buSzPct val="90000"/>
            </a:pPr>
            <a:r>
              <a:rPr lang="de-DE" dirty="0"/>
              <a:t>Logistikleitende, Logistikplanende, Produktionsleitende und Logistikführungskräfte von KMUs</a:t>
            </a:r>
            <a:endParaRPr lang="de-DE" sz="1800" dirty="0"/>
          </a:p>
        </p:txBody>
      </p:sp>
    </p:spTree>
    <p:extLst>
      <p:ext uri="{BB962C8B-B14F-4D97-AF65-F5344CB8AC3E}">
        <p14:creationId xmlns:p14="http://schemas.microsoft.com/office/powerpoint/2010/main" val="2456358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6F93E45-9668-F191-6BE9-916A06235EB9}"/>
              </a:ext>
            </a:extLst>
          </p:cNvPr>
          <p:cNvSpPr>
            <a:spLocks noGrp="1"/>
          </p:cNvSpPr>
          <p:nvPr>
            <p:ph idx="1"/>
          </p:nvPr>
        </p:nvSpPr>
        <p:spPr>
          <a:xfrm>
            <a:off x="709104" y="1396090"/>
            <a:ext cx="8911974" cy="3904780"/>
          </a:xfrm>
        </p:spPr>
        <p:txBody>
          <a:bodyPr>
            <a:noAutofit/>
          </a:bodyPr>
          <a:lstStyle/>
          <a:p>
            <a:pPr>
              <a:lnSpc>
                <a:spcPct val="100000"/>
              </a:lnSpc>
            </a:pPr>
            <a:endParaRPr lang="de-DE" dirty="0">
              <a:effectLst/>
              <a:latin typeface="Arial" panose="020B0604020202020204" pitchFamily="34" charset="0"/>
            </a:endParaRPr>
          </a:p>
          <a:p>
            <a:pPr>
              <a:lnSpc>
                <a:spcPct val="100000"/>
              </a:lnSpc>
            </a:pPr>
            <a:r>
              <a:rPr lang="de-DE" dirty="0">
                <a:effectLst/>
                <a:latin typeface="Arial" panose="020B0604020202020204" pitchFamily="34" charset="0"/>
              </a:rPr>
              <a:t>- Was bedeutet Green </a:t>
            </a:r>
            <a:r>
              <a:rPr lang="de-DE" dirty="0" err="1">
                <a:effectLst/>
                <a:latin typeface="Arial" panose="020B0604020202020204" pitchFamily="34" charset="0"/>
              </a:rPr>
              <a:t>Logistics</a:t>
            </a:r>
            <a:r>
              <a:rPr lang="de-DE" dirty="0">
                <a:effectLst/>
                <a:latin typeface="Arial" panose="020B0604020202020204" pitchFamily="34" charset="0"/>
              </a:rPr>
              <a:t>?</a:t>
            </a:r>
            <a:br>
              <a:rPr lang="de-DE" dirty="0"/>
            </a:br>
            <a:r>
              <a:rPr lang="de-DE" dirty="0">
                <a:effectLst/>
                <a:latin typeface="Arial" panose="020B0604020202020204" pitchFamily="34" charset="0"/>
              </a:rPr>
              <a:t>- Möglichkeiten von Green </a:t>
            </a:r>
            <a:r>
              <a:rPr lang="de-DE" dirty="0" err="1">
                <a:effectLst/>
                <a:latin typeface="Arial" panose="020B0604020202020204" pitchFamily="34" charset="0"/>
              </a:rPr>
              <a:t>Logistics</a:t>
            </a:r>
            <a:r>
              <a:rPr lang="de-DE" dirty="0">
                <a:effectLst/>
                <a:latin typeface="Arial" panose="020B0604020202020204" pitchFamily="34" charset="0"/>
              </a:rPr>
              <a:t> hinsichtlich</a:t>
            </a:r>
            <a:br>
              <a:rPr lang="de-DE" dirty="0"/>
            </a:br>
            <a:r>
              <a:rPr lang="de-DE" dirty="0"/>
              <a:t>  </a:t>
            </a:r>
            <a:r>
              <a:rPr lang="de-DE" dirty="0">
                <a:latin typeface="Arial" panose="020B0604020202020204" pitchFamily="34" charset="0"/>
              </a:rPr>
              <a:t>o</a:t>
            </a:r>
            <a:r>
              <a:rPr lang="de-DE" dirty="0">
                <a:effectLst/>
                <a:latin typeface="Arial" panose="020B0604020202020204" pitchFamily="34" charset="0"/>
              </a:rPr>
              <a:t> Den verschiedenen Logistikbereichen (Lagerung, Transport, Umschlag etc.)</a:t>
            </a:r>
            <a:br>
              <a:rPr lang="de-DE" dirty="0"/>
            </a:br>
            <a:r>
              <a:rPr lang="de-DE" dirty="0"/>
              <a:t>  </a:t>
            </a:r>
            <a:r>
              <a:rPr lang="de-DE" dirty="0">
                <a:effectLst/>
                <a:latin typeface="Arial" panose="020B0604020202020204" pitchFamily="34" charset="0"/>
              </a:rPr>
              <a:t>o Den am Prozess Beteiligten (Kunden, Produkt, Unternehmensstruktur, </a:t>
            </a:r>
            <a:r>
              <a:rPr lang="de-DE" dirty="0" err="1">
                <a:effectLst/>
                <a:latin typeface="Arial" panose="020B0604020202020204" pitchFamily="34" charset="0"/>
              </a:rPr>
              <a:t>Technolo</a:t>
            </a:r>
            <a:r>
              <a:rPr lang="de-DE" dirty="0">
                <a:effectLst/>
                <a:latin typeface="Arial" panose="020B0604020202020204" pitchFamily="34" charset="0"/>
              </a:rPr>
              <a:t>-gien,</a:t>
            </a:r>
            <a:br>
              <a:rPr lang="de-DE" dirty="0"/>
            </a:br>
            <a:r>
              <a:rPr lang="de-DE" dirty="0"/>
              <a:t>     </a:t>
            </a:r>
            <a:r>
              <a:rPr lang="de-DE" dirty="0">
                <a:effectLst/>
                <a:latin typeface="Arial" panose="020B0604020202020204" pitchFamily="34" charset="0"/>
              </a:rPr>
              <a:t>Mitarbeitenden, Lieferanten etc.</a:t>
            </a:r>
            <a:br>
              <a:rPr lang="de-DE" dirty="0"/>
            </a:br>
            <a:r>
              <a:rPr lang="de-DE" dirty="0">
                <a:effectLst/>
                <a:latin typeface="Arial" panose="020B0604020202020204" pitchFamily="34" charset="0"/>
              </a:rPr>
              <a:t>- Die Umweltmanagementsystemnorm ISO 14001</a:t>
            </a:r>
            <a:br>
              <a:rPr lang="de-DE" dirty="0"/>
            </a:br>
            <a:r>
              <a:rPr lang="de-DE" dirty="0"/>
              <a:t>  </a:t>
            </a:r>
            <a:r>
              <a:rPr lang="de-DE" dirty="0">
                <a:effectLst/>
                <a:latin typeface="Arial" panose="020B0604020202020204" pitchFamily="34" charset="0"/>
              </a:rPr>
              <a:t>o Was steht drin?</a:t>
            </a:r>
            <a:br>
              <a:rPr lang="de-DE" dirty="0"/>
            </a:br>
            <a:r>
              <a:rPr lang="de-DE" dirty="0"/>
              <a:t>  </a:t>
            </a:r>
            <a:r>
              <a:rPr lang="de-DE" dirty="0">
                <a:effectLst/>
                <a:latin typeface="Arial" panose="020B0604020202020204" pitchFamily="34" charset="0"/>
              </a:rPr>
              <a:t>o Wie lassen sich abstrakte Vorgaben in konkrete Ziele umsetzen?</a:t>
            </a:r>
          </a:p>
        </p:txBody>
      </p:sp>
      <p:sp>
        <p:nvSpPr>
          <p:cNvPr id="3" name="Titel 2">
            <a:extLst>
              <a:ext uri="{FF2B5EF4-FFF2-40B4-BE49-F238E27FC236}">
                <a16:creationId xmlns:a16="http://schemas.microsoft.com/office/drawing/2014/main" id="{4DC69B50-5CCC-DD1D-2265-564B7CFE415A}"/>
              </a:ext>
            </a:extLst>
          </p:cNvPr>
          <p:cNvSpPr>
            <a:spLocks noGrp="1"/>
          </p:cNvSpPr>
          <p:nvPr>
            <p:ph type="title"/>
          </p:nvPr>
        </p:nvSpPr>
        <p:spPr/>
        <p:txBody>
          <a:bodyPr/>
          <a:lstStyle/>
          <a:p>
            <a:r>
              <a:rPr lang="de-DE" dirty="0"/>
              <a:t>Inhalte</a:t>
            </a:r>
          </a:p>
        </p:txBody>
      </p:sp>
      <p:sp>
        <p:nvSpPr>
          <p:cNvPr id="4" name="Textplatzhalter 3">
            <a:extLst>
              <a:ext uri="{FF2B5EF4-FFF2-40B4-BE49-F238E27FC236}">
                <a16:creationId xmlns:a16="http://schemas.microsoft.com/office/drawing/2014/main" id="{23F144AB-90F3-9962-DE76-DF9F39F7A87C}"/>
              </a:ext>
            </a:extLst>
          </p:cNvPr>
          <p:cNvSpPr>
            <a:spLocks noGrp="1"/>
          </p:cNvSpPr>
          <p:nvPr>
            <p:ph type="body" sz="quarter" idx="14"/>
          </p:nvPr>
        </p:nvSpPr>
        <p:spPr/>
        <p:txBody>
          <a:bodyPr/>
          <a:lstStyle/>
          <a:p>
            <a:r>
              <a:rPr lang="de-DE" dirty="0"/>
              <a:t>Green </a:t>
            </a:r>
            <a:r>
              <a:rPr lang="de-DE" dirty="0" err="1"/>
              <a:t>Logistics</a:t>
            </a:r>
            <a:endParaRPr lang="de-DE" dirty="0"/>
          </a:p>
        </p:txBody>
      </p:sp>
      <p:sp>
        <p:nvSpPr>
          <p:cNvPr id="5" name="Fußzeilenplatzhalter 4">
            <a:extLst>
              <a:ext uri="{FF2B5EF4-FFF2-40B4-BE49-F238E27FC236}">
                <a16:creationId xmlns:a16="http://schemas.microsoft.com/office/drawing/2014/main" id="{6BF20C58-F77E-6FE0-D52A-8B7FBA38DC9A}"/>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1904123764"/>
      </p:ext>
    </p:extLst>
  </p:cSld>
  <p:clrMapOvr>
    <a:masterClrMapping/>
  </p:clrMapOvr>
</p:sld>
</file>

<file path=ppt/theme/theme1.xml><?xml version="1.0" encoding="utf-8"?>
<a:theme xmlns:a="http://schemas.openxmlformats.org/drawingml/2006/main" name="Office">
  <a:themeElements>
    <a:clrScheme name="3c3c3c">
      <a:dk1>
        <a:srgbClr val="000000"/>
      </a:dk1>
      <a:lt1>
        <a:srgbClr val="FFFFFF"/>
      </a:lt1>
      <a:dk2>
        <a:srgbClr val="1A456D"/>
      </a:dk2>
      <a:lt2>
        <a:srgbClr val="E7E6E6"/>
      </a:lt2>
      <a:accent1>
        <a:srgbClr val="1A456D"/>
      </a:accent1>
      <a:accent2>
        <a:srgbClr val="DC071A"/>
      </a:accent2>
      <a:accent3>
        <a:srgbClr val="D3DDEA"/>
      </a:accent3>
      <a:accent4>
        <a:srgbClr val="97C0E0"/>
      </a:accent4>
      <a:accent5>
        <a:srgbClr val="5B9BD5"/>
      </a:accent5>
      <a:accent6>
        <a:srgbClr val="000000"/>
      </a:accent6>
      <a:hlink>
        <a:srgbClr val="0A4479"/>
      </a:hlink>
      <a:folHlink>
        <a:srgbClr val="97C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noAutofit/>
      </a:bodyPr>
      <a:lstStyle>
        <a:defPPr algn="l">
          <a:defRPr sz="16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InfoVST Qualitätsmanagement</Template>
  <TotalTime>0</TotalTime>
  <Words>1219</Words>
  <Application>Microsoft Office PowerPoint</Application>
  <PresentationFormat>Breitbild</PresentationFormat>
  <Paragraphs>148</Paragraphs>
  <Slides>24</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24</vt:i4>
      </vt:variant>
    </vt:vector>
  </HeadingPairs>
  <TitlesOfParts>
    <vt:vector size="28" baseType="lpstr">
      <vt:lpstr>Arial</vt:lpstr>
      <vt:lpstr>Calibri</vt:lpstr>
      <vt:lpstr>Wingdings</vt:lpstr>
      <vt:lpstr>Office</vt:lpstr>
      <vt:lpstr>Herzlich willkommen zur Informationsveranstaltung „Smarte Lösungen in der Logistik“ </vt:lpstr>
      <vt:lpstr>Über die Wirtschaftsakademie</vt:lpstr>
      <vt:lpstr>Bildungszentren</vt:lpstr>
      <vt:lpstr>Dürfen wir uns vorstellen?</vt:lpstr>
      <vt:lpstr> Digital Logistics </vt:lpstr>
      <vt:lpstr>Inhalte</vt:lpstr>
      <vt:lpstr>Inhalte</vt:lpstr>
      <vt:lpstr> Green Logistics </vt:lpstr>
      <vt:lpstr>Inhalte</vt:lpstr>
      <vt:lpstr> Risikomanagement für Logistikmitarbeitende </vt:lpstr>
      <vt:lpstr>Inhalte</vt:lpstr>
      <vt:lpstr>Exportmanager/-in (IHK)</vt:lpstr>
      <vt:lpstr>Inhalte</vt:lpstr>
      <vt:lpstr>Inhalte</vt:lpstr>
      <vt:lpstr>Lehrgangsinterner Test</vt:lpstr>
      <vt:lpstr>IHK Zertifikatslehrgänge</vt:lpstr>
      <vt:lpstr>Weitergehende Informationen</vt:lpstr>
      <vt:lpstr>Förderung</vt:lpstr>
      <vt:lpstr>Förderung</vt:lpstr>
      <vt:lpstr>Weitere Fragen?</vt:lpstr>
      <vt:lpstr>Ansprechpartner:in</vt:lpstr>
      <vt:lpstr>Unternehmensverbund der Wirtschaftsakademie</vt:lpstr>
      <vt:lpstr>Wie geht es weiter?</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zur Informationsveranstaltung „Smarte Lösungen in der Logistik“ </dc:title>
  <dc:creator>Boortz, Kristiane</dc:creator>
  <cp:lastModifiedBy>Boortz, Kristiane</cp:lastModifiedBy>
  <cp:revision>1</cp:revision>
  <cp:lastPrinted>2022-07-25T10:35:18Z</cp:lastPrinted>
  <dcterms:created xsi:type="dcterms:W3CDTF">2023-09-20T08:18:25Z</dcterms:created>
  <dcterms:modified xsi:type="dcterms:W3CDTF">2023-09-25T11:13:48Z</dcterms:modified>
</cp:coreProperties>
</file>