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84" r:id="rId3"/>
    <p:sldId id="288" r:id="rId4"/>
    <p:sldId id="287" r:id="rId5"/>
    <p:sldId id="289" r:id="rId6"/>
    <p:sldId id="291" r:id="rId7"/>
    <p:sldId id="298" r:id="rId8"/>
    <p:sldId id="301" r:id="rId9"/>
    <p:sldId id="290" r:id="rId10"/>
    <p:sldId id="292" r:id="rId11"/>
    <p:sldId id="299" r:id="rId12"/>
    <p:sldId id="302" r:id="rId13"/>
    <p:sldId id="376" r:id="rId14"/>
    <p:sldId id="377" r:id="rId15"/>
    <p:sldId id="378" r:id="rId16"/>
    <p:sldId id="295" r:id="rId17"/>
    <p:sldId id="293" r:id="rId18"/>
    <p:sldId id="294" r:id="rId19"/>
    <p:sldId id="296" r:id="rId20"/>
    <p:sldId id="29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0C5B53F1-15DE-4BEA-A5E0-09DA3F69DB03}"/>
    <pc:docChg chg="addSld delSld modSld sldOrd">
      <pc:chgData name="Boortz, Kristiane" userId="d7b8bfe2-6797-49b6-9ec7-f20acb68e6c4" providerId="ADAL" clId="{0C5B53F1-15DE-4BEA-A5E0-09DA3F69DB03}" dt="2023-09-07T10:16:01.265" v="3" actId="2696"/>
      <pc:docMkLst>
        <pc:docMk/>
      </pc:docMkLst>
      <pc:sldChg chg="add del ord">
        <pc:chgData name="Boortz, Kristiane" userId="d7b8bfe2-6797-49b6-9ec7-f20acb68e6c4" providerId="ADAL" clId="{0C5B53F1-15DE-4BEA-A5E0-09DA3F69DB03}" dt="2023-09-07T10:16:01.265" v="3" actId="2696"/>
        <pc:sldMkLst>
          <pc:docMk/>
          <pc:sldMk cId="989890149" sldId="3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3019-C8AC-4664-9D8C-BCCCD7DD8B33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E103-B2DF-4D84-864A-71F0531E1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1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err="1"/>
              <a:t>www.wak-sh.de</a:t>
            </a:r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>
                <a:solidFill>
                  <a:schemeClr val="bg1"/>
                </a:solidFill>
              </a:rPr>
              <a:t>www.wak-sh.de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1" r:id="rId3"/>
    <p:sldLayoutId id="2147483652" r:id="rId4"/>
    <p:sldLayoutId id="2147483650" r:id="rId5"/>
    <p:sldLayoutId id="2147483654" r:id="rId6"/>
    <p:sldLayoutId id="2147483649" r:id="rId7"/>
    <p:sldLayoutId id="214748365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k-sh.de/index.php?id=504&amp;mandantId=1&amp;typo3=true&amp;source=new&amp;produkteId=2583" TargetMode="External"/><Relationship Id="rId2" Type="http://schemas.openxmlformats.org/officeDocument/2006/relationships/hyperlink" Target="https://www.wak-sh.de/index.php?id=504&amp;mandantId=1&amp;typo3=true&amp;source=new&amp;produkteId=257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/>
              <a:t>Herzlich willkommen zur</a:t>
            </a:r>
            <a:br>
              <a:rPr lang="de-DE" altLang="de-DE"/>
            </a:br>
            <a:r>
              <a:rPr lang="de-DE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/>
          </a:p>
          <a:p>
            <a:r>
              <a:rPr lang="de-DE"/>
              <a:t>Mitarbeiterführung</a:t>
            </a:r>
          </a:p>
          <a:p>
            <a:endParaRPr lang="de-DE"/>
          </a:p>
          <a:p>
            <a:r>
              <a:rPr lang="de-DE">
                <a:hlinkClick r:id="rId2"/>
              </a:rPr>
              <a:t>Mitarbeiterführung Teil 1: Führen von Mitarbeitenden</a:t>
            </a:r>
            <a:endParaRPr lang="de-DE"/>
          </a:p>
          <a:p>
            <a:r>
              <a:rPr lang="de-DE">
                <a:hlinkClick r:id="rId3"/>
              </a:rPr>
              <a:t>Mitarbeiterführung Teil 2: Führen von Teams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5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969374" cy="4082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b="1">
                <a:effectLst/>
                <a:latin typeface="Arial" panose="020B0604020202020204" pitchFamily="34" charset="0"/>
              </a:rPr>
              <a:t>Modul 1: Grundlagen der 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Bedeutung der Mitarbeiterführung für Organisationen und Unternehmen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externe und interne Herausforderungen durch Wandel der Arbeitswelt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Führungskonstellationen und typische Führungssituationen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Führung und Motivation</a:t>
            </a: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Modul 2: Grundlagen der Teamführung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Besonderheiten der Führung von Teams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Arten/Konstellationen von Teams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Rollen und Aufgaben der Teamleitung je Teamkonstellation</a:t>
            </a: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Modul 3: Vom ICH zum WIR - Teampsychologie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Teamtypen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Verhaltensweisen von Mitgliedern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Gruppeninteraktion und -dynamiken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Lebenszyklus-/Entwicklungsphasen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Welches Führungsverhalten ist in welcher Teamphase passend?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Rollen und Aufgaben der Teamführung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/>
              <a:t>Mitarbeiterführung Teil 2: Führen von Teams</a:t>
            </a:r>
          </a:p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12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72209"/>
            <a:ext cx="10969374" cy="4611756"/>
          </a:xfrm>
        </p:spPr>
        <p:txBody>
          <a:bodyPr>
            <a:noAutofit/>
          </a:bodyPr>
          <a:lstStyle/>
          <a:p>
            <a:r>
              <a:rPr lang="de-DE" b="1">
                <a:effectLst/>
                <a:latin typeface="Arial" panose="020B0604020202020204" pitchFamily="34" charset="0"/>
              </a:rPr>
              <a:t>Modul 4: Methoden der Teamführung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Kommunikation und Gesprächsführung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Kommunikation und Feedbackkultur fördern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Störungen und Konflikte wahrnehmen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Konfliktdynamik konstruktiv nutzen und deeskalieren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Teamsteuerung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Effektive Moderation von Teamprozessen und Meetings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Problemlösungs-, Entscheidungs- und Kreativprozesse steuern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Ergebnisorientierung umsetzen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Einsatz von Tools/Handwerkszeug</a:t>
            </a:r>
          </a:p>
          <a:p>
            <a:r>
              <a:rPr lang="de-DE" b="1">
                <a:effectLst/>
                <a:latin typeface="Arial" panose="020B0604020202020204" pitchFamily="34" charset="0"/>
              </a:rPr>
              <a:t>Modul 5: Instrumente der Teamführung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Anreize setzen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Teambeurteilung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Teamvergütung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Teamevents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Teamentwicklung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Teamkompetenzen aufbauen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Methoden für das Teamcoaching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Arbeitstechniken für Teams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Umgang mit Fehlern und Erfolgen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771788"/>
            <a:ext cx="10800000" cy="481898"/>
          </a:xfrm>
        </p:spPr>
        <p:txBody>
          <a:bodyPr>
            <a:normAutofit/>
          </a:bodyPr>
          <a:lstStyle/>
          <a:p>
            <a:r>
              <a:rPr lang="de-DE"/>
              <a:t>Mitarbeiterführung Teil 2: Führen von Teams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34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72209"/>
            <a:ext cx="10969374" cy="4611756"/>
          </a:xfrm>
        </p:spPr>
        <p:txBody>
          <a:bodyPr>
            <a:noAutofit/>
          </a:bodyPr>
          <a:lstStyle/>
          <a:p>
            <a:endParaRPr lang="de-DE"/>
          </a:p>
          <a:p>
            <a:pPr>
              <a:lnSpc>
                <a:spcPct val="100000"/>
              </a:lnSpc>
            </a:pPr>
            <a:r>
              <a:rPr lang="de-DE" b="1">
                <a:effectLst/>
                <a:latin typeface="Arial" panose="020B0604020202020204" pitchFamily="34" charset="0"/>
              </a:rPr>
              <a:t>Modul 6: Kompetenzen als Teamleitung weiterentwickeln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Selbsteinschätzung und Fremdeinschätzung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Kompetenzprofil beschreiben: individuell und betriebsrelevant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persönliche Entwicklung zielorientiert managen</a:t>
            </a:r>
          </a:p>
          <a:p>
            <a:pPr>
              <a:lnSpc>
                <a:spcPct val="100000"/>
              </a:lnSpc>
            </a:pP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Modul 7: Fallbeispiele aus dem beruflichen Alltag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allgemeine Praxisbeispiele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Praxisbeispiele der TN</a:t>
            </a: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771788"/>
            <a:ext cx="10800000" cy="481898"/>
          </a:xfrm>
        </p:spPr>
        <p:txBody>
          <a:bodyPr>
            <a:normAutofit/>
          </a:bodyPr>
          <a:lstStyle/>
          <a:p>
            <a:r>
              <a:rPr lang="de-DE"/>
              <a:t>Mitarbeiterführung Teil 2: Führen von Teams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9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>
                <a:solidFill>
                  <a:srgbClr val="0070C0"/>
                </a:solidFill>
              </a:rPr>
              <a:t> </a:t>
            </a:r>
            <a:r>
              <a:rPr lang="de-DE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>
                <a:solidFill>
                  <a:srgbClr val="0070C0"/>
                </a:solidFill>
              </a:rPr>
              <a:t>www.schleswig-holstein.de</a:t>
            </a:r>
            <a:endParaRPr lang="de-DE">
              <a:solidFill>
                <a:srgbClr val="0070C0"/>
              </a:solidFill>
            </a:endParaRPr>
          </a:p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114300" lvl="1" indent="0">
              <a:buNone/>
            </a:pPr>
            <a:r>
              <a:rPr lang="de-DE" sz="1800" b="1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/>
            </a:br>
            <a:br>
              <a:rPr lang="de-DE" sz="1800"/>
            </a:br>
            <a:r>
              <a:rPr lang="de-DE" sz="1800"/>
              <a:t>Die verbleibenden 60 Prozent der Seminarkosten sind von der Arbeitgeberin/dem Arbeitgeber oder der/dem selbstständig Erwerbstätigen zu übernehmen.</a:t>
            </a:r>
            <a:br>
              <a:rPr lang="de-DE" sz="1800"/>
            </a:br>
            <a:br>
              <a:rPr lang="de-DE" sz="1800"/>
            </a:br>
            <a:r>
              <a:rPr lang="de-DE" sz="1800"/>
              <a:t>Kosten für Weiterbildungsmaßnahmen unter 16 Zeitstunden sind nicht zuwendungsfähig.</a:t>
            </a:r>
            <a:endParaRPr lang="de-DE" sz="1700" b="1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/>
          </a:p>
          <a:p>
            <a:r>
              <a:rPr lang="de-DE" sz="2500"/>
              <a:t>Weiterbildungsbonus 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37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/>
          </a:p>
          <a:p>
            <a:pPr marL="114300" lvl="1" indent="0">
              <a:buNone/>
            </a:pPr>
            <a:endParaRPr lang="de-DE" b="1" u="sng">
              <a:cs typeface="Arial"/>
            </a:endParaRPr>
          </a:p>
          <a:p>
            <a:pPr marL="114300" lvl="1" indent="0">
              <a:buNone/>
            </a:pPr>
            <a:r>
              <a:rPr lang="de-DE" b="1" u="sng">
                <a:cs typeface="Arial"/>
              </a:rPr>
              <a:t>Berechnungsbeispiel Mitarbeiterführung Teil 1: Führen von Mitarbeitenden</a:t>
            </a:r>
          </a:p>
          <a:p>
            <a:pPr marL="114300" lvl="1" indent="0">
              <a:buNone/>
            </a:pPr>
            <a:endParaRPr lang="de-DE" b="1">
              <a:cs typeface="Arial"/>
            </a:endParaRPr>
          </a:p>
          <a:p>
            <a:pPr marL="114300" lvl="1" indent="0">
              <a:buNone/>
            </a:pPr>
            <a:r>
              <a:rPr lang="de-DE" b="1">
                <a:cs typeface="Arial"/>
              </a:rPr>
              <a:t>Veranstaltungspreis				</a:t>
            </a:r>
            <a:r>
              <a:rPr lang="de-DE" b="1"/>
              <a:t>EUR   1.799,00 </a:t>
            </a:r>
          </a:p>
          <a:p>
            <a:pPr marL="114300" lvl="1" indent="0">
              <a:buNone/>
            </a:pPr>
            <a:r>
              <a:rPr lang="de-DE"/>
              <a:t>Förderung bei 40% AN-Anteil (max. EUR 1.500,00)	</a:t>
            </a:r>
            <a:r>
              <a:rPr lang="de-DE" b="1">
                <a:solidFill>
                  <a:srgbClr val="FF0000"/>
                </a:solidFill>
              </a:rPr>
              <a:t>EUR  -   719,60</a:t>
            </a:r>
          </a:p>
          <a:p>
            <a:pPr marL="114300" lvl="1" indent="0">
              <a:buNone/>
            </a:pPr>
            <a:r>
              <a:rPr lang="de-DE"/>
              <a:t>Zuschuss bei 60%  AG-Anteil			</a:t>
            </a:r>
            <a:r>
              <a:rPr lang="de-DE" b="1">
                <a:solidFill>
                  <a:srgbClr val="FF0000"/>
                </a:solidFill>
              </a:rPr>
              <a:t>EUR  -1.079,40</a:t>
            </a:r>
          </a:p>
          <a:p>
            <a:pPr marL="114300" lvl="1" indent="0">
              <a:buNone/>
            </a:pPr>
            <a:r>
              <a:rPr lang="de-DE" b="1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>
              <a:cs typeface="Arial"/>
            </a:endParaRPr>
          </a:p>
          <a:p>
            <a:pPr marL="114300" lvl="1" indent="0">
              <a:buNone/>
            </a:pPr>
            <a:endParaRPr lang="de-DE" sz="1400" b="1">
              <a:cs typeface="Arial"/>
            </a:endParaRPr>
          </a:p>
          <a:p>
            <a:pPr marL="114300" lvl="1" indent="0">
              <a:buNone/>
            </a:pPr>
            <a:endParaRPr lang="de-DE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26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/>
          </a:p>
          <a:p>
            <a:pPr>
              <a:defRPr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Ansprechpartner:in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Bei Fragen können Sie uns jederzeit kontaktieren. </a:t>
            </a:r>
          </a:p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13" y="3595418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524" y="3595418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500" y="3610855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Veranstaltungsorte:</a:t>
            </a:r>
            <a:br>
              <a:rPr lang="de-DE"/>
            </a:br>
            <a:br>
              <a:rPr lang="de-DE"/>
            </a:br>
            <a:r>
              <a:rPr lang="de-DE" b="1"/>
              <a:t>- in Präsenz </a:t>
            </a:r>
            <a:r>
              <a:rPr lang="de-DE"/>
              <a:t>			Flensburg, Kiel, Lübeck, Neumünster</a:t>
            </a:r>
            <a:br>
              <a:rPr lang="de-DE"/>
            </a:br>
            <a:endParaRPr lang="de-DE" sz="160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Unterrichtseinheiten:		32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Unterrichtszeiten:</a:t>
            </a:r>
            <a:r>
              <a:rPr lang="de-DE" b="1"/>
              <a:t>		</a:t>
            </a:r>
            <a:r>
              <a:rPr lang="de-DE"/>
              <a:t>variieren</a:t>
            </a:r>
            <a:endParaRPr lang="de-DE" sz="180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Preis:				1799,00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/>
          </a:p>
          <a:p>
            <a:pPr fontAlgn="base">
              <a:spcAft>
                <a:spcPct val="0"/>
              </a:spcAft>
              <a:buSzPct val="90000"/>
            </a:pPr>
            <a:r>
              <a:rPr lang="de-DE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>
                <a:effectLst/>
                <a:latin typeface="Arial" panose="020B0604020202020204" pitchFamily="34" charset="0"/>
              </a:rPr>
              <a:t>- Führungskräfte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Stellvertretungen von Führungskräften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Team- und Projektleitungen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Nachwuchskräfte, die mit der Mitarbeiterführung betraut sind oder zukünftig werden</a:t>
            </a:r>
            <a:endParaRPr lang="de-DE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>
              <a:solidFill>
                <a:srgbClr val="FF0000"/>
              </a:solidFill>
            </a:endParaRPr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Mitarbeiterführung Teil 1: Führen von Mitarbeitenden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b="1">
                <a:effectLst/>
                <a:latin typeface="Arial" panose="020B0604020202020204" pitchFamily="34" charset="0"/>
              </a:rPr>
              <a:t>Grundlagen der Mitarbeiterführung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Bedeutung der Mitarbeiterführung für Organisationen und Unternehmen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interne und externe Herausforderungen durch Wandel der Arbeitswelt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Grundlagen der Führungspsychologie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Motivationstheorien und deren Bedeutungen in der Mitarbeiterführung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Führungskonstellationen und typische Führungssituationen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Kennzeichen von Führungssituationen</a:t>
            </a: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Berufsbild Führungskraft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Berufsbild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Kompetenzprofil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Kompetenzentwicklung als Führungskraft</a:t>
            </a: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Führungsstile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Führungsstile und deren Ausprägungen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Eigenschaften/Charakteristika/Persönlichkeitsmerkmale der Führungsperson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Verhalten gegenüber den Mitarbeitenden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situative Einflüsse in der Führungssituation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Charakteristika erfolgreicher Führungskräfte</a:t>
            </a:r>
            <a:br>
              <a:rPr lang="de-DE" sz="1600"/>
            </a:br>
            <a:endParaRPr lang="de-DE" sz="14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Mitarbeiterführung Teil 1: Führen von Mitarbeitenden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32452"/>
            <a:ext cx="10710957" cy="47492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b="1">
                <a:effectLst/>
                <a:latin typeface="Arial" panose="020B0604020202020204" pitchFamily="34" charset="0"/>
              </a:rPr>
              <a:t>Zielorientierte Führungsmethoden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Management </a:t>
            </a:r>
            <a:r>
              <a:rPr lang="de-DE" err="1">
                <a:effectLst/>
                <a:latin typeface="Arial" panose="020B0604020202020204" pitchFamily="34" charset="0"/>
              </a:rPr>
              <a:t>by</a:t>
            </a:r>
            <a:r>
              <a:rPr lang="de-DE">
                <a:effectLst/>
                <a:latin typeface="Arial" panose="020B0604020202020204" pitchFamily="34" charset="0"/>
              </a:rPr>
              <a:t> Motivation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Management </a:t>
            </a:r>
            <a:r>
              <a:rPr lang="de-DE" err="1">
                <a:effectLst/>
                <a:latin typeface="Arial" panose="020B0604020202020204" pitchFamily="34" charset="0"/>
              </a:rPr>
              <a:t>by</a:t>
            </a:r>
            <a:r>
              <a:rPr lang="de-DE"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effectLst/>
                <a:latin typeface="Arial" panose="020B0604020202020204" pitchFamily="34" charset="0"/>
              </a:rPr>
              <a:t>Objectives</a:t>
            </a:r>
            <a:r>
              <a:rPr lang="de-DE">
                <a:effectLst/>
                <a:latin typeface="Arial" panose="020B0604020202020204" pitchFamily="34" charset="0"/>
              </a:rPr>
              <a:t>/Zielorientierung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Management </a:t>
            </a:r>
            <a:r>
              <a:rPr lang="de-DE" err="1">
                <a:effectLst/>
                <a:latin typeface="Arial" panose="020B0604020202020204" pitchFamily="34" charset="0"/>
              </a:rPr>
              <a:t>by</a:t>
            </a:r>
            <a:r>
              <a:rPr lang="de-DE">
                <a:effectLst/>
                <a:latin typeface="Arial" panose="020B0604020202020204" pitchFamily="34" charset="0"/>
              </a:rPr>
              <a:t> Delegation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Management </a:t>
            </a:r>
            <a:r>
              <a:rPr lang="de-DE" err="1">
                <a:effectLst/>
                <a:latin typeface="Arial" panose="020B0604020202020204" pitchFamily="34" charset="0"/>
              </a:rPr>
              <a:t>by</a:t>
            </a:r>
            <a:r>
              <a:rPr lang="de-DE">
                <a:effectLst/>
                <a:latin typeface="Arial" panose="020B0604020202020204" pitchFamily="34" charset="0"/>
              </a:rPr>
              <a:t> Partizipation/Empowerment</a:t>
            </a: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Individualpsychologie - Persönlichkeitsmerkmale und Verhaltensweisen von Mitarbeitenden</a:t>
            </a:r>
            <a:br>
              <a:rPr lang="de-DE" b="1"/>
            </a:br>
            <a:r>
              <a:rPr lang="de-DE">
                <a:effectLst/>
                <a:latin typeface="Arial" panose="020B0604020202020204" pitchFamily="34" charset="0"/>
              </a:rPr>
              <a:t>- Was ist unter Persönlichkeit zu verstehen?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Unterschied Person und Verhalten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Bedürfnisse der Mitarbeitenden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Verhaltensweisen von Mitarbeitenden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Gemeinsamkeiten und Unterschiede</a:t>
            </a:r>
            <a:endParaRPr lang="de-DE" sz="160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600">
              <a:effectLst/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Mitarbeiterführung Teil 1: Führen von Mitarbeitenden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75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32452"/>
            <a:ext cx="10710957" cy="47492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b="1">
                <a:effectLst/>
                <a:latin typeface="Arial" panose="020B0604020202020204" pitchFamily="34" charset="0"/>
              </a:rPr>
              <a:t>Kommunikationspsychologie und Gesprächsführung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Grundlagen der Kommunikationspsychologie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Gesprächsarten, -situationen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Ziel- und ergebnisorientierte Gesprächsgestaltung und -führung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Anerkennung und Kritik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Feedback geben und nehmen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Umgang mit Stresslagen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Kritikgespräch und Feedback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Umgang mit schwierigen Verhaltensweisen von Mitarbeitenden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Problemlösung durch Gesprächsgestaltung</a:t>
            </a:r>
          </a:p>
          <a:p>
            <a:pPr>
              <a:lnSpc>
                <a:spcPct val="100000"/>
              </a:lnSpc>
            </a:pPr>
            <a:br>
              <a:rPr lang="de-DE"/>
            </a:br>
            <a:r>
              <a:rPr lang="de-DE" b="1">
                <a:effectLst/>
                <a:latin typeface="Arial" panose="020B0604020202020204" pitchFamily="34" charset="0"/>
              </a:rPr>
              <a:t>Praxisbeispiele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Allgemeine Praxisbeispiele und -fälle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Beispiele aus der Praxis der Teilnehmenden</a:t>
            </a:r>
            <a:endParaRPr lang="de-DE" sz="1600">
              <a:effectLst/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Mitarbeiterführung Teil 1: Führen von Mitarbeitenden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Veranstaltungsorte:</a:t>
            </a:r>
            <a:br>
              <a:rPr lang="de-DE"/>
            </a:br>
            <a:br>
              <a:rPr lang="de-DE"/>
            </a:br>
            <a:r>
              <a:rPr lang="de-DE" b="1"/>
              <a:t>- in Präsenz </a:t>
            </a:r>
            <a:r>
              <a:rPr lang="de-DE"/>
              <a:t>			Elmshorn, Flensburg, Kiel, Lübeck, Neumünster</a:t>
            </a:r>
            <a:br>
              <a:rPr lang="de-DE"/>
            </a:br>
            <a:endParaRPr lang="de-DE" sz="160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Unterrichtseinheiten:		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Unterrichtszeiten:</a:t>
            </a:r>
            <a:r>
              <a:rPr lang="de-DE" b="1"/>
              <a:t>		</a:t>
            </a:r>
            <a:r>
              <a:rPr lang="de-DE"/>
              <a:t>variieren</a:t>
            </a:r>
            <a:endParaRPr lang="de-DE" sz="180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/>
              <a:t>Preis:				899,00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/>
          </a:p>
          <a:p>
            <a:pPr fontAlgn="base">
              <a:spcAft>
                <a:spcPct val="0"/>
              </a:spcAft>
              <a:buSzPct val="90000"/>
            </a:pPr>
            <a:r>
              <a:rPr lang="de-DE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r>
              <a:rPr lang="de-DE">
                <a:effectLst/>
                <a:latin typeface="Arial" panose="020B0604020202020204" pitchFamily="34" charset="0"/>
              </a:rPr>
              <a:t>- Führungskräfte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Stellvertretungen von Führungskräften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Team- und Projektleitungen</a:t>
            </a:r>
            <a:br>
              <a:rPr lang="de-DE"/>
            </a:br>
            <a:r>
              <a:rPr lang="de-DE">
                <a:effectLst/>
                <a:latin typeface="Arial" panose="020B0604020202020204" pitchFamily="34" charset="0"/>
              </a:rPr>
              <a:t>- Nachwuchskräfte, die mit der Mitarbeiterführung betraut sind oder zukünftig werden</a:t>
            </a:r>
            <a:endParaRPr lang="de-DE">
              <a:solidFill>
                <a:srgbClr val="FF0000"/>
              </a:solidFill>
            </a:endParaRPr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Mitarbeiterführung Teil 2: Führen von Teams</a:t>
            </a:r>
          </a:p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26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InfoVST Mitarbeitende werden Führungskräfte</Template>
  <TotalTime>0</TotalTime>
  <Words>1000</Words>
  <Application>Microsoft Office PowerPoint</Application>
  <PresentationFormat>Breitbild</PresentationFormat>
  <Paragraphs>102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</vt:lpstr>
      <vt:lpstr>Herzlich willkommen zur Informationsveranstaltung</vt:lpstr>
      <vt:lpstr>Über die Wirtschaftsakademie</vt:lpstr>
      <vt:lpstr>Bildungszentren</vt:lpstr>
      <vt:lpstr>Dürfen wir uns vorstellen?</vt:lpstr>
      <vt:lpstr>Veranstaltungsdaten</vt:lpstr>
      <vt:lpstr>Inhalte</vt:lpstr>
      <vt:lpstr>Inhalte</vt:lpstr>
      <vt:lpstr>Inhalte</vt:lpstr>
      <vt:lpstr>Veranstaltungsdaten</vt:lpstr>
      <vt:lpstr>Inhalte</vt:lpstr>
      <vt:lpstr>Inhalte</vt:lpstr>
      <vt:lpstr>Inhalte</vt:lpstr>
      <vt:lpstr>Weitergehende Informationen</vt:lpstr>
      <vt:lpstr>Förderung</vt:lpstr>
      <vt:lpstr>Förderung</vt:lpstr>
      <vt:lpstr>Weitere Fragen?</vt:lpstr>
      <vt:lpstr>Ansprechpartner:in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Informationsveranstaltung</dc:title>
  <dc:creator>Boortz, Kristiane</dc:creator>
  <cp:lastModifiedBy>Boortz, Kristiane</cp:lastModifiedBy>
  <cp:revision>2</cp:revision>
  <dcterms:created xsi:type="dcterms:W3CDTF">2023-09-06T07:17:38Z</dcterms:created>
  <dcterms:modified xsi:type="dcterms:W3CDTF">2023-09-07T10:16:11Z</dcterms:modified>
</cp:coreProperties>
</file>