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328" r:id="rId2"/>
    <p:sldId id="323" r:id="rId3"/>
    <p:sldId id="329" r:id="rId4"/>
    <p:sldId id="288" r:id="rId5"/>
    <p:sldId id="319" r:id="rId6"/>
    <p:sldId id="318" r:id="rId7"/>
    <p:sldId id="317" r:id="rId8"/>
    <p:sldId id="322" r:id="rId9"/>
    <p:sldId id="316" r:id="rId10"/>
    <p:sldId id="326" r:id="rId11"/>
    <p:sldId id="299" r:id="rId12"/>
    <p:sldId id="330" r:id="rId13"/>
    <p:sldId id="324" r:id="rId14"/>
    <p:sldId id="325" r:id="rId15"/>
    <p:sldId id="320" r:id="rId16"/>
    <p:sldId id="289" r:id="rId17"/>
    <p:sldId id="294" r:id="rId18"/>
    <p:sldId id="307" r:id="rId19"/>
    <p:sldId id="292" r:id="rId20"/>
    <p:sldId id="293" r:id="rId21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34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11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t&amp;rct=j&amp;q=&amp;esrc=s&amp;source=web&amp;cd=&amp;cad=rja&amp;uact=8&amp;ved=2ahUKEwi6nuO579jyAhXjRvEDHSxFCyAQFnoECBAQAw&amp;url=https://www.aufstiegs-bafoeg.de/&amp;usg=AOvVaw2vzuAnLH6cuLnfERQdMPZD" TargetMode="External"/><Relationship Id="rId2" Type="http://schemas.openxmlformats.org/officeDocument/2006/relationships/hyperlink" Target="https://www.dihk-bildungs-gmbh.de/pruefungen/ihk-pruefungen" TargetMode="External"/><Relationship Id="rId1" Type="http://schemas.openxmlformats.org/officeDocument/2006/relationships/hyperlink" Target="https://www.ihk-schleswig-holstein.de/bildung/weiterbildung/fortbildungspruefungen-az" TargetMode="External"/><Relationship Id="rId4" Type="http://schemas.openxmlformats.org/officeDocument/2006/relationships/hyperlink" Target="https://www.google.de/url?sa=t&amp;rct=j&amp;q=&amp;esrc=s&amp;source=web&amp;cd=&amp;cad=rja&amp;uact=8&amp;ved=2ahUKEwizjvHx_NjyAhVRSPEDHT2eAOAQFnoECAwQAw&amp;url=https://www.dihk-bildung.shop/&amp;usg=AOvVaw2RnlFb_fh5KQ3vlPesBk6h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634C72-82B8-E342-BC97-5074CC43138D}">
      <dgm:prSet phldrT="[Text]"/>
      <dgm:spPr/>
      <dgm:t>
        <a:bodyPr/>
        <a:lstStyle/>
        <a:p>
          <a:r>
            <a:rPr lang="de-DE" b="1" dirty="0"/>
            <a:t>Industriemeister-/in</a:t>
          </a:r>
        </a:p>
        <a:p>
          <a:r>
            <a:rPr lang="de-DE" dirty="0"/>
            <a:t>- Metall</a:t>
          </a:r>
        </a:p>
        <a:p>
          <a:r>
            <a:rPr lang="de-DE" dirty="0"/>
            <a:t>- Mechatronik</a:t>
          </a:r>
        </a:p>
        <a:p>
          <a:r>
            <a:rPr lang="de-DE" dirty="0"/>
            <a:t>- Elektrotechnik</a:t>
          </a:r>
        </a:p>
        <a:p>
          <a:r>
            <a:rPr lang="de-DE" dirty="0"/>
            <a:t>- Luftfahrttechnik</a:t>
          </a:r>
        </a:p>
      </dgm:t>
    </dgm:pt>
    <dgm:pt modelId="{48080474-A11B-AA4A-A3E8-707451461B3D}" type="parTrans" cxnId="{5C858390-B05F-D84D-940D-B295A3849C94}">
      <dgm:prSet/>
      <dgm:spPr/>
      <dgm:t>
        <a:bodyPr/>
        <a:lstStyle/>
        <a:p>
          <a:endParaRPr lang="de-DE"/>
        </a:p>
      </dgm:t>
    </dgm:pt>
    <dgm:pt modelId="{DC6C482D-BC43-8749-BCD2-FBCAEF17B515}" type="sibTrans" cxnId="{5C858390-B05F-D84D-940D-B295A3849C94}">
      <dgm:prSet/>
      <dgm:spPr/>
      <dgm:t>
        <a:bodyPr/>
        <a:lstStyle/>
        <a:p>
          <a:endParaRPr lang="de-DE"/>
        </a:p>
      </dgm:t>
    </dgm:pt>
    <dgm:pt modelId="{C27EA326-893E-C84A-97B4-BE6349407477}">
      <dgm:prSet phldrT="[Text]"/>
      <dgm:spPr/>
      <dgm:t>
        <a:bodyPr/>
        <a:lstStyle/>
        <a:p>
          <a:r>
            <a:rPr lang="de-DE" b="1" dirty="0"/>
            <a:t>Fachmeister/-innen</a:t>
          </a:r>
        </a:p>
        <a:p>
          <a:r>
            <a:rPr lang="de-DE" dirty="0"/>
            <a:t>- Logistik</a:t>
          </a:r>
        </a:p>
        <a:p>
          <a:r>
            <a:rPr lang="de-DE" dirty="0"/>
            <a:t>- Taucher</a:t>
          </a:r>
        </a:p>
        <a:p>
          <a:r>
            <a:rPr lang="de-DE" dirty="0"/>
            <a:t>- Möbel-, Küchen-, Umzugsservice</a:t>
          </a:r>
        </a:p>
        <a:p>
          <a:r>
            <a:rPr lang="de-DE" dirty="0"/>
            <a:t>- Abwasser</a:t>
          </a:r>
        </a:p>
      </dgm:t>
    </dgm:pt>
    <dgm:pt modelId="{BB5C6324-9348-C14F-880F-B98ADD8C61B4}" type="parTrans" cxnId="{1D2A0B72-C3E7-EC42-90CC-B1D3738BDDD3}">
      <dgm:prSet/>
      <dgm:spPr/>
      <dgm:t>
        <a:bodyPr/>
        <a:lstStyle/>
        <a:p>
          <a:endParaRPr lang="de-DE"/>
        </a:p>
      </dgm:t>
    </dgm:pt>
    <dgm:pt modelId="{5AAF6159-E083-7340-93DC-4EEAE321F46F}" type="sibTrans" cxnId="{1D2A0B72-C3E7-EC42-90CC-B1D3738BDDD3}">
      <dgm:prSet/>
      <dgm:spPr/>
      <dgm:t>
        <a:bodyPr/>
        <a:lstStyle/>
        <a:p>
          <a:endParaRPr lang="de-DE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243A302-D570-C24D-A711-820F5BED7B10}" type="pres">
      <dgm:prSet presAssocID="{E8634C72-82B8-E342-BC97-5074CC43138D}" presName="composite" presStyleCnt="0"/>
      <dgm:spPr/>
    </dgm:pt>
    <dgm:pt modelId="{BEDE280D-23F2-7442-8502-92A857E609EF}" type="pres">
      <dgm:prSet presAssocID="{E8634C72-82B8-E342-BC97-5074CC43138D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72C59D-BC04-6640-BD68-02DD6F22C1D1}" type="pres">
      <dgm:prSet presAssocID="{E8634C72-82B8-E342-BC97-5074CC43138D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  <dgm:pt modelId="{6BA15EBF-036D-9D46-9330-D936C8CD06D5}" type="pres">
      <dgm:prSet presAssocID="{DC6C482D-BC43-8749-BCD2-FBCAEF17B515}" presName="sibTrans" presStyleCnt="0"/>
      <dgm:spPr/>
    </dgm:pt>
    <dgm:pt modelId="{B3154FEF-FEA2-B446-A032-EEBF422A8C65}" type="pres">
      <dgm:prSet presAssocID="{C27EA326-893E-C84A-97B4-BE6349407477}" presName="composite" presStyleCnt="0"/>
      <dgm:spPr/>
    </dgm:pt>
    <dgm:pt modelId="{B6394A7D-A3C9-2E48-9AC0-B64B8305704D}" type="pres">
      <dgm:prSet presAssocID="{C27EA326-893E-C84A-97B4-BE634940747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86A03D-E758-BF4A-8C85-7293A465F874}" type="pres">
      <dgm:prSet presAssocID="{C27EA326-893E-C84A-97B4-BE6349407477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1D2A0B72-C3E7-EC42-90CC-B1D3738BDDD3}" srcId="{4BF801FF-B00C-C441-B927-93623EDA0D61}" destId="{C27EA326-893E-C84A-97B4-BE6349407477}" srcOrd="1" destOrd="0" parTransId="{BB5C6324-9348-C14F-880F-B98ADD8C61B4}" sibTransId="{5AAF6159-E083-7340-93DC-4EEAE321F46F}"/>
    <dgm:cxn modelId="{8506BB87-46AB-E14A-8D86-B2783D693CAB}" type="presOf" srcId="{C27EA326-893E-C84A-97B4-BE6349407477}" destId="{B6394A7D-A3C9-2E48-9AC0-B64B8305704D}" srcOrd="0" destOrd="0" presId="urn:microsoft.com/office/officeart/2008/layout/PictureStrips"/>
    <dgm:cxn modelId="{49F47D60-55BB-664C-950C-1F26E3A6B2B4}" type="presOf" srcId="{E8634C72-82B8-E342-BC97-5074CC43138D}" destId="{BEDE280D-23F2-7442-8502-92A857E609EF}" srcOrd="0" destOrd="0" presId="urn:microsoft.com/office/officeart/2008/layout/PictureStrips"/>
    <dgm:cxn modelId="{5C858390-B05F-D84D-940D-B295A3849C94}" srcId="{4BF801FF-B00C-C441-B927-93623EDA0D61}" destId="{E8634C72-82B8-E342-BC97-5074CC43138D}" srcOrd="0" destOrd="0" parTransId="{48080474-A11B-AA4A-A3E8-707451461B3D}" sibTransId="{DC6C482D-BC43-8749-BCD2-FBCAEF17B515}"/>
    <dgm:cxn modelId="{EBCF556C-B0D5-A345-BB8B-3ED62906AA2B}" type="presOf" srcId="{4BF801FF-B00C-C441-B927-93623EDA0D61}" destId="{03F5517F-D9D6-B743-90A6-D95D0D86F661}" srcOrd="0" destOrd="0" presId="urn:microsoft.com/office/officeart/2008/layout/PictureStrips"/>
    <dgm:cxn modelId="{26834D56-D762-4246-B761-B3866CF2A906}" type="presParOf" srcId="{03F5517F-D9D6-B743-90A6-D95D0D86F661}" destId="{3243A302-D570-C24D-A711-820F5BED7B10}" srcOrd="0" destOrd="0" presId="urn:microsoft.com/office/officeart/2008/layout/PictureStrips"/>
    <dgm:cxn modelId="{DB175919-0520-CB4F-9709-FF5FA7A68EB5}" type="presParOf" srcId="{3243A302-D570-C24D-A711-820F5BED7B10}" destId="{BEDE280D-23F2-7442-8502-92A857E609EF}" srcOrd="0" destOrd="0" presId="urn:microsoft.com/office/officeart/2008/layout/PictureStrips"/>
    <dgm:cxn modelId="{DD8FB18F-DAB2-9840-9438-A7CDF6283F99}" type="presParOf" srcId="{3243A302-D570-C24D-A711-820F5BED7B10}" destId="{DC72C59D-BC04-6640-BD68-02DD6F22C1D1}" srcOrd="1" destOrd="0" presId="urn:microsoft.com/office/officeart/2008/layout/PictureStrips"/>
    <dgm:cxn modelId="{0C80527A-CE26-4445-B5E7-53D677B333FF}" type="presParOf" srcId="{03F5517F-D9D6-B743-90A6-D95D0D86F661}" destId="{6BA15EBF-036D-9D46-9330-D936C8CD06D5}" srcOrd="1" destOrd="0" presId="urn:microsoft.com/office/officeart/2008/layout/PictureStrips"/>
    <dgm:cxn modelId="{6022F073-ADA9-2A4E-B8A9-765E29D61366}" type="presParOf" srcId="{03F5517F-D9D6-B743-90A6-D95D0D86F661}" destId="{B3154FEF-FEA2-B446-A032-EEBF422A8C65}" srcOrd="2" destOrd="0" presId="urn:microsoft.com/office/officeart/2008/layout/PictureStrips"/>
    <dgm:cxn modelId="{22FCC1F4-DC4F-6F47-9042-6B7EA950035F}" type="presParOf" srcId="{B3154FEF-FEA2-B446-A032-EEBF422A8C65}" destId="{B6394A7D-A3C9-2E48-9AC0-B64B8305704D}" srcOrd="0" destOrd="0" presId="urn:microsoft.com/office/officeart/2008/layout/PictureStrips"/>
    <dgm:cxn modelId="{ADCCE22A-4332-2C45-8F49-A9F0A89C71FF}" type="presParOf" srcId="{B3154FEF-FEA2-B446-A032-EEBF422A8C65}" destId="{BE86A03D-E758-BF4A-8C85-7293A465F87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01FF-B00C-C441-B927-93623EDA0D6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58A22D6-F4E6-BD47-9758-21268E48F9F5}">
      <dgm:prSet phldrT="[Text]" custT="1"/>
      <dgm:spPr/>
      <dgm:t>
        <a:bodyPr/>
        <a:lstStyle/>
        <a:p>
          <a:r>
            <a:rPr lang="de-DE" sz="1500" b="1" dirty="0"/>
            <a:t>Fachwirt/-in</a:t>
          </a:r>
        </a:p>
        <a:p>
          <a:r>
            <a:rPr lang="de-DE" sz="1500" dirty="0"/>
            <a:t>- Immobilien</a:t>
          </a:r>
        </a:p>
        <a:p>
          <a:r>
            <a:rPr lang="de-DE" sz="1500" dirty="0"/>
            <a:t>- Handel</a:t>
          </a:r>
        </a:p>
        <a:p>
          <a:r>
            <a:rPr lang="de-DE" sz="1500" dirty="0"/>
            <a:t>- Industrie</a:t>
          </a:r>
        </a:p>
        <a:p>
          <a:r>
            <a:rPr lang="de-DE" sz="1500" dirty="0"/>
            <a:t>- Wirtschaft</a:t>
          </a:r>
        </a:p>
        <a:p>
          <a:r>
            <a:rPr lang="de-DE" sz="1500" dirty="0"/>
            <a:t>- Energiewirtschaft</a:t>
          </a:r>
        </a:p>
        <a:p>
          <a:r>
            <a:rPr lang="de-DE" sz="1500" dirty="0"/>
            <a:t>- Büro- und Projektorganisation</a:t>
          </a:r>
        </a:p>
        <a:p>
          <a:r>
            <a:rPr lang="de-DE" sz="1500" dirty="0"/>
            <a:t>- Gastgewerbe</a:t>
          </a:r>
        </a:p>
        <a:p>
          <a:r>
            <a:rPr lang="de-DE" sz="1500" dirty="0"/>
            <a:t>- E-Commerce</a:t>
          </a:r>
        </a:p>
        <a:p>
          <a:r>
            <a:rPr lang="de-DE" sz="1500" dirty="0"/>
            <a:t>- Tourismus</a:t>
          </a:r>
        </a:p>
      </dgm:t>
    </dgm:pt>
    <dgm:pt modelId="{5A55906F-20FB-344D-9545-89724C08D968}" type="parTrans" cxnId="{FBB55E31-6986-0A44-ADF9-7ACE59E0B3E6}">
      <dgm:prSet/>
      <dgm:spPr/>
      <dgm:t>
        <a:bodyPr/>
        <a:lstStyle/>
        <a:p>
          <a:endParaRPr lang="de-DE" sz="1500"/>
        </a:p>
      </dgm:t>
    </dgm:pt>
    <dgm:pt modelId="{29183BCE-A461-5D43-A197-4DDDF1C83BB0}" type="sibTrans" cxnId="{FBB55E31-6986-0A44-ADF9-7ACE59E0B3E6}">
      <dgm:prSet/>
      <dgm:spPr/>
      <dgm:t>
        <a:bodyPr/>
        <a:lstStyle/>
        <a:p>
          <a:endParaRPr lang="de-DE" sz="1500"/>
        </a:p>
      </dgm:t>
    </dgm:pt>
    <dgm:pt modelId="{03F5517F-D9D6-B743-90A6-D95D0D86F661}" type="pres">
      <dgm:prSet presAssocID="{4BF801FF-B00C-C441-B927-93623EDA0D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EAB6AFA-B626-3A4F-AD50-48AD60E7CC26}" type="pres">
      <dgm:prSet presAssocID="{058A22D6-F4E6-BD47-9758-21268E48F9F5}" presName="composite" presStyleCnt="0"/>
      <dgm:spPr/>
    </dgm:pt>
    <dgm:pt modelId="{A6DE6A79-75F6-E64A-BC67-F2C2DE109164}" type="pres">
      <dgm:prSet presAssocID="{058A22D6-F4E6-BD47-9758-21268E48F9F5}" presName="rect1" presStyleLbl="trAlignAcc1" presStyleIdx="0" presStyleCnt="1" custScaleY="16907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CF1DE3-6F80-C34F-BFA5-5A5A8499F19C}" type="pres">
      <dgm:prSet presAssocID="{058A22D6-F4E6-BD47-9758-21268E48F9F5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47C3B3D2-1353-3549-AF06-F7D259CC435D}" type="presOf" srcId="{058A22D6-F4E6-BD47-9758-21268E48F9F5}" destId="{A6DE6A79-75F6-E64A-BC67-F2C2DE109164}" srcOrd="0" destOrd="0" presId="urn:microsoft.com/office/officeart/2008/layout/PictureStrips"/>
    <dgm:cxn modelId="{FBB55E31-6986-0A44-ADF9-7ACE59E0B3E6}" srcId="{4BF801FF-B00C-C441-B927-93623EDA0D61}" destId="{058A22D6-F4E6-BD47-9758-21268E48F9F5}" srcOrd="0" destOrd="0" parTransId="{5A55906F-20FB-344D-9545-89724C08D968}" sibTransId="{29183BCE-A461-5D43-A197-4DDDF1C83BB0}"/>
    <dgm:cxn modelId="{EBCF556C-B0D5-A345-BB8B-3ED62906AA2B}" type="presOf" srcId="{4BF801FF-B00C-C441-B927-93623EDA0D61}" destId="{03F5517F-D9D6-B743-90A6-D95D0D86F661}" srcOrd="0" destOrd="0" presId="urn:microsoft.com/office/officeart/2008/layout/PictureStrips"/>
    <dgm:cxn modelId="{C7AFB5D9-6BD7-CF40-AB62-10F1550AFF4A}" type="presParOf" srcId="{03F5517F-D9D6-B743-90A6-D95D0D86F661}" destId="{AEAB6AFA-B626-3A4F-AD50-48AD60E7CC26}" srcOrd="0" destOrd="0" presId="urn:microsoft.com/office/officeart/2008/layout/PictureStrips"/>
    <dgm:cxn modelId="{4008927B-9C14-F145-911D-1AE857320649}" type="presParOf" srcId="{AEAB6AFA-B626-3A4F-AD50-48AD60E7CC26}" destId="{A6DE6A79-75F6-E64A-BC67-F2C2DE109164}" srcOrd="0" destOrd="0" presId="urn:microsoft.com/office/officeart/2008/layout/PictureStrips"/>
    <dgm:cxn modelId="{EEA89A05-0072-724B-A096-A7E756034108}" type="presParOf" srcId="{AEAB6AFA-B626-3A4F-AD50-48AD60E7CC26}" destId="{D4CF1DE3-6F80-C34F-BFA5-5A5A8499F1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Kaufmännisch</a:t>
          </a:r>
          <a:r>
            <a:rPr lang="de-DE" sz="1500" dirty="0"/>
            <a:t/>
          </a:r>
          <a:br>
            <a:rPr lang="de-DE" sz="1500" dirty="0"/>
          </a:br>
          <a:r>
            <a:rPr lang="de-DE" sz="1500" dirty="0"/>
            <a:t>- Bilanzbuchhalter/-in</a:t>
          </a:r>
        </a:p>
        <a:p>
          <a:r>
            <a:rPr lang="de-DE" sz="1500" dirty="0"/>
            <a:t>- Controller/-in</a:t>
          </a:r>
        </a:p>
        <a:p>
          <a:r>
            <a:rPr lang="de-DE" sz="1500" dirty="0"/>
            <a:t>- Personalfachkaufmann/-</a:t>
          </a:r>
          <a:r>
            <a:rPr lang="de-DE" sz="1500" dirty="0" smtClean="0"/>
            <a:t>frau</a:t>
          </a:r>
          <a:endParaRPr lang="de-DE" sz="1500" dirty="0"/>
        </a:p>
        <a:p>
          <a:r>
            <a:rPr lang="de-DE" sz="1500" dirty="0"/>
            <a:t>- Technische/</a:t>
          </a:r>
          <a:r>
            <a:rPr lang="de-DE" sz="1500" dirty="0" err="1"/>
            <a:t>r</a:t>
          </a:r>
          <a:r>
            <a:rPr lang="de-DE" sz="1500" dirty="0"/>
            <a:t> Fachwirt/-in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408660B1-977D-3C4E-B25E-B22E198BCB5C}" type="presOf" srcId="{DAE0B937-3932-384F-8ADF-9C71D5424F81}" destId="{1638F04A-4936-004A-BE5B-3DDA2545F020}" srcOrd="0" destOrd="0" presId="urn:microsoft.com/office/officeart/2008/layout/PictureStrips"/>
    <dgm:cxn modelId="{80146EF3-E6CE-BC44-A92A-F09D6201D58A}" type="presOf" srcId="{51121A44-76B4-3346-BEB0-5E954C81536E}" destId="{E5574623-E66F-B240-9DE2-66259D58D889}" srcOrd="0" destOrd="0" presId="urn:microsoft.com/office/officeart/2008/layout/PictureStrips"/>
    <dgm:cxn modelId="{8E896C1A-2EC0-B344-A9EE-4A7EF3E20426}" type="presParOf" srcId="{1638F04A-4936-004A-BE5B-3DDA2545F020}" destId="{A406C701-E3B8-6A42-B43E-0D4A80297B3C}" srcOrd="0" destOrd="0" presId="urn:microsoft.com/office/officeart/2008/layout/PictureStrips"/>
    <dgm:cxn modelId="{86DF8184-83E1-744B-A534-9F90DFFDF57F}" type="presParOf" srcId="{A406C701-E3B8-6A42-B43E-0D4A80297B3C}" destId="{E5574623-E66F-B240-9DE2-66259D58D889}" srcOrd="0" destOrd="0" presId="urn:microsoft.com/office/officeart/2008/layout/PictureStrips"/>
    <dgm:cxn modelId="{CFBC6EA8-7567-944A-96F5-1A8431F0B41A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E0B937-3932-384F-8ADF-9C71D5424F81}" type="doc">
      <dgm:prSet loTypeId="urn:microsoft.com/office/officeart/2008/layout/PictureStrip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1121A44-76B4-3346-BEB0-5E954C81536E}">
      <dgm:prSet phldrT="[Text]" custT="1"/>
      <dgm:spPr/>
      <dgm:t>
        <a:bodyPr/>
        <a:lstStyle/>
        <a:p>
          <a:r>
            <a:rPr lang="de-DE" sz="1500" b="1" dirty="0"/>
            <a:t>Pädagogisch</a:t>
          </a:r>
        </a:p>
        <a:p>
          <a:r>
            <a:rPr lang="de-DE" sz="1500" dirty="0"/>
            <a:t>- Aus- und Weiterbildungspädagoge/-in</a:t>
          </a:r>
        </a:p>
      </dgm:t>
    </dgm:pt>
    <dgm:pt modelId="{AC53B0F8-0C45-B347-AF4D-2F07B42D0C86}" type="parTrans" cxnId="{3CC18D38-843C-4842-B91D-C7FAD54CF11F}">
      <dgm:prSet/>
      <dgm:spPr/>
      <dgm:t>
        <a:bodyPr/>
        <a:lstStyle/>
        <a:p>
          <a:endParaRPr lang="de-DE" sz="1500"/>
        </a:p>
      </dgm:t>
    </dgm:pt>
    <dgm:pt modelId="{78B68568-091B-1B4D-BCF1-DDDB3E24083B}" type="sibTrans" cxnId="{3CC18D38-843C-4842-B91D-C7FAD54CF11F}">
      <dgm:prSet/>
      <dgm:spPr/>
      <dgm:t>
        <a:bodyPr/>
        <a:lstStyle/>
        <a:p>
          <a:endParaRPr lang="de-DE" sz="1500"/>
        </a:p>
      </dgm:t>
    </dgm:pt>
    <dgm:pt modelId="{1638F04A-4936-004A-BE5B-3DDA2545F020}" type="pres">
      <dgm:prSet presAssocID="{DAE0B937-3932-384F-8ADF-9C71D5424F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406C701-E3B8-6A42-B43E-0D4A80297B3C}" type="pres">
      <dgm:prSet presAssocID="{51121A44-76B4-3346-BEB0-5E954C81536E}" presName="composite" presStyleCnt="0"/>
      <dgm:spPr/>
    </dgm:pt>
    <dgm:pt modelId="{E5574623-E66F-B240-9DE2-66259D58D889}" type="pres">
      <dgm:prSet presAssocID="{51121A44-76B4-3346-BEB0-5E954C81536E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2620CF-EBF8-684D-85AE-2AFAF377B2DC}" type="pres">
      <dgm:prSet presAssocID="{51121A44-76B4-3346-BEB0-5E954C81536E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</dgm:pt>
  </dgm:ptLst>
  <dgm:cxnLst>
    <dgm:cxn modelId="{3CC18D38-843C-4842-B91D-C7FAD54CF11F}" srcId="{DAE0B937-3932-384F-8ADF-9C71D5424F81}" destId="{51121A44-76B4-3346-BEB0-5E954C81536E}" srcOrd="0" destOrd="0" parTransId="{AC53B0F8-0C45-B347-AF4D-2F07B42D0C86}" sibTransId="{78B68568-091B-1B4D-BCF1-DDDB3E24083B}"/>
    <dgm:cxn modelId="{408660B1-977D-3C4E-B25E-B22E198BCB5C}" type="presOf" srcId="{DAE0B937-3932-384F-8ADF-9C71D5424F81}" destId="{1638F04A-4936-004A-BE5B-3DDA2545F020}" srcOrd="0" destOrd="0" presId="urn:microsoft.com/office/officeart/2008/layout/PictureStrips"/>
    <dgm:cxn modelId="{9D7479E1-98DB-3040-8D70-1C35C356FAB7}" type="presOf" srcId="{51121A44-76B4-3346-BEB0-5E954C81536E}" destId="{E5574623-E66F-B240-9DE2-66259D58D889}" srcOrd="0" destOrd="0" presId="urn:microsoft.com/office/officeart/2008/layout/PictureStrips"/>
    <dgm:cxn modelId="{7EC03034-011F-8340-8E96-0A215C4B7F9B}" type="presParOf" srcId="{1638F04A-4936-004A-BE5B-3DDA2545F020}" destId="{A406C701-E3B8-6A42-B43E-0D4A80297B3C}" srcOrd="0" destOrd="0" presId="urn:microsoft.com/office/officeart/2008/layout/PictureStrips"/>
    <dgm:cxn modelId="{BE44FEA7-1E3F-6141-A738-1B1D3123E9EC}" type="presParOf" srcId="{A406C701-E3B8-6A42-B43E-0D4A80297B3C}" destId="{E5574623-E66F-B240-9DE2-66259D58D889}" srcOrd="0" destOrd="0" presId="urn:microsoft.com/office/officeart/2008/layout/PictureStrips"/>
    <dgm:cxn modelId="{27826844-E94C-3D4E-8D5F-8442D04E9366}" type="presParOf" srcId="{A406C701-E3B8-6A42-B43E-0D4A80297B3C}" destId="{512620CF-EBF8-684D-85AE-2AFAF377B2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B77346-5F80-CC4E-A537-09C78E6ACC8F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D31475D-BEDB-454E-A62B-D74CC0973210}">
      <dgm:prSet phldrT="[Text]" custT="1"/>
      <dgm:spPr/>
      <dgm:t>
        <a:bodyPr/>
        <a:lstStyle/>
        <a:p>
          <a:r>
            <a:rPr lang="de-DE" sz="2000" dirty="0"/>
            <a:t>Fakten zur Höheren Berufsbildung</a:t>
          </a:r>
        </a:p>
      </dgm:t>
    </dgm:pt>
    <dgm:pt modelId="{CF719C11-DFDC-1941-A5B2-68B235D027F9}" type="parTrans" cxnId="{52FF6741-4996-BD40-85C6-89840856099A}">
      <dgm:prSet/>
      <dgm:spPr/>
      <dgm:t>
        <a:bodyPr/>
        <a:lstStyle/>
        <a:p>
          <a:endParaRPr lang="de-DE"/>
        </a:p>
      </dgm:t>
    </dgm:pt>
    <dgm:pt modelId="{BAB94D47-9097-8F4F-B535-376E6C41C959}" type="sibTrans" cxnId="{52FF6741-4996-BD40-85C6-89840856099A}">
      <dgm:prSet/>
      <dgm:spPr/>
      <dgm:t>
        <a:bodyPr/>
        <a:lstStyle/>
        <a:p>
          <a:endParaRPr lang="de-DE"/>
        </a:p>
      </dgm:t>
    </dgm:pt>
    <dgm:pt modelId="{99D2FBB2-C3AE-264B-BC86-591D491CFC44}">
      <dgm:prSet phldrT="[Text]"/>
      <dgm:spPr/>
      <dgm:t>
        <a:bodyPr/>
        <a:lstStyle/>
        <a:p>
          <a:r>
            <a:rPr lang="de-DE" dirty="0"/>
            <a:t>Prüfung vor der Industrie- und Handelskammer</a:t>
          </a:r>
        </a:p>
      </dgm:t>
    </dgm:pt>
    <dgm:pt modelId="{6465BA66-CA97-9E49-961C-F53E3A082D6F}" type="parTrans" cxnId="{C9A5B887-3FC0-D04A-BEA2-76BDBE0F5EE6}">
      <dgm:prSet/>
      <dgm:spPr/>
      <dgm:t>
        <a:bodyPr/>
        <a:lstStyle/>
        <a:p>
          <a:endParaRPr lang="de-DE"/>
        </a:p>
      </dgm:t>
    </dgm:pt>
    <dgm:pt modelId="{9E26A71A-7B99-2A4B-96FB-F08567381D13}" type="sibTrans" cxnId="{C9A5B887-3FC0-D04A-BEA2-76BDBE0F5EE6}">
      <dgm:prSet/>
      <dgm:spPr/>
      <dgm:t>
        <a:bodyPr/>
        <a:lstStyle/>
        <a:p>
          <a:endParaRPr lang="de-DE"/>
        </a:p>
      </dgm:t>
    </dgm:pt>
    <dgm:pt modelId="{3DC14703-47C4-7443-97F3-39B33807DC75}">
      <dgm:prSet phldrT="[Text]"/>
      <dgm:spPr/>
      <dgm:t>
        <a:bodyPr/>
        <a:lstStyle/>
        <a:p>
          <a:r>
            <a:rPr lang="de-DE" dirty="0"/>
            <a:t>Zulassung zur Prüfung erforderlich</a:t>
          </a:r>
        </a:p>
      </dgm:t>
    </dgm:pt>
    <dgm:pt modelId="{2E963B6A-B519-DD46-A13B-3D2A08FD2109}" type="parTrans" cxnId="{4F20A3CE-7324-8442-AAAD-B6DECA892494}">
      <dgm:prSet/>
      <dgm:spPr/>
      <dgm:t>
        <a:bodyPr/>
        <a:lstStyle/>
        <a:p>
          <a:endParaRPr lang="de-DE"/>
        </a:p>
      </dgm:t>
    </dgm:pt>
    <dgm:pt modelId="{A75BABF1-9AE2-A64C-8A2B-0CA0B4CC97C2}" type="sibTrans" cxnId="{4F20A3CE-7324-8442-AAAD-B6DECA892494}">
      <dgm:prSet/>
      <dgm:spPr/>
      <dgm:t>
        <a:bodyPr/>
        <a:lstStyle/>
        <a:p>
          <a:endParaRPr lang="de-DE"/>
        </a:p>
      </dgm:t>
    </dgm:pt>
    <dgm:pt modelId="{CDE7DCCC-2844-DE44-8AF3-5BBCA8B27812}">
      <dgm:prSet phldrT="[Text]"/>
      <dgm:spPr/>
      <dgm:t>
        <a:bodyPr/>
        <a:lstStyle/>
        <a:p>
          <a:r>
            <a:rPr lang="de-DE" dirty="0"/>
            <a:t>Bundeseinheitliche Prüfung (2x im Jahr)</a:t>
          </a:r>
        </a:p>
      </dgm:t>
    </dgm:pt>
    <dgm:pt modelId="{1D31C2CB-D506-A540-9508-FC537829E25A}" type="parTrans" cxnId="{9CB9A0E7-D65B-1E4E-809E-23BC79EDB0FC}">
      <dgm:prSet/>
      <dgm:spPr/>
      <dgm:t>
        <a:bodyPr/>
        <a:lstStyle/>
        <a:p>
          <a:endParaRPr lang="de-DE"/>
        </a:p>
      </dgm:t>
    </dgm:pt>
    <dgm:pt modelId="{D53939AF-E485-9B4B-9055-115259D831BA}" type="sibTrans" cxnId="{9CB9A0E7-D65B-1E4E-809E-23BC79EDB0FC}">
      <dgm:prSet/>
      <dgm:spPr/>
      <dgm:t>
        <a:bodyPr/>
        <a:lstStyle/>
        <a:p>
          <a:endParaRPr lang="de-DE"/>
        </a:p>
      </dgm:t>
    </dgm:pt>
    <dgm:pt modelId="{0138EAB0-8364-9241-B15B-D1296955A71D}">
      <dgm:prSet phldrT="[Text]"/>
      <dgm:spPr/>
      <dgm:t>
        <a:bodyPr/>
        <a:lstStyle/>
        <a:p>
          <a:r>
            <a:rPr lang="de-DE" dirty="0"/>
            <a:t>Berufener Prüfungsausschuss</a:t>
          </a:r>
        </a:p>
      </dgm:t>
    </dgm:pt>
    <dgm:pt modelId="{A0B29A13-0568-594B-A460-B3EB4614C73B}" type="parTrans" cxnId="{F0E0EF49-194F-B449-B591-E90E1E4A24D8}">
      <dgm:prSet/>
      <dgm:spPr/>
      <dgm:t>
        <a:bodyPr/>
        <a:lstStyle/>
        <a:p>
          <a:endParaRPr lang="de-DE"/>
        </a:p>
      </dgm:t>
    </dgm:pt>
    <dgm:pt modelId="{B52AFD3A-A7E3-334E-8DB6-F231B78E006A}" type="sibTrans" cxnId="{F0E0EF49-194F-B449-B591-E90E1E4A24D8}">
      <dgm:prSet/>
      <dgm:spPr/>
      <dgm:t>
        <a:bodyPr/>
        <a:lstStyle/>
        <a:p>
          <a:endParaRPr lang="de-DE"/>
        </a:p>
      </dgm:t>
    </dgm:pt>
    <dgm:pt modelId="{42C0B0E7-77AB-C94A-B8E4-412B5288F8AC}">
      <dgm:prSet/>
      <dgm:spPr/>
      <dgm:t>
        <a:bodyPr/>
        <a:lstStyle/>
        <a:p>
          <a:r>
            <a:rPr lang="de-DE" dirty="0"/>
            <a:t>DIHK-Rahmenplan</a:t>
          </a:r>
        </a:p>
      </dgm:t>
    </dgm:pt>
    <dgm:pt modelId="{5A6E7500-62A8-1B44-AF71-3C7E32A2A4CB}" type="parTrans" cxnId="{BB17F6E6-F79E-C349-8606-C3FF4109CBCE}">
      <dgm:prSet/>
      <dgm:spPr/>
      <dgm:t>
        <a:bodyPr/>
        <a:lstStyle/>
        <a:p>
          <a:endParaRPr lang="de-DE"/>
        </a:p>
      </dgm:t>
    </dgm:pt>
    <dgm:pt modelId="{C7CE2A24-DDD8-4B49-B26F-5F144146F2A8}" type="sibTrans" cxnId="{BB17F6E6-F79E-C349-8606-C3FF4109CBCE}">
      <dgm:prSet/>
      <dgm:spPr/>
      <dgm:t>
        <a:bodyPr/>
        <a:lstStyle/>
        <a:p>
          <a:endParaRPr lang="de-DE"/>
        </a:p>
      </dgm:t>
    </dgm:pt>
    <dgm:pt modelId="{81CBAA55-4F88-BC45-80DD-212EECDBE3BD}">
      <dgm:prSet/>
      <dgm:spPr/>
      <dgm:t>
        <a:bodyPr/>
        <a:lstStyle/>
        <a:p>
          <a:r>
            <a:rPr lang="de-DE" dirty="0"/>
            <a:t>Förderung Aufstiegs-BAföG</a:t>
          </a:r>
        </a:p>
      </dgm:t>
    </dgm:pt>
    <dgm:pt modelId="{042443E0-CFB9-5245-A4B8-5972B3C797A9}" type="parTrans" cxnId="{3945CF5D-BA17-2B4C-BBF3-B4B08B5BEDD9}">
      <dgm:prSet/>
      <dgm:spPr/>
      <dgm:t>
        <a:bodyPr/>
        <a:lstStyle/>
        <a:p>
          <a:endParaRPr lang="de-DE"/>
        </a:p>
      </dgm:t>
    </dgm:pt>
    <dgm:pt modelId="{8E926029-4BB3-BB47-A668-F7D2AFD64FFA}" type="sibTrans" cxnId="{3945CF5D-BA17-2B4C-BBF3-B4B08B5BEDD9}">
      <dgm:prSet/>
      <dgm:spPr/>
      <dgm:t>
        <a:bodyPr/>
        <a:lstStyle/>
        <a:p>
          <a:endParaRPr lang="de-DE"/>
        </a:p>
      </dgm:t>
    </dgm:pt>
    <dgm:pt modelId="{220F46A6-7360-8049-BD73-58873D8AE05C}">
      <dgm:prSet/>
      <dgm:spPr/>
      <dgm:t>
        <a:bodyPr/>
        <a:lstStyle/>
        <a:p>
          <a:r>
            <a:rPr lang="de-DE" dirty="0"/>
            <a:t>"</a:t>
          </a:r>
          <a:r>
            <a:rPr lang="de-DE" dirty="0" smtClean="0"/>
            <a:t>berufsbegleitend“ </a:t>
          </a:r>
          <a:r>
            <a:rPr lang="de-DE" dirty="0"/>
            <a:t>(Abendschule) oder tagsüber (Vollzeit)</a:t>
          </a:r>
        </a:p>
      </dgm:t>
    </dgm:pt>
    <dgm:pt modelId="{0D133C96-0D4A-B54E-9FD8-3B6E186C87AC}" type="parTrans" cxnId="{54BDE36E-A989-9F43-93B1-0887EB4FCE2F}">
      <dgm:prSet/>
      <dgm:spPr/>
      <dgm:t>
        <a:bodyPr/>
        <a:lstStyle/>
        <a:p>
          <a:endParaRPr lang="de-DE"/>
        </a:p>
      </dgm:t>
    </dgm:pt>
    <dgm:pt modelId="{74D39C68-ADDB-1E42-AFDC-01DDCAD5D3E1}" type="sibTrans" cxnId="{54BDE36E-A989-9F43-93B1-0887EB4FCE2F}">
      <dgm:prSet/>
      <dgm:spPr/>
      <dgm:t>
        <a:bodyPr/>
        <a:lstStyle/>
        <a:p>
          <a:endParaRPr lang="de-DE"/>
        </a:p>
      </dgm:t>
    </dgm:pt>
    <dgm:pt modelId="{60EA01F9-5287-0D42-9302-FD40485EE3DF}">
      <dgm:prSet/>
      <dgm:spPr/>
      <dgm:t>
        <a:bodyPr/>
        <a:lstStyle/>
        <a:p>
          <a:r>
            <a:rPr lang="de-DE" dirty="0"/>
            <a:t>Durchführungsformen</a:t>
          </a:r>
        </a:p>
      </dgm:t>
    </dgm:pt>
    <dgm:pt modelId="{2A74BF63-AE53-6E4B-B48E-CDB1549BB8FC}" type="parTrans" cxnId="{61B08BA2-1F89-8240-B57C-5D59A1B7B5BE}">
      <dgm:prSet/>
      <dgm:spPr/>
      <dgm:t>
        <a:bodyPr/>
        <a:lstStyle/>
        <a:p>
          <a:endParaRPr lang="de-DE"/>
        </a:p>
      </dgm:t>
    </dgm:pt>
    <dgm:pt modelId="{D28A1085-000A-4248-8FDE-DA00D83DE919}" type="sibTrans" cxnId="{61B08BA2-1F89-8240-B57C-5D59A1B7B5BE}">
      <dgm:prSet/>
      <dgm:spPr/>
      <dgm:t>
        <a:bodyPr/>
        <a:lstStyle/>
        <a:p>
          <a:endParaRPr lang="de-DE"/>
        </a:p>
      </dgm:t>
    </dgm:pt>
    <dgm:pt modelId="{FEB79D7E-CC30-5944-ACC8-CA176DEBD1B4}">
      <dgm:prSet/>
      <dgm:spPr/>
      <dgm:t>
        <a:bodyPr/>
        <a:lstStyle/>
        <a:p>
          <a:r>
            <a:rPr lang="de-DE" dirty="0"/>
            <a:t>Präsenz</a:t>
          </a:r>
        </a:p>
      </dgm:t>
    </dgm:pt>
    <dgm:pt modelId="{83F80A0A-7D82-0F47-9A12-5B04485003A3}" type="parTrans" cxnId="{060A1E34-8C4D-0541-A7BF-E8E22A53C6FB}">
      <dgm:prSet/>
      <dgm:spPr/>
      <dgm:t>
        <a:bodyPr/>
        <a:lstStyle/>
        <a:p>
          <a:endParaRPr lang="de-DE"/>
        </a:p>
      </dgm:t>
    </dgm:pt>
    <dgm:pt modelId="{BBCADCE7-063E-A644-ACB9-53542DA4F925}" type="sibTrans" cxnId="{060A1E34-8C4D-0541-A7BF-E8E22A53C6FB}">
      <dgm:prSet/>
      <dgm:spPr/>
      <dgm:t>
        <a:bodyPr/>
        <a:lstStyle/>
        <a:p>
          <a:endParaRPr lang="de-DE"/>
        </a:p>
      </dgm:t>
    </dgm:pt>
    <dgm:pt modelId="{D11CFF88-CD25-E44C-B00E-16A55C5FE277}">
      <dgm:prSet/>
      <dgm:spPr/>
      <dgm:t>
        <a:bodyPr/>
        <a:lstStyle/>
        <a:p>
          <a:r>
            <a:rPr lang="de-DE" dirty="0"/>
            <a:t>Online</a:t>
          </a:r>
        </a:p>
      </dgm:t>
    </dgm:pt>
    <dgm:pt modelId="{C0593BFD-A990-3A45-B89C-21B1E3DD05AF}" type="parTrans" cxnId="{53EEED8C-5A01-B14E-96EE-5040A4F38D8F}">
      <dgm:prSet/>
      <dgm:spPr/>
      <dgm:t>
        <a:bodyPr/>
        <a:lstStyle/>
        <a:p>
          <a:endParaRPr lang="de-DE"/>
        </a:p>
      </dgm:t>
    </dgm:pt>
    <dgm:pt modelId="{BCDD571A-F074-B441-9662-256E31F7EF39}" type="sibTrans" cxnId="{53EEED8C-5A01-B14E-96EE-5040A4F38D8F}">
      <dgm:prSet/>
      <dgm:spPr/>
      <dgm:t>
        <a:bodyPr/>
        <a:lstStyle/>
        <a:p>
          <a:endParaRPr lang="de-DE"/>
        </a:p>
      </dgm:t>
    </dgm:pt>
    <dgm:pt modelId="{30443141-EF03-584D-9E35-F92F48A18607}">
      <dgm:prSet custT="1"/>
      <dgm:spPr/>
      <dgm:t>
        <a:bodyPr/>
        <a:lstStyle/>
        <a:p>
          <a:r>
            <a:rPr lang="de-DE" sz="1200" dirty="0"/>
            <a:t>Kombiniert (Präsenz und Online)</a:t>
          </a:r>
        </a:p>
      </dgm:t>
    </dgm:pt>
    <dgm:pt modelId="{8FC76511-FFF3-4D49-9395-9C0F7DAB026B}" type="parTrans" cxnId="{2734E61D-45C0-1041-9B8D-B89059CEB113}">
      <dgm:prSet/>
      <dgm:spPr/>
      <dgm:t>
        <a:bodyPr/>
        <a:lstStyle/>
        <a:p>
          <a:endParaRPr lang="de-DE"/>
        </a:p>
      </dgm:t>
    </dgm:pt>
    <dgm:pt modelId="{76D15115-B9C8-F444-BF5D-2DA184A23528}" type="sibTrans" cxnId="{2734E61D-45C0-1041-9B8D-B89059CEB113}">
      <dgm:prSet/>
      <dgm:spPr/>
      <dgm:t>
        <a:bodyPr/>
        <a:lstStyle/>
        <a:p>
          <a:endParaRPr lang="de-DE"/>
        </a:p>
      </dgm:t>
    </dgm:pt>
    <dgm:pt modelId="{052F5002-960E-DB4B-9209-C5122A1A8302}">
      <dgm:prSet custT="1"/>
      <dgm:spPr/>
      <dgm:t>
        <a:bodyPr/>
        <a:lstStyle/>
        <a:p>
          <a:r>
            <a:rPr lang="de-DE" sz="1200" dirty="0"/>
            <a:t>Flexibel (Präsenz oder Online)</a:t>
          </a:r>
        </a:p>
      </dgm:t>
    </dgm:pt>
    <dgm:pt modelId="{3C83E43D-FE68-A441-802A-40F5E1445117}" type="parTrans" cxnId="{07B219F1-474C-B34D-AE09-CD2993184DBD}">
      <dgm:prSet/>
      <dgm:spPr/>
      <dgm:t>
        <a:bodyPr/>
        <a:lstStyle/>
        <a:p>
          <a:endParaRPr lang="de-DE"/>
        </a:p>
      </dgm:t>
    </dgm:pt>
    <dgm:pt modelId="{83105EBA-2B08-BD4D-BF11-B11F13C1FD0D}" type="sibTrans" cxnId="{07B219F1-474C-B34D-AE09-CD2993184DBD}">
      <dgm:prSet/>
      <dgm:spPr/>
      <dgm:t>
        <a:bodyPr/>
        <a:lstStyle/>
        <a:p>
          <a:endParaRPr lang="de-DE"/>
        </a:p>
      </dgm:t>
    </dgm:pt>
    <dgm:pt modelId="{215B787A-B681-2643-BE26-6E3599F6518D}" type="pres">
      <dgm:prSet presAssocID="{8FB77346-5F80-CC4E-A537-09C78E6ACC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CCDD3062-AFDD-A243-8531-15FDE1CB880F}" type="pres">
      <dgm:prSet presAssocID="{DD31475D-BEDB-454E-A62B-D74CC0973210}" presName="thickLine" presStyleLbl="alignNode1" presStyleIdx="0" presStyleCnt="1"/>
      <dgm:spPr/>
    </dgm:pt>
    <dgm:pt modelId="{B202B64C-64B2-2A4C-AF8C-99EBA95E6EDB}" type="pres">
      <dgm:prSet presAssocID="{DD31475D-BEDB-454E-A62B-D74CC0973210}" presName="horz1" presStyleCnt="0"/>
      <dgm:spPr/>
    </dgm:pt>
    <dgm:pt modelId="{DB98A207-3329-F146-B57D-FBA03298AE79}" type="pres">
      <dgm:prSet presAssocID="{DD31475D-BEDB-454E-A62B-D74CC0973210}" presName="tx1" presStyleLbl="revTx" presStyleIdx="0" presStyleCnt="13"/>
      <dgm:spPr/>
      <dgm:t>
        <a:bodyPr/>
        <a:lstStyle/>
        <a:p>
          <a:endParaRPr lang="de-DE"/>
        </a:p>
      </dgm:t>
    </dgm:pt>
    <dgm:pt modelId="{80801628-63AA-BE41-AC3D-C924D637A754}" type="pres">
      <dgm:prSet presAssocID="{DD31475D-BEDB-454E-A62B-D74CC0973210}" presName="vert1" presStyleCnt="0"/>
      <dgm:spPr/>
    </dgm:pt>
    <dgm:pt modelId="{D5D422F4-BE9D-BE44-884E-CC258DECB238}" type="pres">
      <dgm:prSet presAssocID="{99D2FBB2-C3AE-264B-BC86-591D491CFC44}" presName="vertSpace2a" presStyleCnt="0"/>
      <dgm:spPr/>
    </dgm:pt>
    <dgm:pt modelId="{6B9B2BAD-F6FA-2F4D-970E-5CCFB13BBCD6}" type="pres">
      <dgm:prSet presAssocID="{99D2FBB2-C3AE-264B-BC86-591D491CFC44}" presName="horz2" presStyleCnt="0"/>
      <dgm:spPr/>
    </dgm:pt>
    <dgm:pt modelId="{1F1B3FB0-26CE-924D-A667-42DC1B697333}" type="pres">
      <dgm:prSet presAssocID="{99D2FBB2-C3AE-264B-BC86-591D491CFC44}" presName="horzSpace2" presStyleCnt="0"/>
      <dgm:spPr/>
    </dgm:pt>
    <dgm:pt modelId="{096D96EE-A7B3-644D-A753-64C0A8166926}" type="pres">
      <dgm:prSet presAssocID="{99D2FBB2-C3AE-264B-BC86-591D491CFC44}" presName="tx2" presStyleLbl="revTx" presStyleIdx="1" presStyleCnt="13" custScaleX="182507"/>
      <dgm:spPr/>
      <dgm:t>
        <a:bodyPr/>
        <a:lstStyle/>
        <a:p>
          <a:endParaRPr lang="de-DE"/>
        </a:p>
      </dgm:t>
    </dgm:pt>
    <dgm:pt modelId="{32075F85-FC8A-3740-A85B-7D6891757C43}" type="pres">
      <dgm:prSet presAssocID="{99D2FBB2-C3AE-264B-BC86-591D491CFC44}" presName="vert2" presStyleCnt="0"/>
      <dgm:spPr/>
    </dgm:pt>
    <dgm:pt modelId="{03296B6B-B717-1A43-A9EB-CF1455899714}" type="pres">
      <dgm:prSet presAssocID="{99D2FBB2-C3AE-264B-BC86-591D491CFC44}" presName="thinLine2b" presStyleLbl="callout" presStyleIdx="0" presStyleCnt="9"/>
      <dgm:spPr/>
    </dgm:pt>
    <dgm:pt modelId="{455A5E33-A384-434B-B03E-4A065FB31F21}" type="pres">
      <dgm:prSet presAssocID="{99D2FBB2-C3AE-264B-BC86-591D491CFC44}" presName="vertSpace2b" presStyleCnt="0"/>
      <dgm:spPr/>
    </dgm:pt>
    <dgm:pt modelId="{662F6C7F-9C97-B047-99D4-D057461EF137}" type="pres">
      <dgm:prSet presAssocID="{3DC14703-47C4-7443-97F3-39B33807DC75}" presName="horz2" presStyleCnt="0"/>
      <dgm:spPr/>
    </dgm:pt>
    <dgm:pt modelId="{0A7D190E-09B9-A74D-B168-D5D300ABB0BA}" type="pres">
      <dgm:prSet presAssocID="{3DC14703-47C4-7443-97F3-39B33807DC75}" presName="horzSpace2" presStyleCnt="0"/>
      <dgm:spPr/>
    </dgm:pt>
    <dgm:pt modelId="{5D1DA451-0D22-A14A-B39C-DD1526323EA1}" type="pres">
      <dgm:prSet presAssocID="{3DC14703-47C4-7443-97F3-39B33807DC75}" presName="tx2" presStyleLbl="revTx" presStyleIdx="2" presStyleCnt="13" custScaleX="161112"/>
      <dgm:spPr/>
      <dgm:t>
        <a:bodyPr/>
        <a:lstStyle/>
        <a:p>
          <a:endParaRPr lang="de-DE"/>
        </a:p>
      </dgm:t>
    </dgm:pt>
    <dgm:pt modelId="{E0CCE47F-EBE7-0A4F-8846-C45F246D0639}" type="pres">
      <dgm:prSet presAssocID="{3DC14703-47C4-7443-97F3-39B33807DC75}" presName="vert2" presStyleCnt="0"/>
      <dgm:spPr/>
    </dgm:pt>
    <dgm:pt modelId="{C441D46B-975D-EF49-8941-3B7DB7280929}" type="pres">
      <dgm:prSet presAssocID="{3DC14703-47C4-7443-97F3-39B33807DC75}" presName="thinLine2b" presStyleLbl="callout" presStyleIdx="1" presStyleCnt="9" custLinFactY="-70709" custLinFactNeighborY="-100000"/>
      <dgm:spPr/>
    </dgm:pt>
    <dgm:pt modelId="{61213F65-AFC3-124C-83BA-C8E3AC782087}" type="pres">
      <dgm:prSet presAssocID="{3DC14703-47C4-7443-97F3-39B33807DC75}" presName="vertSpace2b" presStyleCnt="0"/>
      <dgm:spPr/>
    </dgm:pt>
    <dgm:pt modelId="{A95939A2-3FD7-AE4C-8F18-3B94FEC1CF6D}" type="pres">
      <dgm:prSet presAssocID="{CDE7DCCC-2844-DE44-8AF3-5BBCA8B27812}" presName="horz2" presStyleCnt="0"/>
      <dgm:spPr/>
    </dgm:pt>
    <dgm:pt modelId="{48C95181-9B4A-FF4E-A3F9-99E3906D7078}" type="pres">
      <dgm:prSet presAssocID="{CDE7DCCC-2844-DE44-8AF3-5BBCA8B27812}" presName="horzSpace2" presStyleCnt="0"/>
      <dgm:spPr/>
    </dgm:pt>
    <dgm:pt modelId="{EEAA6026-8842-824E-8666-6E8E242B870F}" type="pres">
      <dgm:prSet presAssocID="{CDE7DCCC-2844-DE44-8AF3-5BBCA8B27812}" presName="tx2" presStyleLbl="revTx" presStyleIdx="3" presStyleCnt="13" custScaleX="174278"/>
      <dgm:spPr/>
      <dgm:t>
        <a:bodyPr/>
        <a:lstStyle/>
        <a:p>
          <a:endParaRPr lang="de-DE"/>
        </a:p>
      </dgm:t>
    </dgm:pt>
    <dgm:pt modelId="{5B38DF92-ECDF-9045-8407-19A58E351496}" type="pres">
      <dgm:prSet presAssocID="{CDE7DCCC-2844-DE44-8AF3-5BBCA8B27812}" presName="vert2" presStyleCnt="0"/>
      <dgm:spPr/>
    </dgm:pt>
    <dgm:pt modelId="{9C882D7E-75D6-394B-86C5-6BEB2F2F32F9}" type="pres">
      <dgm:prSet presAssocID="{CDE7DCCC-2844-DE44-8AF3-5BBCA8B27812}" presName="thinLine2b" presStyleLbl="callout" presStyleIdx="2" presStyleCnt="9" custLinFactY="-99903" custLinFactNeighborY="-100000"/>
      <dgm:spPr/>
    </dgm:pt>
    <dgm:pt modelId="{11A239B8-20DA-E744-A72F-A40FD7AFBB5C}" type="pres">
      <dgm:prSet presAssocID="{CDE7DCCC-2844-DE44-8AF3-5BBCA8B27812}" presName="vertSpace2b" presStyleCnt="0"/>
      <dgm:spPr/>
    </dgm:pt>
    <dgm:pt modelId="{F9C5E8C2-E8D8-BE45-99BD-216FD84CEBD3}" type="pres">
      <dgm:prSet presAssocID="{0138EAB0-8364-9241-B15B-D1296955A71D}" presName="horz2" presStyleCnt="0"/>
      <dgm:spPr/>
    </dgm:pt>
    <dgm:pt modelId="{67C39450-7D31-D643-905F-D01BD710ABB9}" type="pres">
      <dgm:prSet presAssocID="{0138EAB0-8364-9241-B15B-D1296955A71D}" presName="horzSpace2" presStyleCnt="0"/>
      <dgm:spPr/>
    </dgm:pt>
    <dgm:pt modelId="{9643BF90-A318-884C-9EBE-6386DAEA7F08}" type="pres">
      <dgm:prSet presAssocID="{0138EAB0-8364-9241-B15B-D1296955A71D}" presName="tx2" presStyleLbl="revTx" presStyleIdx="4" presStyleCnt="13" custScaleX="159466"/>
      <dgm:spPr/>
      <dgm:t>
        <a:bodyPr/>
        <a:lstStyle/>
        <a:p>
          <a:endParaRPr lang="de-DE"/>
        </a:p>
      </dgm:t>
    </dgm:pt>
    <dgm:pt modelId="{BF352881-0081-1449-8349-B2E52137FFA3}" type="pres">
      <dgm:prSet presAssocID="{0138EAB0-8364-9241-B15B-D1296955A71D}" presName="vert2" presStyleCnt="0"/>
      <dgm:spPr/>
    </dgm:pt>
    <dgm:pt modelId="{BFDEF1AA-87BB-FB4A-89DA-A62B8806F033}" type="pres">
      <dgm:prSet presAssocID="{0138EAB0-8364-9241-B15B-D1296955A71D}" presName="thinLine2b" presStyleLbl="callout" presStyleIdx="3" presStyleCnt="9" custLinFactY="-170615" custLinFactNeighborY="-200000"/>
      <dgm:spPr/>
    </dgm:pt>
    <dgm:pt modelId="{5A8D3E6D-77B7-E441-87ED-6AF6CBCA318F}" type="pres">
      <dgm:prSet presAssocID="{0138EAB0-8364-9241-B15B-D1296955A71D}" presName="vertSpace2b" presStyleCnt="0"/>
      <dgm:spPr/>
    </dgm:pt>
    <dgm:pt modelId="{9B2BF7A1-DDA3-B042-B0EE-0E657372A2C0}" type="pres">
      <dgm:prSet presAssocID="{42C0B0E7-77AB-C94A-B8E4-412B5288F8AC}" presName="horz2" presStyleCnt="0"/>
      <dgm:spPr/>
    </dgm:pt>
    <dgm:pt modelId="{2CB5C62E-5F53-674E-AE37-85EBA66DDF77}" type="pres">
      <dgm:prSet presAssocID="{42C0B0E7-77AB-C94A-B8E4-412B5288F8AC}" presName="horzSpace2" presStyleCnt="0"/>
      <dgm:spPr/>
    </dgm:pt>
    <dgm:pt modelId="{C93E992D-35F8-8345-B6A9-C25B9D1FC96E}" type="pres">
      <dgm:prSet presAssocID="{42C0B0E7-77AB-C94A-B8E4-412B5288F8AC}" presName="tx2" presStyleLbl="revTx" presStyleIdx="5" presStyleCnt="13" custLinFactNeighborY="-21339"/>
      <dgm:spPr/>
      <dgm:t>
        <a:bodyPr/>
        <a:lstStyle/>
        <a:p>
          <a:endParaRPr lang="de-DE"/>
        </a:p>
      </dgm:t>
    </dgm:pt>
    <dgm:pt modelId="{08148EDD-CEE3-EC49-9A5D-2B706D4C0E29}" type="pres">
      <dgm:prSet presAssocID="{42C0B0E7-77AB-C94A-B8E4-412B5288F8AC}" presName="vert2" presStyleCnt="0"/>
      <dgm:spPr/>
    </dgm:pt>
    <dgm:pt modelId="{9855E946-DEDA-D044-ACB8-8F1CF79107A8}" type="pres">
      <dgm:prSet presAssocID="{42C0B0E7-77AB-C94A-B8E4-412B5288F8AC}" presName="thinLine2b" presStyleLbl="callout" presStyleIdx="4" presStyleCnt="9" custLinFactY="-200000" custLinFactNeighborY="-277323"/>
      <dgm:spPr/>
    </dgm:pt>
    <dgm:pt modelId="{5269C192-AAF7-B549-9F89-2C2D21B63FA1}" type="pres">
      <dgm:prSet presAssocID="{42C0B0E7-77AB-C94A-B8E4-412B5288F8AC}" presName="vertSpace2b" presStyleCnt="0"/>
      <dgm:spPr/>
    </dgm:pt>
    <dgm:pt modelId="{4A879E4F-F4E4-4C44-A7AD-03B9EA0F5037}" type="pres">
      <dgm:prSet presAssocID="{81CBAA55-4F88-BC45-80DD-212EECDBE3BD}" presName="horz2" presStyleCnt="0"/>
      <dgm:spPr/>
    </dgm:pt>
    <dgm:pt modelId="{BB15AF51-2A17-2A40-BB38-A6F2AD5D4AD4}" type="pres">
      <dgm:prSet presAssocID="{81CBAA55-4F88-BC45-80DD-212EECDBE3BD}" presName="horzSpace2" presStyleCnt="0"/>
      <dgm:spPr/>
    </dgm:pt>
    <dgm:pt modelId="{7061A330-2F96-9640-875A-194C95648256}" type="pres">
      <dgm:prSet presAssocID="{81CBAA55-4F88-BC45-80DD-212EECDBE3BD}" presName="tx2" presStyleLbl="revTx" presStyleIdx="6" presStyleCnt="13" custLinFactNeighborY="-27160"/>
      <dgm:spPr/>
      <dgm:t>
        <a:bodyPr/>
        <a:lstStyle/>
        <a:p>
          <a:endParaRPr lang="de-DE"/>
        </a:p>
      </dgm:t>
    </dgm:pt>
    <dgm:pt modelId="{2FEF92CE-0583-F74B-8B65-F5F0955D9F3C}" type="pres">
      <dgm:prSet presAssocID="{81CBAA55-4F88-BC45-80DD-212EECDBE3BD}" presName="vert2" presStyleCnt="0"/>
      <dgm:spPr/>
    </dgm:pt>
    <dgm:pt modelId="{CC2C76C4-4852-CC4D-B43E-C86293F37D52}" type="pres">
      <dgm:prSet presAssocID="{81CBAA55-4F88-BC45-80DD-212EECDBE3BD}" presName="thinLine2b" presStyleLbl="callout" presStyleIdx="5" presStyleCnt="9" custLinFactY="-200000" custLinFactNeighborY="-277323"/>
      <dgm:spPr/>
    </dgm:pt>
    <dgm:pt modelId="{91236AB7-E9F8-9B49-AEB2-3ABC927A2104}" type="pres">
      <dgm:prSet presAssocID="{81CBAA55-4F88-BC45-80DD-212EECDBE3BD}" presName="vertSpace2b" presStyleCnt="0"/>
      <dgm:spPr/>
    </dgm:pt>
    <dgm:pt modelId="{9518CB1F-CA45-954E-A6F3-7FBFC6AC179E}" type="pres">
      <dgm:prSet presAssocID="{220F46A6-7360-8049-BD73-58873D8AE05C}" presName="horz2" presStyleCnt="0"/>
      <dgm:spPr/>
    </dgm:pt>
    <dgm:pt modelId="{781E0B81-9C18-8F40-B7F0-97921935F7A0}" type="pres">
      <dgm:prSet presAssocID="{220F46A6-7360-8049-BD73-58873D8AE05C}" presName="horzSpace2" presStyleCnt="0"/>
      <dgm:spPr/>
    </dgm:pt>
    <dgm:pt modelId="{61079663-1FC3-F641-B659-B55F0F199E3C}" type="pres">
      <dgm:prSet presAssocID="{220F46A6-7360-8049-BD73-58873D8AE05C}" presName="tx2" presStyleLbl="revTx" presStyleIdx="7" presStyleCnt="13" custScaleX="234954" custLinFactNeighborY="-27160"/>
      <dgm:spPr/>
      <dgm:t>
        <a:bodyPr/>
        <a:lstStyle/>
        <a:p>
          <a:endParaRPr lang="de-DE"/>
        </a:p>
      </dgm:t>
    </dgm:pt>
    <dgm:pt modelId="{8400109E-ABDA-4D40-97FC-61D2C97C1B29}" type="pres">
      <dgm:prSet presAssocID="{220F46A6-7360-8049-BD73-58873D8AE05C}" presName="vert2" presStyleCnt="0"/>
      <dgm:spPr/>
    </dgm:pt>
    <dgm:pt modelId="{F4B93B09-2FF6-9844-9221-D88FA247236C}" type="pres">
      <dgm:prSet presAssocID="{220F46A6-7360-8049-BD73-58873D8AE05C}" presName="thinLine2b" presStyleLbl="callout" presStyleIdx="6" presStyleCnt="9" custLinFactY="-399612" custLinFactNeighborY="-400000"/>
      <dgm:spPr/>
    </dgm:pt>
    <dgm:pt modelId="{CF08FA45-CAD4-1541-97F6-D5A379D3F603}" type="pres">
      <dgm:prSet presAssocID="{220F46A6-7360-8049-BD73-58873D8AE05C}" presName="vertSpace2b" presStyleCnt="0"/>
      <dgm:spPr/>
    </dgm:pt>
    <dgm:pt modelId="{5D4E25F1-C0D5-EB44-8E0D-0C278ECCAAA9}" type="pres">
      <dgm:prSet presAssocID="{60EA01F9-5287-0D42-9302-FD40485EE3DF}" presName="horz2" presStyleCnt="0"/>
      <dgm:spPr/>
    </dgm:pt>
    <dgm:pt modelId="{B5DCC3A8-C0AC-3A4A-84C7-BE5A17985226}" type="pres">
      <dgm:prSet presAssocID="{60EA01F9-5287-0D42-9302-FD40485EE3DF}" presName="horzSpace2" presStyleCnt="0"/>
      <dgm:spPr/>
    </dgm:pt>
    <dgm:pt modelId="{AAF99C75-81FB-6048-8538-6C6CDEF0EED4}" type="pres">
      <dgm:prSet presAssocID="{60EA01F9-5287-0D42-9302-FD40485EE3DF}" presName="tx2" presStyleLbl="revTx" presStyleIdx="8" presStyleCnt="13" custLinFactNeighborY="-40738"/>
      <dgm:spPr/>
      <dgm:t>
        <a:bodyPr/>
        <a:lstStyle/>
        <a:p>
          <a:endParaRPr lang="de-DE"/>
        </a:p>
      </dgm:t>
    </dgm:pt>
    <dgm:pt modelId="{127F33F1-914B-8D43-BCFF-4691AF4139E8}" type="pres">
      <dgm:prSet presAssocID="{60EA01F9-5287-0D42-9302-FD40485EE3DF}" presName="vert2" presStyleCnt="0"/>
      <dgm:spPr/>
    </dgm:pt>
    <dgm:pt modelId="{3884F5E2-60F7-EA4D-8AF3-A978D2A4D437}" type="pres">
      <dgm:prSet presAssocID="{FEB79D7E-CC30-5944-ACC8-CA176DEBD1B4}" presName="horz3" presStyleCnt="0"/>
      <dgm:spPr/>
    </dgm:pt>
    <dgm:pt modelId="{7454947F-1729-B649-9946-69ECB4676306}" type="pres">
      <dgm:prSet presAssocID="{FEB79D7E-CC30-5944-ACC8-CA176DEBD1B4}" presName="horzSpace3" presStyleCnt="0"/>
      <dgm:spPr/>
    </dgm:pt>
    <dgm:pt modelId="{41E6BD15-71D3-514B-9B47-978737FAFB33}" type="pres">
      <dgm:prSet presAssocID="{FEB79D7E-CC30-5944-ACC8-CA176DEBD1B4}" presName="tx3" presStyleLbl="revTx" presStyleIdx="9" presStyleCnt="13" custLinFactNeighborY="-85338"/>
      <dgm:spPr/>
      <dgm:t>
        <a:bodyPr/>
        <a:lstStyle/>
        <a:p>
          <a:endParaRPr lang="de-DE"/>
        </a:p>
      </dgm:t>
    </dgm:pt>
    <dgm:pt modelId="{B02AC8C5-C65F-824F-B148-AE06FE61D4BC}" type="pres">
      <dgm:prSet presAssocID="{FEB79D7E-CC30-5944-ACC8-CA176DEBD1B4}" presName="vert3" presStyleCnt="0"/>
      <dgm:spPr/>
    </dgm:pt>
    <dgm:pt modelId="{22BE0F2D-AF5E-4743-9537-694A5461FB2B}" type="pres">
      <dgm:prSet presAssocID="{BBCADCE7-063E-A644-ACB9-53542DA4F925}" presName="thinLine3" presStyleLbl="callout" presStyleIdx="7" presStyleCnt="9" custLinFactNeighborY="-85338"/>
      <dgm:spPr/>
    </dgm:pt>
    <dgm:pt modelId="{A7A6CED0-CA5B-2149-B257-DB7045489012}" type="pres">
      <dgm:prSet presAssocID="{D11CFF88-CD25-E44C-B00E-16A55C5FE277}" presName="horz3" presStyleCnt="0"/>
      <dgm:spPr/>
    </dgm:pt>
    <dgm:pt modelId="{5E42C611-6DFA-B540-98DD-7D7C0C502776}" type="pres">
      <dgm:prSet presAssocID="{D11CFF88-CD25-E44C-B00E-16A55C5FE277}" presName="horzSpace3" presStyleCnt="0"/>
      <dgm:spPr/>
    </dgm:pt>
    <dgm:pt modelId="{4C7709C1-E9E0-774D-8A46-31D2DB73B993}" type="pres">
      <dgm:prSet presAssocID="{D11CFF88-CD25-E44C-B00E-16A55C5FE277}" presName="tx3" presStyleLbl="revTx" presStyleIdx="10" presStyleCnt="13" custLinFactNeighborY="-85338"/>
      <dgm:spPr/>
      <dgm:t>
        <a:bodyPr/>
        <a:lstStyle/>
        <a:p>
          <a:endParaRPr lang="de-DE"/>
        </a:p>
      </dgm:t>
    </dgm:pt>
    <dgm:pt modelId="{D77F01D1-B41E-AE4D-93E6-17E6026CB33E}" type="pres">
      <dgm:prSet presAssocID="{D11CFF88-CD25-E44C-B00E-16A55C5FE277}" presName="vert3" presStyleCnt="0"/>
      <dgm:spPr/>
    </dgm:pt>
    <dgm:pt modelId="{F88A9870-80C0-9D4D-B945-5184AB209F38}" type="pres">
      <dgm:prSet presAssocID="{30443141-EF03-584D-9E35-F92F48A18607}" presName="horz4" presStyleCnt="0"/>
      <dgm:spPr/>
    </dgm:pt>
    <dgm:pt modelId="{D4CF8B42-D0DD-6A4F-88B5-986B8C8C2C3B}" type="pres">
      <dgm:prSet presAssocID="{30443141-EF03-584D-9E35-F92F48A18607}" presName="horzSpace4" presStyleCnt="0"/>
      <dgm:spPr/>
    </dgm:pt>
    <dgm:pt modelId="{C15B0BB7-7959-BC41-A174-3B502D868BC8}" type="pres">
      <dgm:prSet presAssocID="{30443141-EF03-584D-9E35-F92F48A18607}" presName="tx4" presStyleLbl="revTx" presStyleIdx="11" presStyleCnt="13" custLinFactY="-39645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EB54DC9-439B-AB47-9C2C-FBE34FAD9FD0}" type="pres">
      <dgm:prSet presAssocID="{052F5002-960E-DB4B-9209-C5122A1A8302}" presName="horz4" presStyleCnt="0"/>
      <dgm:spPr/>
    </dgm:pt>
    <dgm:pt modelId="{B8255CB9-390E-CB44-9E68-52158741BE80}" type="pres">
      <dgm:prSet presAssocID="{052F5002-960E-DB4B-9209-C5122A1A8302}" presName="horzSpace4" presStyleCnt="0"/>
      <dgm:spPr/>
    </dgm:pt>
    <dgm:pt modelId="{1B5A7232-A6D2-3947-ABCE-165A2FBDCF07}" type="pres">
      <dgm:prSet presAssocID="{052F5002-960E-DB4B-9209-C5122A1A8302}" presName="tx4" presStyleLbl="revTx" presStyleIdx="12" presStyleCnt="13" custLinFactY="-855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0851C1-8E8E-E845-A6A3-C92D4DD13FFD}" type="pres">
      <dgm:prSet presAssocID="{60EA01F9-5287-0D42-9302-FD40485EE3DF}" presName="thinLine2b" presStyleLbl="callout" presStyleIdx="8" presStyleCnt="9" custLinFactY="-100000" custLinFactNeighborY="-138667"/>
      <dgm:spPr/>
    </dgm:pt>
    <dgm:pt modelId="{DD71F40D-D560-8C4F-910A-3E6EF58AFE23}" type="pres">
      <dgm:prSet presAssocID="{60EA01F9-5287-0D42-9302-FD40485EE3DF}" presName="vertSpace2b" presStyleCnt="0"/>
      <dgm:spPr/>
    </dgm:pt>
  </dgm:ptLst>
  <dgm:cxnLst>
    <dgm:cxn modelId="{93F430E4-72EF-0F4B-AEA4-47790EFD89D8}" type="presOf" srcId="{052F5002-960E-DB4B-9209-C5122A1A8302}" destId="{1B5A7232-A6D2-3947-ABCE-165A2FBDCF07}" srcOrd="0" destOrd="0" presId="urn:microsoft.com/office/officeart/2008/layout/LinedList"/>
    <dgm:cxn modelId="{5ED13F05-1314-D54B-AB46-132D82944F8C}" type="presOf" srcId="{3DC14703-47C4-7443-97F3-39B33807DC75}" destId="{5D1DA451-0D22-A14A-B39C-DD1526323EA1}" srcOrd="0" destOrd="0" presId="urn:microsoft.com/office/officeart/2008/layout/LinedList"/>
    <dgm:cxn modelId="{9CB9A0E7-D65B-1E4E-809E-23BC79EDB0FC}" srcId="{DD31475D-BEDB-454E-A62B-D74CC0973210}" destId="{CDE7DCCC-2844-DE44-8AF3-5BBCA8B27812}" srcOrd="2" destOrd="0" parTransId="{1D31C2CB-D506-A540-9508-FC537829E25A}" sibTransId="{D53939AF-E485-9B4B-9055-115259D831BA}"/>
    <dgm:cxn modelId="{36AEC060-36A3-C24C-A0E4-0CF7D00AE638}" type="presOf" srcId="{60EA01F9-5287-0D42-9302-FD40485EE3DF}" destId="{AAF99C75-81FB-6048-8538-6C6CDEF0EED4}" srcOrd="0" destOrd="0" presId="urn:microsoft.com/office/officeart/2008/layout/LinedList"/>
    <dgm:cxn modelId="{0B534146-25F9-3D4D-BC46-9761025C8DCE}" type="presOf" srcId="{CDE7DCCC-2844-DE44-8AF3-5BBCA8B27812}" destId="{EEAA6026-8842-824E-8666-6E8E242B870F}" srcOrd="0" destOrd="0" presId="urn:microsoft.com/office/officeart/2008/layout/LinedList"/>
    <dgm:cxn modelId="{7FF52DDF-E2B6-B54C-9AC1-6EFF2E383668}" type="presOf" srcId="{8FB77346-5F80-CC4E-A537-09C78E6ACC8F}" destId="{215B787A-B681-2643-BE26-6E3599F6518D}" srcOrd="0" destOrd="0" presId="urn:microsoft.com/office/officeart/2008/layout/LinedList"/>
    <dgm:cxn modelId="{F0E0EF49-194F-B449-B591-E90E1E4A24D8}" srcId="{DD31475D-BEDB-454E-A62B-D74CC0973210}" destId="{0138EAB0-8364-9241-B15B-D1296955A71D}" srcOrd="3" destOrd="0" parTransId="{A0B29A13-0568-594B-A460-B3EB4614C73B}" sibTransId="{B52AFD3A-A7E3-334E-8DB6-F231B78E006A}"/>
    <dgm:cxn modelId="{62A49391-121C-7144-94A8-3E3AF0589C3C}" type="presOf" srcId="{FEB79D7E-CC30-5944-ACC8-CA176DEBD1B4}" destId="{41E6BD15-71D3-514B-9B47-978737FAFB33}" srcOrd="0" destOrd="0" presId="urn:microsoft.com/office/officeart/2008/layout/LinedList"/>
    <dgm:cxn modelId="{3945CF5D-BA17-2B4C-BBF3-B4B08B5BEDD9}" srcId="{DD31475D-BEDB-454E-A62B-D74CC0973210}" destId="{81CBAA55-4F88-BC45-80DD-212EECDBE3BD}" srcOrd="5" destOrd="0" parTransId="{042443E0-CFB9-5245-A4B8-5972B3C797A9}" sibTransId="{8E926029-4BB3-BB47-A668-F7D2AFD64FFA}"/>
    <dgm:cxn modelId="{D544F6CB-0F2C-F841-9BFB-35AAAFB741CA}" type="presOf" srcId="{81CBAA55-4F88-BC45-80DD-212EECDBE3BD}" destId="{7061A330-2F96-9640-875A-194C95648256}" srcOrd="0" destOrd="0" presId="urn:microsoft.com/office/officeart/2008/layout/LinedList"/>
    <dgm:cxn modelId="{F13A8396-C0A3-6149-8D81-694E0F94F41A}" type="presOf" srcId="{220F46A6-7360-8049-BD73-58873D8AE05C}" destId="{61079663-1FC3-F641-B659-B55F0F199E3C}" srcOrd="0" destOrd="0" presId="urn:microsoft.com/office/officeart/2008/layout/LinedList"/>
    <dgm:cxn modelId="{9896BBF9-924A-BE49-9412-AB3BC3A9878E}" type="presOf" srcId="{99D2FBB2-C3AE-264B-BC86-591D491CFC44}" destId="{096D96EE-A7B3-644D-A753-64C0A8166926}" srcOrd="0" destOrd="0" presId="urn:microsoft.com/office/officeart/2008/layout/LinedList"/>
    <dgm:cxn modelId="{53EEED8C-5A01-B14E-96EE-5040A4F38D8F}" srcId="{60EA01F9-5287-0D42-9302-FD40485EE3DF}" destId="{D11CFF88-CD25-E44C-B00E-16A55C5FE277}" srcOrd="1" destOrd="0" parTransId="{C0593BFD-A990-3A45-B89C-21B1E3DD05AF}" sibTransId="{BCDD571A-F074-B441-9662-256E31F7EF39}"/>
    <dgm:cxn modelId="{E9D52672-1ACF-B548-B69F-CAB9DE9A61A7}" type="presOf" srcId="{DD31475D-BEDB-454E-A62B-D74CC0973210}" destId="{DB98A207-3329-F146-B57D-FBA03298AE79}" srcOrd="0" destOrd="0" presId="urn:microsoft.com/office/officeart/2008/layout/LinedList"/>
    <dgm:cxn modelId="{C9A5B887-3FC0-D04A-BEA2-76BDBE0F5EE6}" srcId="{DD31475D-BEDB-454E-A62B-D74CC0973210}" destId="{99D2FBB2-C3AE-264B-BC86-591D491CFC44}" srcOrd="0" destOrd="0" parTransId="{6465BA66-CA97-9E49-961C-F53E3A082D6F}" sibTransId="{9E26A71A-7B99-2A4B-96FB-F08567381D13}"/>
    <dgm:cxn modelId="{A71B9862-C7CA-3B42-8483-52612FF561F3}" type="presOf" srcId="{30443141-EF03-584D-9E35-F92F48A18607}" destId="{C15B0BB7-7959-BC41-A174-3B502D868BC8}" srcOrd="0" destOrd="0" presId="urn:microsoft.com/office/officeart/2008/layout/LinedList"/>
    <dgm:cxn modelId="{07B219F1-474C-B34D-AE09-CD2993184DBD}" srcId="{D11CFF88-CD25-E44C-B00E-16A55C5FE277}" destId="{052F5002-960E-DB4B-9209-C5122A1A8302}" srcOrd="1" destOrd="0" parTransId="{3C83E43D-FE68-A441-802A-40F5E1445117}" sibTransId="{83105EBA-2B08-BD4D-BF11-B11F13C1FD0D}"/>
    <dgm:cxn modelId="{61B08BA2-1F89-8240-B57C-5D59A1B7B5BE}" srcId="{DD31475D-BEDB-454E-A62B-D74CC0973210}" destId="{60EA01F9-5287-0D42-9302-FD40485EE3DF}" srcOrd="7" destOrd="0" parTransId="{2A74BF63-AE53-6E4B-B48E-CDB1549BB8FC}" sibTransId="{D28A1085-000A-4248-8FDE-DA00D83DE919}"/>
    <dgm:cxn modelId="{54BDE36E-A989-9F43-93B1-0887EB4FCE2F}" srcId="{DD31475D-BEDB-454E-A62B-D74CC0973210}" destId="{220F46A6-7360-8049-BD73-58873D8AE05C}" srcOrd="6" destOrd="0" parTransId="{0D133C96-0D4A-B54E-9FD8-3B6E186C87AC}" sibTransId="{74D39C68-ADDB-1E42-AFDC-01DDCAD5D3E1}"/>
    <dgm:cxn modelId="{060A1E34-8C4D-0541-A7BF-E8E22A53C6FB}" srcId="{60EA01F9-5287-0D42-9302-FD40485EE3DF}" destId="{FEB79D7E-CC30-5944-ACC8-CA176DEBD1B4}" srcOrd="0" destOrd="0" parTransId="{83F80A0A-7D82-0F47-9A12-5B04485003A3}" sibTransId="{BBCADCE7-063E-A644-ACB9-53542DA4F925}"/>
    <dgm:cxn modelId="{52FF6741-4996-BD40-85C6-89840856099A}" srcId="{8FB77346-5F80-CC4E-A537-09C78E6ACC8F}" destId="{DD31475D-BEDB-454E-A62B-D74CC0973210}" srcOrd="0" destOrd="0" parTransId="{CF719C11-DFDC-1941-A5B2-68B235D027F9}" sibTransId="{BAB94D47-9097-8F4F-B535-376E6C41C959}"/>
    <dgm:cxn modelId="{881ED9DF-CD73-A040-AC8B-110937D23701}" type="presOf" srcId="{42C0B0E7-77AB-C94A-B8E4-412B5288F8AC}" destId="{C93E992D-35F8-8345-B6A9-C25B9D1FC96E}" srcOrd="0" destOrd="0" presId="urn:microsoft.com/office/officeart/2008/layout/LinedList"/>
    <dgm:cxn modelId="{BB17F6E6-F79E-C349-8606-C3FF4109CBCE}" srcId="{DD31475D-BEDB-454E-A62B-D74CC0973210}" destId="{42C0B0E7-77AB-C94A-B8E4-412B5288F8AC}" srcOrd="4" destOrd="0" parTransId="{5A6E7500-62A8-1B44-AF71-3C7E32A2A4CB}" sibTransId="{C7CE2A24-DDD8-4B49-B26F-5F144146F2A8}"/>
    <dgm:cxn modelId="{33326208-AAFF-9940-82AE-6C8B2F69BA8E}" type="presOf" srcId="{D11CFF88-CD25-E44C-B00E-16A55C5FE277}" destId="{4C7709C1-E9E0-774D-8A46-31D2DB73B993}" srcOrd="0" destOrd="0" presId="urn:microsoft.com/office/officeart/2008/layout/LinedList"/>
    <dgm:cxn modelId="{2734E61D-45C0-1041-9B8D-B89059CEB113}" srcId="{D11CFF88-CD25-E44C-B00E-16A55C5FE277}" destId="{30443141-EF03-584D-9E35-F92F48A18607}" srcOrd="0" destOrd="0" parTransId="{8FC76511-FFF3-4D49-9395-9C0F7DAB026B}" sibTransId="{76D15115-B9C8-F444-BF5D-2DA184A23528}"/>
    <dgm:cxn modelId="{4F20A3CE-7324-8442-AAAD-B6DECA892494}" srcId="{DD31475D-BEDB-454E-A62B-D74CC0973210}" destId="{3DC14703-47C4-7443-97F3-39B33807DC75}" srcOrd="1" destOrd="0" parTransId="{2E963B6A-B519-DD46-A13B-3D2A08FD2109}" sibTransId="{A75BABF1-9AE2-A64C-8A2B-0CA0B4CC97C2}"/>
    <dgm:cxn modelId="{E41E77CC-CCB7-6648-AD40-F838C6FD5791}" type="presOf" srcId="{0138EAB0-8364-9241-B15B-D1296955A71D}" destId="{9643BF90-A318-884C-9EBE-6386DAEA7F08}" srcOrd="0" destOrd="0" presId="urn:microsoft.com/office/officeart/2008/layout/LinedList"/>
    <dgm:cxn modelId="{4890ADA6-27DD-D649-93A3-32BB5827A226}" type="presParOf" srcId="{215B787A-B681-2643-BE26-6E3599F6518D}" destId="{CCDD3062-AFDD-A243-8531-15FDE1CB880F}" srcOrd="0" destOrd="0" presId="urn:microsoft.com/office/officeart/2008/layout/LinedList"/>
    <dgm:cxn modelId="{1BBEBEFE-CB2B-8241-9B51-1AC957D1E426}" type="presParOf" srcId="{215B787A-B681-2643-BE26-6E3599F6518D}" destId="{B202B64C-64B2-2A4C-AF8C-99EBA95E6EDB}" srcOrd="1" destOrd="0" presId="urn:microsoft.com/office/officeart/2008/layout/LinedList"/>
    <dgm:cxn modelId="{551BF88C-8327-6C4A-8B94-F780FD7C3C5D}" type="presParOf" srcId="{B202B64C-64B2-2A4C-AF8C-99EBA95E6EDB}" destId="{DB98A207-3329-F146-B57D-FBA03298AE79}" srcOrd="0" destOrd="0" presId="urn:microsoft.com/office/officeart/2008/layout/LinedList"/>
    <dgm:cxn modelId="{5C8D8391-E7DF-A540-A29E-A0C71AC2FF26}" type="presParOf" srcId="{B202B64C-64B2-2A4C-AF8C-99EBA95E6EDB}" destId="{80801628-63AA-BE41-AC3D-C924D637A754}" srcOrd="1" destOrd="0" presId="urn:microsoft.com/office/officeart/2008/layout/LinedList"/>
    <dgm:cxn modelId="{BD6E5FC0-0E6E-9A4E-8216-DF66E73D0F9A}" type="presParOf" srcId="{80801628-63AA-BE41-AC3D-C924D637A754}" destId="{D5D422F4-BE9D-BE44-884E-CC258DECB238}" srcOrd="0" destOrd="0" presId="urn:microsoft.com/office/officeart/2008/layout/LinedList"/>
    <dgm:cxn modelId="{80FEA7E2-C58C-3846-B399-20273BF1A5E5}" type="presParOf" srcId="{80801628-63AA-BE41-AC3D-C924D637A754}" destId="{6B9B2BAD-F6FA-2F4D-970E-5CCFB13BBCD6}" srcOrd="1" destOrd="0" presId="urn:microsoft.com/office/officeart/2008/layout/LinedList"/>
    <dgm:cxn modelId="{53BDC325-C5C9-C846-B1EF-4E6F9AA8056B}" type="presParOf" srcId="{6B9B2BAD-F6FA-2F4D-970E-5CCFB13BBCD6}" destId="{1F1B3FB0-26CE-924D-A667-42DC1B697333}" srcOrd="0" destOrd="0" presId="urn:microsoft.com/office/officeart/2008/layout/LinedList"/>
    <dgm:cxn modelId="{AE8D768F-B425-9944-A290-E211C1C677CD}" type="presParOf" srcId="{6B9B2BAD-F6FA-2F4D-970E-5CCFB13BBCD6}" destId="{096D96EE-A7B3-644D-A753-64C0A8166926}" srcOrd="1" destOrd="0" presId="urn:microsoft.com/office/officeart/2008/layout/LinedList"/>
    <dgm:cxn modelId="{21CD22FE-9E05-8243-B446-34ADE9ABB35C}" type="presParOf" srcId="{6B9B2BAD-F6FA-2F4D-970E-5CCFB13BBCD6}" destId="{32075F85-FC8A-3740-A85B-7D6891757C43}" srcOrd="2" destOrd="0" presId="urn:microsoft.com/office/officeart/2008/layout/LinedList"/>
    <dgm:cxn modelId="{1E2A8BBA-8699-5142-8721-ADD00139DEB5}" type="presParOf" srcId="{80801628-63AA-BE41-AC3D-C924D637A754}" destId="{03296B6B-B717-1A43-A9EB-CF1455899714}" srcOrd="2" destOrd="0" presId="urn:microsoft.com/office/officeart/2008/layout/LinedList"/>
    <dgm:cxn modelId="{BAD1C115-CF81-FE45-AD0A-F56637470BAB}" type="presParOf" srcId="{80801628-63AA-BE41-AC3D-C924D637A754}" destId="{455A5E33-A384-434B-B03E-4A065FB31F21}" srcOrd="3" destOrd="0" presId="urn:microsoft.com/office/officeart/2008/layout/LinedList"/>
    <dgm:cxn modelId="{F142FE03-E675-0E47-A295-5146D6B40896}" type="presParOf" srcId="{80801628-63AA-BE41-AC3D-C924D637A754}" destId="{662F6C7F-9C97-B047-99D4-D057461EF137}" srcOrd="4" destOrd="0" presId="urn:microsoft.com/office/officeart/2008/layout/LinedList"/>
    <dgm:cxn modelId="{BE2E32B7-9D7D-6F42-82B2-06FA1E9282B8}" type="presParOf" srcId="{662F6C7F-9C97-B047-99D4-D057461EF137}" destId="{0A7D190E-09B9-A74D-B168-D5D300ABB0BA}" srcOrd="0" destOrd="0" presId="urn:microsoft.com/office/officeart/2008/layout/LinedList"/>
    <dgm:cxn modelId="{6891DB57-AD19-FA46-92A8-F050486016A5}" type="presParOf" srcId="{662F6C7F-9C97-B047-99D4-D057461EF137}" destId="{5D1DA451-0D22-A14A-B39C-DD1526323EA1}" srcOrd="1" destOrd="0" presId="urn:microsoft.com/office/officeart/2008/layout/LinedList"/>
    <dgm:cxn modelId="{17DF08FB-2E88-8D43-B5A7-690E7BDFF14B}" type="presParOf" srcId="{662F6C7F-9C97-B047-99D4-D057461EF137}" destId="{E0CCE47F-EBE7-0A4F-8846-C45F246D0639}" srcOrd="2" destOrd="0" presId="urn:microsoft.com/office/officeart/2008/layout/LinedList"/>
    <dgm:cxn modelId="{2417899A-D8F7-E849-84F0-9D9B559B3A44}" type="presParOf" srcId="{80801628-63AA-BE41-AC3D-C924D637A754}" destId="{C441D46B-975D-EF49-8941-3B7DB7280929}" srcOrd="5" destOrd="0" presId="urn:microsoft.com/office/officeart/2008/layout/LinedList"/>
    <dgm:cxn modelId="{A69A7BCE-E52F-014C-9AF1-0A9F789546E6}" type="presParOf" srcId="{80801628-63AA-BE41-AC3D-C924D637A754}" destId="{61213F65-AFC3-124C-83BA-C8E3AC782087}" srcOrd="6" destOrd="0" presId="urn:microsoft.com/office/officeart/2008/layout/LinedList"/>
    <dgm:cxn modelId="{DFD47A66-973F-394E-BF18-7AB57EC04ACB}" type="presParOf" srcId="{80801628-63AA-BE41-AC3D-C924D637A754}" destId="{A95939A2-3FD7-AE4C-8F18-3B94FEC1CF6D}" srcOrd="7" destOrd="0" presId="urn:microsoft.com/office/officeart/2008/layout/LinedList"/>
    <dgm:cxn modelId="{C61647E8-79C4-0549-AA53-60FF7E5D75F8}" type="presParOf" srcId="{A95939A2-3FD7-AE4C-8F18-3B94FEC1CF6D}" destId="{48C95181-9B4A-FF4E-A3F9-99E3906D7078}" srcOrd="0" destOrd="0" presId="urn:microsoft.com/office/officeart/2008/layout/LinedList"/>
    <dgm:cxn modelId="{0841EFBB-93A7-C84A-8C35-A52C5E0EB43A}" type="presParOf" srcId="{A95939A2-3FD7-AE4C-8F18-3B94FEC1CF6D}" destId="{EEAA6026-8842-824E-8666-6E8E242B870F}" srcOrd="1" destOrd="0" presId="urn:microsoft.com/office/officeart/2008/layout/LinedList"/>
    <dgm:cxn modelId="{B31BD9A6-B1D5-B048-9C6D-442993C9C2C1}" type="presParOf" srcId="{A95939A2-3FD7-AE4C-8F18-3B94FEC1CF6D}" destId="{5B38DF92-ECDF-9045-8407-19A58E351496}" srcOrd="2" destOrd="0" presId="urn:microsoft.com/office/officeart/2008/layout/LinedList"/>
    <dgm:cxn modelId="{4FA74B00-B6D5-C244-8894-FAF4DD861552}" type="presParOf" srcId="{80801628-63AA-BE41-AC3D-C924D637A754}" destId="{9C882D7E-75D6-394B-86C5-6BEB2F2F32F9}" srcOrd="8" destOrd="0" presId="urn:microsoft.com/office/officeart/2008/layout/LinedList"/>
    <dgm:cxn modelId="{7961F2BD-8FA9-EB42-AA63-5872EEAE8BBE}" type="presParOf" srcId="{80801628-63AA-BE41-AC3D-C924D637A754}" destId="{11A239B8-20DA-E744-A72F-A40FD7AFBB5C}" srcOrd="9" destOrd="0" presId="urn:microsoft.com/office/officeart/2008/layout/LinedList"/>
    <dgm:cxn modelId="{81A7F839-30CD-D64A-82C9-140EB5CC51A3}" type="presParOf" srcId="{80801628-63AA-BE41-AC3D-C924D637A754}" destId="{F9C5E8C2-E8D8-BE45-99BD-216FD84CEBD3}" srcOrd="10" destOrd="0" presId="urn:microsoft.com/office/officeart/2008/layout/LinedList"/>
    <dgm:cxn modelId="{E140B003-72C3-044F-A6A1-E6CD2D7A917B}" type="presParOf" srcId="{F9C5E8C2-E8D8-BE45-99BD-216FD84CEBD3}" destId="{67C39450-7D31-D643-905F-D01BD710ABB9}" srcOrd="0" destOrd="0" presId="urn:microsoft.com/office/officeart/2008/layout/LinedList"/>
    <dgm:cxn modelId="{B34F2117-DFBC-B24D-8158-93CCE5CCE1B0}" type="presParOf" srcId="{F9C5E8C2-E8D8-BE45-99BD-216FD84CEBD3}" destId="{9643BF90-A318-884C-9EBE-6386DAEA7F08}" srcOrd="1" destOrd="0" presId="urn:microsoft.com/office/officeart/2008/layout/LinedList"/>
    <dgm:cxn modelId="{D90BB339-A4A4-8E4E-A74F-4DCABCA4F626}" type="presParOf" srcId="{F9C5E8C2-E8D8-BE45-99BD-216FD84CEBD3}" destId="{BF352881-0081-1449-8349-B2E52137FFA3}" srcOrd="2" destOrd="0" presId="urn:microsoft.com/office/officeart/2008/layout/LinedList"/>
    <dgm:cxn modelId="{76DBF11A-F169-1443-B308-9F0C2EDED384}" type="presParOf" srcId="{80801628-63AA-BE41-AC3D-C924D637A754}" destId="{BFDEF1AA-87BB-FB4A-89DA-A62B8806F033}" srcOrd="11" destOrd="0" presId="urn:microsoft.com/office/officeart/2008/layout/LinedList"/>
    <dgm:cxn modelId="{BFFC1739-23FD-0D47-BFAD-58F698530A21}" type="presParOf" srcId="{80801628-63AA-BE41-AC3D-C924D637A754}" destId="{5A8D3E6D-77B7-E441-87ED-6AF6CBCA318F}" srcOrd="12" destOrd="0" presId="urn:microsoft.com/office/officeart/2008/layout/LinedList"/>
    <dgm:cxn modelId="{3C4EA9F8-FBC5-0F43-9557-2FAAA2C1A281}" type="presParOf" srcId="{80801628-63AA-BE41-AC3D-C924D637A754}" destId="{9B2BF7A1-DDA3-B042-B0EE-0E657372A2C0}" srcOrd="13" destOrd="0" presId="urn:microsoft.com/office/officeart/2008/layout/LinedList"/>
    <dgm:cxn modelId="{C865C212-2ECB-4442-BE69-CA047A797891}" type="presParOf" srcId="{9B2BF7A1-DDA3-B042-B0EE-0E657372A2C0}" destId="{2CB5C62E-5F53-674E-AE37-85EBA66DDF77}" srcOrd="0" destOrd="0" presId="urn:microsoft.com/office/officeart/2008/layout/LinedList"/>
    <dgm:cxn modelId="{64955998-C47B-A24E-8CD9-7CA2B89EE7C2}" type="presParOf" srcId="{9B2BF7A1-DDA3-B042-B0EE-0E657372A2C0}" destId="{C93E992D-35F8-8345-B6A9-C25B9D1FC96E}" srcOrd="1" destOrd="0" presId="urn:microsoft.com/office/officeart/2008/layout/LinedList"/>
    <dgm:cxn modelId="{92E4537E-728C-634F-99EF-61FB72EDF5E8}" type="presParOf" srcId="{9B2BF7A1-DDA3-B042-B0EE-0E657372A2C0}" destId="{08148EDD-CEE3-EC49-9A5D-2B706D4C0E29}" srcOrd="2" destOrd="0" presId="urn:microsoft.com/office/officeart/2008/layout/LinedList"/>
    <dgm:cxn modelId="{7A021EAC-3A53-3243-9975-2B2C66CAB328}" type="presParOf" srcId="{80801628-63AA-BE41-AC3D-C924D637A754}" destId="{9855E946-DEDA-D044-ACB8-8F1CF79107A8}" srcOrd="14" destOrd="0" presId="urn:microsoft.com/office/officeart/2008/layout/LinedList"/>
    <dgm:cxn modelId="{278E00D3-3986-9246-8991-D78E7D86D2BD}" type="presParOf" srcId="{80801628-63AA-BE41-AC3D-C924D637A754}" destId="{5269C192-AAF7-B549-9F89-2C2D21B63FA1}" srcOrd="15" destOrd="0" presId="urn:microsoft.com/office/officeart/2008/layout/LinedList"/>
    <dgm:cxn modelId="{7BF35874-BBD7-7944-AFC8-B4E58A52F092}" type="presParOf" srcId="{80801628-63AA-BE41-AC3D-C924D637A754}" destId="{4A879E4F-F4E4-4C44-A7AD-03B9EA0F5037}" srcOrd="16" destOrd="0" presId="urn:microsoft.com/office/officeart/2008/layout/LinedList"/>
    <dgm:cxn modelId="{91C4CD30-7A85-7641-86F5-54CEFA3675E5}" type="presParOf" srcId="{4A879E4F-F4E4-4C44-A7AD-03B9EA0F5037}" destId="{BB15AF51-2A17-2A40-BB38-A6F2AD5D4AD4}" srcOrd="0" destOrd="0" presId="urn:microsoft.com/office/officeart/2008/layout/LinedList"/>
    <dgm:cxn modelId="{519DC1BB-868E-D14A-BB70-494E0B56B002}" type="presParOf" srcId="{4A879E4F-F4E4-4C44-A7AD-03B9EA0F5037}" destId="{7061A330-2F96-9640-875A-194C95648256}" srcOrd="1" destOrd="0" presId="urn:microsoft.com/office/officeart/2008/layout/LinedList"/>
    <dgm:cxn modelId="{BBCC9F9C-2AE6-9E4C-A411-77A955293561}" type="presParOf" srcId="{4A879E4F-F4E4-4C44-A7AD-03B9EA0F5037}" destId="{2FEF92CE-0583-F74B-8B65-F5F0955D9F3C}" srcOrd="2" destOrd="0" presId="urn:microsoft.com/office/officeart/2008/layout/LinedList"/>
    <dgm:cxn modelId="{E1E1E93A-A89D-054D-B09B-301133082D1C}" type="presParOf" srcId="{80801628-63AA-BE41-AC3D-C924D637A754}" destId="{CC2C76C4-4852-CC4D-B43E-C86293F37D52}" srcOrd="17" destOrd="0" presId="urn:microsoft.com/office/officeart/2008/layout/LinedList"/>
    <dgm:cxn modelId="{3AC632C5-0640-8849-A125-0342FD9D852F}" type="presParOf" srcId="{80801628-63AA-BE41-AC3D-C924D637A754}" destId="{91236AB7-E9F8-9B49-AEB2-3ABC927A2104}" srcOrd="18" destOrd="0" presId="urn:microsoft.com/office/officeart/2008/layout/LinedList"/>
    <dgm:cxn modelId="{FAEA0B47-0DAE-2640-8BFC-1A9ABC102F8F}" type="presParOf" srcId="{80801628-63AA-BE41-AC3D-C924D637A754}" destId="{9518CB1F-CA45-954E-A6F3-7FBFC6AC179E}" srcOrd="19" destOrd="0" presId="urn:microsoft.com/office/officeart/2008/layout/LinedList"/>
    <dgm:cxn modelId="{26FBE75E-F7C7-4941-A18A-621418AE34D7}" type="presParOf" srcId="{9518CB1F-CA45-954E-A6F3-7FBFC6AC179E}" destId="{781E0B81-9C18-8F40-B7F0-97921935F7A0}" srcOrd="0" destOrd="0" presId="urn:microsoft.com/office/officeart/2008/layout/LinedList"/>
    <dgm:cxn modelId="{0E5A48D3-067C-5349-BCF2-EAF765EBD2FF}" type="presParOf" srcId="{9518CB1F-CA45-954E-A6F3-7FBFC6AC179E}" destId="{61079663-1FC3-F641-B659-B55F0F199E3C}" srcOrd="1" destOrd="0" presId="urn:microsoft.com/office/officeart/2008/layout/LinedList"/>
    <dgm:cxn modelId="{0FED91FE-9725-3740-8DE9-A96944C3A139}" type="presParOf" srcId="{9518CB1F-CA45-954E-A6F3-7FBFC6AC179E}" destId="{8400109E-ABDA-4D40-97FC-61D2C97C1B29}" srcOrd="2" destOrd="0" presId="urn:microsoft.com/office/officeart/2008/layout/LinedList"/>
    <dgm:cxn modelId="{CD416964-B72C-6C4A-97C7-2386A2E75C01}" type="presParOf" srcId="{80801628-63AA-BE41-AC3D-C924D637A754}" destId="{F4B93B09-2FF6-9844-9221-D88FA247236C}" srcOrd="20" destOrd="0" presId="urn:microsoft.com/office/officeart/2008/layout/LinedList"/>
    <dgm:cxn modelId="{DC020A21-947D-8946-B2AB-8F08BC69CD42}" type="presParOf" srcId="{80801628-63AA-BE41-AC3D-C924D637A754}" destId="{CF08FA45-CAD4-1541-97F6-D5A379D3F603}" srcOrd="21" destOrd="0" presId="urn:microsoft.com/office/officeart/2008/layout/LinedList"/>
    <dgm:cxn modelId="{596EA83E-F4EC-D34C-87CA-1F28E468B5CD}" type="presParOf" srcId="{80801628-63AA-BE41-AC3D-C924D637A754}" destId="{5D4E25F1-C0D5-EB44-8E0D-0C278ECCAAA9}" srcOrd="22" destOrd="0" presId="urn:microsoft.com/office/officeart/2008/layout/LinedList"/>
    <dgm:cxn modelId="{E0319434-E8F9-1345-B28A-76F9E0C2914B}" type="presParOf" srcId="{5D4E25F1-C0D5-EB44-8E0D-0C278ECCAAA9}" destId="{B5DCC3A8-C0AC-3A4A-84C7-BE5A17985226}" srcOrd="0" destOrd="0" presId="urn:microsoft.com/office/officeart/2008/layout/LinedList"/>
    <dgm:cxn modelId="{9047B335-C85E-D140-AC72-F019E014F3CE}" type="presParOf" srcId="{5D4E25F1-C0D5-EB44-8E0D-0C278ECCAAA9}" destId="{AAF99C75-81FB-6048-8538-6C6CDEF0EED4}" srcOrd="1" destOrd="0" presId="urn:microsoft.com/office/officeart/2008/layout/LinedList"/>
    <dgm:cxn modelId="{60695C9F-6592-7649-B8F8-E9D2EA142DCD}" type="presParOf" srcId="{5D4E25F1-C0D5-EB44-8E0D-0C278ECCAAA9}" destId="{127F33F1-914B-8D43-BCFF-4691AF4139E8}" srcOrd="2" destOrd="0" presId="urn:microsoft.com/office/officeart/2008/layout/LinedList"/>
    <dgm:cxn modelId="{6DB47867-82C7-2A4A-8802-45A075FA7C28}" type="presParOf" srcId="{127F33F1-914B-8D43-BCFF-4691AF4139E8}" destId="{3884F5E2-60F7-EA4D-8AF3-A978D2A4D437}" srcOrd="0" destOrd="0" presId="urn:microsoft.com/office/officeart/2008/layout/LinedList"/>
    <dgm:cxn modelId="{64800B83-C56F-304A-AB50-79D03BA9592E}" type="presParOf" srcId="{3884F5E2-60F7-EA4D-8AF3-A978D2A4D437}" destId="{7454947F-1729-B649-9946-69ECB4676306}" srcOrd="0" destOrd="0" presId="urn:microsoft.com/office/officeart/2008/layout/LinedList"/>
    <dgm:cxn modelId="{2DA8A919-CDCF-684B-B86A-FC418C9B4A97}" type="presParOf" srcId="{3884F5E2-60F7-EA4D-8AF3-A978D2A4D437}" destId="{41E6BD15-71D3-514B-9B47-978737FAFB33}" srcOrd="1" destOrd="0" presId="urn:microsoft.com/office/officeart/2008/layout/LinedList"/>
    <dgm:cxn modelId="{8F4F2AD7-98DA-F54F-952A-F6E8BB775D45}" type="presParOf" srcId="{3884F5E2-60F7-EA4D-8AF3-A978D2A4D437}" destId="{B02AC8C5-C65F-824F-B148-AE06FE61D4BC}" srcOrd="2" destOrd="0" presId="urn:microsoft.com/office/officeart/2008/layout/LinedList"/>
    <dgm:cxn modelId="{C3E9F66B-CB5F-1640-91CC-1398E4E86977}" type="presParOf" srcId="{127F33F1-914B-8D43-BCFF-4691AF4139E8}" destId="{22BE0F2D-AF5E-4743-9537-694A5461FB2B}" srcOrd="1" destOrd="0" presId="urn:microsoft.com/office/officeart/2008/layout/LinedList"/>
    <dgm:cxn modelId="{73BCEFC5-4AE6-414F-A3F4-3BD56B37CD62}" type="presParOf" srcId="{127F33F1-914B-8D43-BCFF-4691AF4139E8}" destId="{A7A6CED0-CA5B-2149-B257-DB7045489012}" srcOrd="2" destOrd="0" presId="urn:microsoft.com/office/officeart/2008/layout/LinedList"/>
    <dgm:cxn modelId="{B3B1A7B0-71AE-D748-BA36-5494F4456406}" type="presParOf" srcId="{A7A6CED0-CA5B-2149-B257-DB7045489012}" destId="{5E42C611-6DFA-B540-98DD-7D7C0C502776}" srcOrd="0" destOrd="0" presId="urn:microsoft.com/office/officeart/2008/layout/LinedList"/>
    <dgm:cxn modelId="{8774C80E-EF8F-0048-9C3B-B56C1FD2B0C8}" type="presParOf" srcId="{A7A6CED0-CA5B-2149-B257-DB7045489012}" destId="{4C7709C1-E9E0-774D-8A46-31D2DB73B993}" srcOrd="1" destOrd="0" presId="urn:microsoft.com/office/officeart/2008/layout/LinedList"/>
    <dgm:cxn modelId="{96395608-696E-E143-9F14-636F33EC00AF}" type="presParOf" srcId="{A7A6CED0-CA5B-2149-B257-DB7045489012}" destId="{D77F01D1-B41E-AE4D-93E6-17E6026CB33E}" srcOrd="2" destOrd="0" presId="urn:microsoft.com/office/officeart/2008/layout/LinedList"/>
    <dgm:cxn modelId="{78D8BE83-1B1C-524F-95F5-5DEFC9091DA6}" type="presParOf" srcId="{D77F01D1-B41E-AE4D-93E6-17E6026CB33E}" destId="{F88A9870-80C0-9D4D-B945-5184AB209F38}" srcOrd="0" destOrd="0" presId="urn:microsoft.com/office/officeart/2008/layout/LinedList"/>
    <dgm:cxn modelId="{0554455D-D9E9-DC49-A1CE-43D2EA0EBEC5}" type="presParOf" srcId="{F88A9870-80C0-9D4D-B945-5184AB209F38}" destId="{D4CF8B42-D0DD-6A4F-88B5-986B8C8C2C3B}" srcOrd="0" destOrd="0" presId="urn:microsoft.com/office/officeart/2008/layout/LinedList"/>
    <dgm:cxn modelId="{4579B387-E60C-8445-861F-F24B7C20FA9A}" type="presParOf" srcId="{F88A9870-80C0-9D4D-B945-5184AB209F38}" destId="{C15B0BB7-7959-BC41-A174-3B502D868BC8}" srcOrd="1" destOrd="0" presId="urn:microsoft.com/office/officeart/2008/layout/LinedList"/>
    <dgm:cxn modelId="{E6DD581E-5CB2-7243-9FA3-5138BF2BA13A}" type="presParOf" srcId="{D77F01D1-B41E-AE4D-93E6-17E6026CB33E}" destId="{2EB54DC9-439B-AB47-9C2C-FBE34FAD9FD0}" srcOrd="1" destOrd="0" presId="urn:microsoft.com/office/officeart/2008/layout/LinedList"/>
    <dgm:cxn modelId="{3FC1FD2F-9254-8748-AC06-A8E54DE298BD}" type="presParOf" srcId="{2EB54DC9-439B-AB47-9C2C-FBE34FAD9FD0}" destId="{B8255CB9-390E-CB44-9E68-52158741BE80}" srcOrd="0" destOrd="0" presId="urn:microsoft.com/office/officeart/2008/layout/LinedList"/>
    <dgm:cxn modelId="{6F90185C-34CA-3D4A-A488-4E55FE9F827F}" type="presParOf" srcId="{2EB54DC9-439B-AB47-9C2C-FBE34FAD9FD0}" destId="{1B5A7232-A6D2-3947-ABCE-165A2FBDCF07}" srcOrd="1" destOrd="0" presId="urn:microsoft.com/office/officeart/2008/layout/LinedList"/>
    <dgm:cxn modelId="{C2B81F4E-2356-784B-9DB4-8F2F81F363AC}" type="presParOf" srcId="{80801628-63AA-BE41-AC3D-C924D637A754}" destId="{2B0851C1-8E8E-E845-A6A3-C92D4DD13FFD}" srcOrd="23" destOrd="0" presId="urn:microsoft.com/office/officeart/2008/layout/LinedList"/>
    <dgm:cxn modelId="{4AA3B261-4216-524F-82B1-AD4A9BE872D4}" type="presParOf" srcId="{80801628-63AA-BE41-AC3D-C924D637A754}" destId="{DD71F40D-D560-8C4F-910A-3E6EF58AFE23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02DA95-ABEA-4F1C-9150-AE1DADB505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525EA-13D0-4BF7-BCC7-685B8022021A}">
      <dgm:prSet/>
      <dgm:spPr/>
      <dgm:t>
        <a:bodyPr/>
        <a:lstStyle/>
        <a:p>
          <a:r>
            <a:rPr lang="de-DE"/>
            <a:t>Bundeseinheitliche Prüfungen </a:t>
          </a:r>
          <a:endParaRPr lang="en-US"/>
        </a:p>
      </dgm:t>
    </dgm:pt>
    <dgm:pt modelId="{2FDE4521-3D86-4C1E-BBFC-0FE6AE6A25D6}" type="parTrans" cxnId="{2653058A-6B7D-41D9-A5CF-89ECB8647019}">
      <dgm:prSet/>
      <dgm:spPr/>
      <dgm:t>
        <a:bodyPr/>
        <a:lstStyle/>
        <a:p>
          <a:endParaRPr lang="en-US"/>
        </a:p>
      </dgm:t>
    </dgm:pt>
    <dgm:pt modelId="{281277CB-164D-4EF3-AD2F-77121A25CB56}" type="sibTrans" cxnId="{2653058A-6B7D-41D9-A5CF-89ECB8647019}">
      <dgm:prSet/>
      <dgm:spPr/>
      <dgm:t>
        <a:bodyPr/>
        <a:lstStyle/>
        <a:p>
          <a:endParaRPr lang="en-US"/>
        </a:p>
      </dgm:t>
    </dgm:pt>
    <dgm:pt modelId="{D926AC46-E7E9-4441-AB27-E056833C08D1}">
      <dgm:prSet/>
      <dgm:spPr/>
      <dgm:t>
        <a:bodyPr/>
        <a:lstStyle/>
        <a:p>
          <a:r>
            <a:rPr lang="de-DE" dirty="0"/>
            <a:t>DIHK-Rahmenplan (Inhalte sind </a:t>
          </a:r>
          <a:r>
            <a:rPr lang="de-DE" dirty="0" smtClean="0"/>
            <a:t>bundeseinheitlich</a:t>
          </a:r>
          <a:r>
            <a:rPr lang="de-DE" dirty="0"/>
            <a:t>)</a:t>
          </a:r>
          <a:endParaRPr lang="en-US" dirty="0"/>
        </a:p>
      </dgm:t>
    </dgm:pt>
    <dgm:pt modelId="{EC3859EF-3D32-408E-A942-3C9BB3FE5DB3}" type="parTrans" cxnId="{2E99D22B-8FA0-4D5D-B4AE-15D8AD427C43}">
      <dgm:prSet/>
      <dgm:spPr/>
      <dgm:t>
        <a:bodyPr/>
        <a:lstStyle/>
        <a:p>
          <a:endParaRPr lang="en-US"/>
        </a:p>
      </dgm:t>
    </dgm:pt>
    <dgm:pt modelId="{F84B82AA-08C2-456B-8485-1C43F51AA391}" type="sibTrans" cxnId="{2E99D22B-8FA0-4D5D-B4AE-15D8AD427C43}">
      <dgm:prSet/>
      <dgm:spPr/>
      <dgm:t>
        <a:bodyPr/>
        <a:lstStyle/>
        <a:p>
          <a:endParaRPr lang="en-US"/>
        </a:p>
      </dgm:t>
    </dgm:pt>
    <dgm:pt modelId="{E2680422-B5BD-4D1A-BF8F-B872D1513238}">
      <dgm:prSet/>
      <dgm:spPr/>
      <dgm:t>
        <a:bodyPr/>
        <a:lstStyle/>
        <a:p>
          <a:r>
            <a:rPr lang="de-DE"/>
            <a:t>Hands on Methode</a:t>
          </a:r>
          <a:endParaRPr lang="en-US"/>
        </a:p>
      </dgm:t>
    </dgm:pt>
    <dgm:pt modelId="{01E4AB38-C5F3-4964-9981-D0226F4E1EED}" type="parTrans" cxnId="{D02C6BC7-0681-4306-8265-A367A0656C02}">
      <dgm:prSet/>
      <dgm:spPr/>
      <dgm:t>
        <a:bodyPr/>
        <a:lstStyle/>
        <a:p>
          <a:endParaRPr lang="en-US"/>
        </a:p>
      </dgm:t>
    </dgm:pt>
    <dgm:pt modelId="{74117F85-5D3F-42B5-AB02-BEC8F6BFC4E2}" type="sibTrans" cxnId="{D02C6BC7-0681-4306-8265-A367A0656C02}">
      <dgm:prSet/>
      <dgm:spPr/>
      <dgm:t>
        <a:bodyPr/>
        <a:lstStyle/>
        <a:p>
          <a:endParaRPr lang="en-US"/>
        </a:p>
      </dgm:t>
    </dgm:pt>
    <dgm:pt modelId="{2A1E6B67-2FC0-46C4-AA3F-AB1A5249F2D1}">
      <dgm:prSet/>
      <dgm:spPr/>
      <dgm:t>
        <a:bodyPr/>
        <a:lstStyle/>
        <a:p>
          <a:r>
            <a:rPr lang="de-DE" dirty="0"/>
            <a:t>Bis zu 75% Förderung durch </a:t>
          </a:r>
          <a:r>
            <a:rPr lang="de-DE" dirty="0" smtClean="0"/>
            <a:t>Aufstiegs-BAföG</a:t>
          </a:r>
          <a:endParaRPr lang="en-US" dirty="0"/>
        </a:p>
      </dgm:t>
    </dgm:pt>
    <dgm:pt modelId="{C8729708-B236-4D6C-9E23-F2156BEAF68C}" type="parTrans" cxnId="{95CE92D2-42B0-42B3-AF8A-E2E639272711}">
      <dgm:prSet/>
      <dgm:spPr/>
      <dgm:t>
        <a:bodyPr/>
        <a:lstStyle/>
        <a:p>
          <a:endParaRPr lang="en-US"/>
        </a:p>
      </dgm:t>
    </dgm:pt>
    <dgm:pt modelId="{B2A73136-CEDC-42FF-9ED7-E7CD0F916C75}" type="sibTrans" cxnId="{95CE92D2-42B0-42B3-AF8A-E2E639272711}">
      <dgm:prSet/>
      <dgm:spPr/>
      <dgm:t>
        <a:bodyPr/>
        <a:lstStyle/>
        <a:p>
          <a:endParaRPr lang="en-US"/>
        </a:p>
      </dgm:t>
    </dgm:pt>
    <dgm:pt modelId="{D13BF4C5-9135-4283-B5C6-BC63852DE7D1}">
      <dgm:prSet/>
      <dgm:spPr/>
      <dgm:t>
        <a:bodyPr/>
        <a:lstStyle/>
        <a:p>
          <a:r>
            <a:rPr lang="de-DE" dirty="0"/>
            <a:t>Kurse „berufsbegleitend“ absolvieren = arbeiten und dabei weiterhin Geld verdienen</a:t>
          </a:r>
          <a:endParaRPr lang="en-US" dirty="0"/>
        </a:p>
      </dgm:t>
    </dgm:pt>
    <dgm:pt modelId="{B3859C09-9384-47B1-AA85-457046359814}" type="parTrans" cxnId="{BC6C7AE7-826C-4E38-8CE2-BBA663CF61A4}">
      <dgm:prSet/>
      <dgm:spPr/>
      <dgm:t>
        <a:bodyPr/>
        <a:lstStyle/>
        <a:p>
          <a:endParaRPr lang="en-US"/>
        </a:p>
      </dgm:t>
    </dgm:pt>
    <dgm:pt modelId="{D8EC6960-2F2F-4E67-9DEA-2DA37B360CB7}" type="sibTrans" cxnId="{BC6C7AE7-826C-4E38-8CE2-BBA663CF61A4}">
      <dgm:prSet/>
      <dgm:spPr/>
      <dgm:t>
        <a:bodyPr/>
        <a:lstStyle/>
        <a:p>
          <a:endParaRPr lang="en-US"/>
        </a:p>
      </dgm:t>
    </dgm:pt>
    <dgm:pt modelId="{2DF14521-CD6B-4AC6-BF98-BE07B3925427}">
      <dgm:prSet/>
      <dgm:spPr/>
      <dgm:t>
        <a:bodyPr/>
        <a:lstStyle/>
        <a:p>
          <a:r>
            <a:rPr lang="de-DE" dirty="0"/>
            <a:t>Netzwerke mit </a:t>
          </a:r>
          <a:r>
            <a:rPr lang="de-DE" dirty="0" smtClean="0"/>
            <a:t>Gleichgesinnten </a:t>
          </a:r>
          <a:r>
            <a:rPr lang="de-DE" dirty="0"/>
            <a:t>aufbauen</a:t>
          </a:r>
          <a:endParaRPr lang="en-US" dirty="0"/>
        </a:p>
      </dgm:t>
    </dgm:pt>
    <dgm:pt modelId="{AA43FC69-9C1E-488C-9EE4-04BFB0B85284}" type="parTrans" cxnId="{9E31B1BC-D0AA-4B1D-9CD3-5D504EEB43B3}">
      <dgm:prSet/>
      <dgm:spPr/>
      <dgm:t>
        <a:bodyPr/>
        <a:lstStyle/>
        <a:p>
          <a:endParaRPr lang="en-US"/>
        </a:p>
      </dgm:t>
    </dgm:pt>
    <dgm:pt modelId="{453A070B-5E36-4885-B7C2-784127748854}" type="sibTrans" cxnId="{9E31B1BC-D0AA-4B1D-9CD3-5D504EEB43B3}">
      <dgm:prSet/>
      <dgm:spPr/>
      <dgm:t>
        <a:bodyPr/>
        <a:lstStyle/>
        <a:p>
          <a:endParaRPr lang="en-US"/>
        </a:p>
      </dgm:t>
    </dgm:pt>
    <dgm:pt modelId="{3E874C65-D35A-46F8-8DC9-D4C115AA72C4}">
      <dgm:prSet/>
      <dgm:spPr/>
      <dgm:t>
        <a:bodyPr/>
        <a:lstStyle/>
        <a:p>
          <a:r>
            <a:rPr lang="de-DE" dirty="0"/>
            <a:t>Nach </a:t>
          </a:r>
          <a:r>
            <a:rPr lang="de-DE" dirty="0" smtClean="0"/>
            <a:t>erfolgreichem </a:t>
          </a:r>
          <a:r>
            <a:rPr lang="de-DE" dirty="0"/>
            <a:t>IHK-Abschluss = Allgemeiner Hochschulzugang</a:t>
          </a:r>
          <a:endParaRPr lang="en-US" dirty="0"/>
        </a:p>
      </dgm:t>
    </dgm:pt>
    <dgm:pt modelId="{0FB49B26-51AF-438C-BA3B-019F6F68E7D5}" type="parTrans" cxnId="{9FF370C6-9E1E-4C18-A33F-C757CCD6C4D9}">
      <dgm:prSet/>
      <dgm:spPr/>
      <dgm:t>
        <a:bodyPr/>
        <a:lstStyle/>
        <a:p>
          <a:endParaRPr lang="en-US"/>
        </a:p>
      </dgm:t>
    </dgm:pt>
    <dgm:pt modelId="{CDC3D668-C867-431D-9B35-A97F6B5B44B7}" type="sibTrans" cxnId="{9FF370C6-9E1E-4C18-A33F-C757CCD6C4D9}">
      <dgm:prSet/>
      <dgm:spPr/>
      <dgm:t>
        <a:bodyPr/>
        <a:lstStyle/>
        <a:p>
          <a:endParaRPr lang="en-US"/>
        </a:p>
      </dgm:t>
    </dgm:pt>
    <dgm:pt modelId="{14464591-C39C-CA4B-BE41-37A5190D985B}" type="pres">
      <dgm:prSet presAssocID="{2702DA95-ABEA-4F1C-9150-AE1DADB5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D56DB3B-EBD4-374A-AEB7-4DC8848B65F6}" type="pres">
      <dgm:prSet presAssocID="{0C3525EA-13D0-4BF7-BCC7-685B8022021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487FBB-C2EC-B441-A23D-8914FB14A2D7}" type="pres">
      <dgm:prSet presAssocID="{281277CB-164D-4EF3-AD2F-77121A25CB56}" presName="sibTrans" presStyleCnt="0"/>
      <dgm:spPr/>
    </dgm:pt>
    <dgm:pt modelId="{0CF16A85-F5F7-B446-AB7A-AB18CADC2ED9}" type="pres">
      <dgm:prSet presAssocID="{D926AC46-E7E9-4441-AB27-E056833C08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FC217C-8A4D-BA4B-8F19-1A5668A627E2}" type="pres">
      <dgm:prSet presAssocID="{F84B82AA-08C2-456B-8485-1C43F51AA391}" presName="sibTrans" presStyleCnt="0"/>
      <dgm:spPr/>
    </dgm:pt>
    <dgm:pt modelId="{AE6B2876-C36E-CF48-91E9-1CC2B7E72B78}" type="pres">
      <dgm:prSet presAssocID="{E2680422-B5BD-4D1A-BF8F-B872D151323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9C57C8-2CFF-A14A-8428-0EDAE945997E}" type="pres">
      <dgm:prSet presAssocID="{74117F85-5D3F-42B5-AB02-BEC8F6BFC4E2}" presName="sibTrans" presStyleCnt="0"/>
      <dgm:spPr/>
    </dgm:pt>
    <dgm:pt modelId="{5956A577-5969-3D45-8C51-D472E460F655}" type="pres">
      <dgm:prSet presAssocID="{2A1E6B67-2FC0-46C4-AA3F-AB1A5249F2D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0A8003-6209-4441-B4A8-030B21F5672F}" type="pres">
      <dgm:prSet presAssocID="{B2A73136-CEDC-42FF-9ED7-E7CD0F916C75}" presName="sibTrans" presStyleCnt="0"/>
      <dgm:spPr/>
    </dgm:pt>
    <dgm:pt modelId="{85D2C57F-807A-454C-8127-D8F6E7B2CB75}" type="pres">
      <dgm:prSet presAssocID="{D13BF4C5-9135-4283-B5C6-BC63852DE7D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BC1DE47-5D75-D147-90ED-4389982BCC6D}" type="pres">
      <dgm:prSet presAssocID="{D8EC6960-2F2F-4E67-9DEA-2DA37B360CB7}" presName="sibTrans" presStyleCnt="0"/>
      <dgm:spPr/>
    </dgm:pt>
    <dgm:pt modelId="{27477307-91C9-DF45-91FE-D360860488B7}" type="pres">
      <dgm:prSet presAssocID="{2DF14521-CD6B-4AC6-BF98-BE07B392542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78DC2A-6DE4-9341-97A9-2E7C5C483AE5}" type="pres">
      <dgm:prSet presAssocID="{453A070B-5E36-4885-B7C2-784127748854}" presName="sibTrans" presStyleCnt="0"/>
      <dgm:spPr/>
    </dgm:pt>
    <dgm:pt modelId="{FCF0F206-C96F-7D42-ACE2-0965A9D2E1B8}" type="pres">
      <dgm:prSet presAssocID="{3E874C65-D35A-46F8-8DC9-D4C115AA72C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02C6BC7-0681-4306-8265-A367A0656C02}" srcId="{2702DA95-ABEA-4F1C-9150-AE1DADB505ED}" destId="{E2680422-B5BD-4D1A-BF8F-B872D1513238}" srcOrd="2" destOrd="0" parTransId="{01E4AB38-C5F3-4964-9981-D0226F4E1EED}" sibTransId="{74117F85-5D3F-42B5-AB02-BEC8F6BFC4E2}"/>
    <dgm:cxn modelId="{AD86A2BA-B309-D84D-8CC6-F6A9C882575F}" type="presOf" srcId="{2702DA95-ABEA-4F1C-9150-AE1DADB505ED}" destId="{14464591-C39C-CA4B-BE41-37A5190D985B}" srcOrd="0" destOrd="0" presId="urn:microsoft.com/office/officeart/2005/8/layout/default"/>
    <dgm:cxn modelId="{6B7CB4AD-910A-D943-BC81-A03A50671DA9}" type="presOf" srcId="{0C3525EA-13D0-4BF7-BCC7-685B8022021A}" destId="{AD56DB3B-EBD4-374A-AEB7-4DC8848B65F6}" srcOrd="0" destOrd="0" presId="urn:microsoft.com/office/officeart/2005/8/layout/default"/>
    <dgm:cxn modelId="{F65638C9-5FB9-9B4B-8869-0F85A5271619}" type="presOf" srcId="{D13BF4C5-9135-4283-B5C6-BC63852DE7D1}" destId="{85D2C57F-807A-454C-8127-D8F6E7B2CB75}" srcOrd="0" destOrd="0" presId="urn:microsoft.com/office/officeart/2005/8/layout/default"/>
    <dgm:cxn modelId="{9E31B1BC-D0AA-4B1D-9CD3-5D504EEB43B3}" srcId="{2702DA95-ABEA-4F1C-9150-AE1DADB505ED}" destId="{2DF14521-CD6B-4AC6-BF98-BE07B3925427}" srcOrd="5" destOrd="0" parTransId="{AA43FC69-9C1E-488C-9EE4-04BFB0B85284}" sibTransId="{453A070B-5E36-4885-B7C2-784127748854}"/>
    <dgm:cxn modelId="{9FF370C6-9E1E-4C18-A33F-C757CCD6C4D9}" srcId="{2702DA95-ABEA-4F1C-9150-AE1DADB505ED}" destId="{3E874C65-D35A-46F8-8DC9-D4C115AA72C4}" srcOrd="6" destOrd="0" parTransId="{0FB49B26-51AF-438C-BA3B-019F6F68E7D5}" sibTransId="{CDC3D668-C867-431D-9B35-A97F6B5B44B7}"/>
    <dgm:cxn modelId="{9289E597-595C-C64B-B991-E917B6ABC22B}" type="presOf" srcId="{2DF14521-CD6B-4AC6-BF98-BE07B3925427}" destId="{27477307-91C9-DF45-91FE-D360860488B7}" srcOrd="0" destOrd="0" presId="urn:microsoft.com/office/officeart/2005/8/layout/default"/>
    <dgm:cxn modelId="{C677E5A7-2394-6840-8F4F-BF6B461F96E7}" type="presOf" srcId="{3E874C65-D35A-46F8-8DC9-D4C115AA72C4}" destId="{FCF0F206-C96F-7D42-ACE2-0965A9D2E1B8}" srcOrd="0" destOrd="0" presId="urn:microsoft.com/office/officeart/2005/8/layout/default"/>
    <dgm:cxn modelId="{0806DCC9-9957-CA40-91DF-2C06D5D2FB86}" type="presOf" srcId="{2A1E6B67-2FC0-46C4-AA3F-AB1A5249F2D1}" destId="{5956A577-5969-3D45-8C51-D472E460F655}" srcOrd="0" destOrd="0" presId="urn:microsoft.com/office/officeart/2005/8/layout/default"/>
    <dgm:cxn modelId="{95CE92D2-42B0-42B3-AF8A-E2E639272711}" srcId="{2702DA95-ABEA-4F1C-9150-AE1DADB505ED}" destId="{2A1E6B67-2FC0-46C4-AA3F-AB1A5249F2D1}" srcOrd="3" destOrd="0" parTransId="{C8729708-B236-4D6C-9E23-F2156BEAF68C}" sibTransId="{B2A73136-CEDC-42FF-9ED7-E7CD0F916C75}"/>
    <dgm:cxn modelId="{2653058A-6B7D-41D9-A5CF-89ECB8647019}" srcId="{2702DA95-ABEA-4F1C-9150-AE1DADB505ED}" destId="{0C3525EA-13D0-4BF7-BCC7-685B8022021A}" srcOrd="0" destOrd="0" parTransId="{2FDE4521-3D86-4C1E-BBFC-0FE6AE6A25D6}" sibTransId="{281277CB-164D-4EF3-AD2F-77121A25CB56}"/>
    <dgm:cxn modelId="{9B09AA6F-DEFB-E64E-A776-4CABFBC0B8FB}" type="presOf" srcId="{E2680422-B5BD-4D1A-BF8F-B872D1513238}" destId="{AE6B2876-C36E-CF48-91E9-1CC2B7E72B78}" srcOrd="0" destOrd="0" presId="urn:microsoft.com/office/officeart/2005/8/layout/default"/>
    <dgm:cxn modelId="{D3305DA6-F3F4-4B43-9FAD-8F2BAD8DFE49}" type="presOf" srcId="{D926AC46-E7E9-4441-AB27-E056833C08D1}" destId="{0CF16A85-F5F7-B446-AB7A-AB18CADC2ED9}" srcOrd="0" destOrd="0" presId="urn:microsoft.com/office/officeart/2005/8/layout/default"/>
    <dgm:cxn modelId="{BC6C7AE7-826C-4E38-8CE2-BBA663CF61A4}" srcId="{2702DA95-ABEA-4F1C-9150-AE1DADB505ED}" destId="{D13BF4C5-9135-4283-B5C6-BC63852DE7D1}" srcOrd="4" destOrd="0" parTransId="{B3859C09-9384-47B1-AA85-457046359814}" sibTransId="{D8EC6960-2F2F-4E67-9DEA-2DA37B360CB7}"/>
    <dgm:cxn modelId="{2E99D22B-8FA0-4D5D-B4AE-15D8AD427C43}" srcId="{2702DA95-ABEA-4F1C-9150-AE1DADB505ED}" destId="{D926AC46-E7E9-4441-AB27-E056833C08D1}" srcOrd="1" destOrd="0" parTransId="{EC3859EF-3D32-408E-A942-3C9BB3FE5DB3}" sibTransId="{F84B82AA-08C2-456B-8485-1C43F51AA391}"/>
    <dgm:cxn modelId="{0A6279D2-AE74-2A48-89B9-400E92F29818}" type="presParOf" srcId="{14464591-C39C-CA4B-BE41-37A5190D985B}" destId="{AD56DB3B-EBD4-374A-AEB7-4DC8848B65F6}" srcOrd="0" destOrd="0" presId="urn:microsoft.com/office/officeart/2005/8/layout/default"/>
    <dgm:cxn modelId="{C251EBF8-760C-A944-AD5A-2DD7934F395D}" type="presParOf" srcId="{14464591-C39C-CA4B-BE41-37A5190D985B}" destId="{78487FBB-C2EC-B441-A23D-8914FB14A2D7}" srcOrd="1" destOrd="0" presId="urn:microsoft.com/office/officeart/2005/8/layout/default"/>
    <dgm:cxn modelId="{A658F1FC-494B-894D-80CC-23D04A993F83}" type="presParOf" srcId="{14464591-C39C-CA4B-BE41-37A5190D985B}" destId="{0CF16A85-F5F7-B446-AB7A-AB18CADC2ED9}" srcOrd="2" destOrd="0" presId="urn:microsoft.com/office/officeart/2005/8/layout/default"/>
    <dgm:cxn modelId="{CBF36D7A-BFCF-F544-8659-A49864AF246D}" type="presParOf" srcId="{14464591-C39C-CA4B-BE41-37A5190D985B}" destId="{A5FC217C-8A4D-BA4B-8F19-1A5668A627E2}" srcOrd="3" destOrd="0" presId="urn:microsoft.com/office/officeart/2005/8/layout/default"/>
    <dgm:cxn modelId="{AF56090A-D678-4542-A139-7FC9E984F665}" type="presParOf" srcId="{14464591-C39C-CA4B-BE41-37A5190D985B}" destId="{AE6B2876-C36E-CF48-91E9-1CC2B7E72B78}" srcOrd="4" destOrd="0" presId="urn:microsoft.com/office/officeart/2005/8/layout/default"/>
    <dgm:cxn modelId="{2392667A-C3C6-3F40-92C3-E5417170F3CA}" type="presParOf" srcId="{14464591-C39C-CA4B-BE41-37A5190D985B}" destId="{419C57C8-2CFF-A14A-8428-0EDAE945997E}" srcOrd="5" destOrd="0" presId="urn:microsoft.com/office/officeart/2005/8/layout/default"/>
    <dgm:cxn modelId="{BE806338-0FFA-A149-804B-89E7B6DCAFEF}" type="presParOf" srcId="{14464591-C39C-CA4B-BE41-37A5190D985B}" destId="{5956A577-5969-3D45-8C51-D472E460F655}" srcOrd="6" destOrd="0" presId="urn:microsoft.com/office/officeart/2005/8/layout/default"/>
    <dgm:cxn modelId="{435B5B4D-3622-AF4A-9197-649296BA1294}" type="presParOf" srcId="{14464591-C39C-CA4B-BE41-37A5190D985B}" destId="{340A8003-6209-4441-B4A8-030B21F5672F}" srcOrd="7" destOrd="0" presId="urn:microsoft.com/office/officeart/2005/8/layout/default"/>
    <dgm:cxn modelId="{20C307AC-A7D9-C049-BE9E-A49DC591A903}" type="presParOf" srcId="{14464591-C39C-CA4B-BE41-37A5190D985B}" destId="{85D2C57F-807A-454C-8127-D8F6E7B2CB75}" srcOrd="8" destOrd="0" presId="urn:microsoft.com/office/officeart/2005/8/layout/default"/>
    <dgm:cxn modelId="{96471C4F-DD34-7D4D-82E7-B9F0BBD10446}" type="presParOf" srcId="{14464591-C39C-CA4B-BE41-37A5190D985B}" destId="{7BC1DE47-5D75-D147-90ED-4389982BCC6D}" srcOrd="9" destOrd="0" presId="urn:microsoft.com/office/officeart/2005/8/layout/default"/>
    <dgm:cxn modelId="{373A30D2-220B-9444-8D63-0307E5BB610D}" type="presParOf" srcId="{14464591-C39C-CA4B-BE41-37A5190D985B}" destId="{27477307-91C9-DF45-91FE-D360860488B7}" srcOrd="10" destOrd="0" presId="urn:microsoft.com/office/officeart/2005/8/layout/default"/>
    <dgm:cxn modelId="{59A445B3-478D-894B-88F0-45575334EEEE}" type="presParOf" srcId="{14464591-C39C-CA4B-BE41-37A5190D985B}" destId="{4B78DC2A-6DE4-9341-97A9-2E7C5C483AE5}" srcOrd="11" destOrd="0" presId="urn:microsoft.com/office/officeart/2005/8/layout/default"/>
    <dgm:cxn modelId="{251B5E06-7881-0741-A84E-AEDC87881C42}" type="presParOf" srcId="{14464591-C39C-CA4B-BE41-37A5190D985B}" destId="{FCF0F206-C96F-7D42-ACE2-0965A9D2E1B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45B85A-9BEC-4082-9BD5-DF728B88653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0CC74C-9CC8-454F-A61B-614DE2AF5857}">
      <dgm:prSet/>
      <dgm:spPr/>
      <dgm:t>
        <a:bodyPr/>
        <a:lstStyle/>
        <a:p>
          <a:r>
            <a:rPr lang="de-DE"/>
            <a:t>Ihr berufliches Engagement wird unterstützt: Sowohl das Land Schleswig-Holstein als auch die Bundesrepublik Deutschland bieten durch verschiedene Förderprogramme finanzielle Unterstützung bei beruflicher Weiterbildung.</a:t>
          </a:r>
          <a:endParaRPr lang="en-US"/>
        </a:p>
      </dgm:t>
    </dgm:pt>
    <dgm:pt modelId="{7F2CCD8E-F4BF-4922-94B9-7F877584D5A4}" type="parTrans" cxnId="{0D9B65D6-D4FC-48AE-9821-4B423AEC1899}">
      <dgm:prSet/>
      <dgm:spPr/>
      <dgm:t>
        <a:bodyPr/>
        <a:lstStyle/>
        <a:p>
          <a:endParaRPr lang="en-US"/>
        </a:p>
      </dgm:t>
    </dgm:pt>
    <dgm:pt modelId="{412E5DDA-1A18-479E-8C33-0CF457B93FB7}" type="sibTrans" cxnId="{0D9B65D6-D4FC-48AE-9821-4B423AEC1899}">
      <dgm:prSet/>
      <dgm:spPr/>
      <dgm:t>
        <a:bodyPr/>
        <a:lstStyle/>
        <a:p>
          <a:endParaRPr lang="en-US"/>
        </a:p>
      </dgm:t>
    </dgm:pt>
    <dgm:pt modelId="{CC0813E7-A626-4BB0-AB56-AA4EBE5B6CD2}">
      <dgm:prSet/>
      <dgm:spPr/>
      <dgm:t>
        <a:bodyPr/>
        <a:lstStyle/>
        <a:p>
          <a:r>
            <a:rPr lang="de-DE"/>
            <a:t>Der Maßnahmebeitrag für die Lehrgangs- und Prüfungsgebühren beträgt bis zu 15.000 Euro. </a:t>
          </a:r>
          <a:r>
            <a:rPr lang="de-DE" b="1"/>
            <a:t>Davon werden 50 Prozent als Zuschuss geleistet</a:t>
          </a:r>
          <a:r>
            <a:rPr lang="de-DE"/>
            <a:t>. Für den Rest kann ein zinsgünstiges Darlehen in Anspruch genommen werden.</a:t>
          </a:r>
          <a:endParaRPr lang="en-US"/>
        </a:p>
      </dgm:t>
    </dgm:pt>
    <dgm:pt modelId="{0DEC8BD3-FDBB-4339-9583-1A1DA1DFE312}" type="parTrans" cxnId="{D9EFDA6C-5ED0-4E68-B5FE-83A201681574}">
      <dgm:prSet/>
      <dgm:spPr/>
      <dgm:t>
        <a:bodyPr/>
        <a:lstStyle/>
        <a:p>
          <a:endParaRPr lang="en-US"/>
        </a:p>
      </dgm:t>
    </dgm:pt>
    <dgm:pt modelId="{B6E6C89C-D5E3-484E-B044-D3837A91D72C}" type="sibTrans" cxnId="{D9EFDA6C-5ED0-4E68-B5FE-83A201681574}">
      <dgm:prSet/>
      <dgm:spPr/>
      <dgm:t>
        <a:bodyPr/>
        <a:lstStyle/>
        <a:p>
          <a:endParaRPr lang="en-US"/>
        </a:p>
      </dgm:t>
    </dgm:pt>
    <dgm:pt modelId="{0C994526-23C7-4715-8FA5-07C90A120DEE}">
      <dgm:prSet/>
      <dgm:spPr/>
      <dgm:t>
        <a:bodyPr/>
        <a:lstStyle/>
        <a:p>
          <a:r>
            <a:rPr lang="de-DE"/>
            <a:t>Bestehen Geförderte die Abschlussprüfung der Aufstiegsfortbildungsmaßnahme, werden Ihnen </a:t>
          </a:r>
          <a:r>
            <a:rPr lang="de-DE" b="1"/>
            <a:t>auf Antrag 50 Prozent</a:t>
          </a:r>
          <a:r>
            <a:rPr lang="de-DE"/>
            <a:t> des zu diesem Zeitpunkt noch nicht fällig gewordenen Darlehens für die Lehrgangs- und Prüfungsgebühren </a:t>
          </a:r>
          <a:r>
            <a:rPr lang="de-DE" b="1"/>
            <a:t>erlassen</a:t>
          </a:r>
          <a:r>
            <a:rPr lang="de-DE"/>
            <a:t>. </a:t>
          </a:r>
          <a:endParaRPr lang="en-US"/>
        </a:p>
      </dgm:t>
    </dgm:pt>
    <dgm:pt modelId="{38099CD5-A2DD-4E8D-B7D9-2F02ED2DC7E0}" type="parTrans" cxnId="{E7AEAFB3-E23E-410C-9332-1062EE206012}">
      <dgm:prSet/>
      <dgm:spPr/>
      <dgm:t>
        <a:bodyPr/>
        <a:lstStyle/>
        <a:p>
          <a:endParaRPr lang="en-US"/>
        </a:p>
      </dgm:t>
    </dgm:pt>
    <dgm:pt modelId="{86224796-DD7B-459C-9988-D0CD1A3B77B2}" type="sibTrans" cxnId="{E7AEAFB3-E23E-410C-9332-1062EE206012}">
      <dgm:prSet/>
      <dgm:spPr/>
      <dgm:t>
        <a:bodyPr/>
        <a:lstStyle/>
        <a:p>
          <a:endParaRPr lang="en-US"/>
        </a:p>
      </dgm:t>
    </dgm:pt>
    <dgm:pt modelId="{311CD340-0779-394A-AE87-34E27C176555}" type="pres">
      <dgm:prSet presAssocID="{6145B85A-9BEC-4082-9BD5-DF728B8865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75DD813-D00D-A248-935A-30701119AD13}" type="pres">
      <dgm:prSet presAssocID="{6E0CC74C-9CC8-454F-A61B-614DE2AF5857}" presName="hierRoot1" presStyleCnt="0"/>
      <dgm:spPr/>
    </dgm:pt>
    <dgm:pt modelId="{999F3610-D492-994F-9E98-3506202523C7}" type="pres">
      <dgm:prSet presAssocID="{6E0CC74C-9CC8-454F-A61B-614DE2AF5857}" presName="composite" presStyleCnt="0"/>
      <dgm:spPr/>
    </dgm:pt>
    <dgm:pt modelId="{D7B6E2D6-2241-CE4B-9C2D-E4010C94AA9D}" type="pres">
      <dgm:prSet presAssocID="{6E0CC74C-9CC8-454F-A61B-614DE2AF5857}" presName="background" presStyleLbl="node0" presStyleIdx="0" presStyleCnt="3"/>
      <dgm:spPr/>
    </dgm:pt>
    <dgm:pt modelId="{CC191C9D-54C5-DB46-89D6-47F4E3431F6D}" type="pres">
      <dgm:prSet presAssocID="{6E0CC74C-9CC8-454F-A61B-614DE2AF5857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35AEF7-EFC4-344B-8E78-B07763E6BBC8}" type="pres">
      <dgm:prSet presAssocID="{6E0CC74C-9CC8-454F-A61B-614DE2AF5857}" presName="hierChild2" presStyleCnt="0"/>
      <dgm:spPr/>
    </dgm:pt>
    <dgm:pt modelId="{BBB8E316-A119-8148-A93A-C01E1B96259D}" type="pres">
      <dgm:prSet presAssocID="{CC0813E7-A626-4BB0-AB56-AA4EBE5B6CD2}" presName="hierRoot1" presStyleCnt="0"/>
      <dgm:spPr/>
    </dgm:pt>
    <dgm:pt modelId="{CB5D97E8-68F1-2E4E-B6D5-C1F82C871349}" type="pres">
      <dgm:prSet presAssocID="{CC0813E7-A626-4BB0-AB56-AA4EBE5B6CD2}" presName="composite" presStyleCnt="0"/>
      <dgm:spPr/>
    </dgm:pt>
    <dgm:pt modelId="{507CA36C-AC8A-6445-AF3B-11D009AC53BA}" type="pres">
      <dgm:prSet presAssocID="{CC0813E7-A626-4BB0-AB56-AA4EBE5B6CD2}" presName="background" presStyleLbl="node0" presStyleIdx="1" presStyleCnt="3"/>
      <dgm:spPr/>
    </dgm:pt>
    <dgm:pt modelId="{69E0E44B-0C13-1347-A9B0-6BA9BA62FB71}" type="pres">
      <dgm:prSet presAssocID="{CC0813E7-A626-4BB0-AB56-AA4EBE5B6CD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6DC5DA0-E610-E549-974D-FE14FEC377FD}" type="pres">
      <dgm:prSet presAssocID="{CC0813E7-A626-4BB0-AB56-AA4EBE5B6CD2}" presName="hierChild2" presStyleCnt="0"/>
      <dgm:spPr/>
    </dgm:pt>
    <dgm:pt modelId="{7958FE37-702C-184B-9D94-A6BEFBF7D5A6}" type="pres">
      <dgm:prSet presAssocID="{0C994526-23C7-4715-8FA5-07C90A120DEE}" presName="hierRoot1" presStyleCnt="0"/>
      <dgm:spPr/>
    </dgm:pt>
    <dgm:pt modelId="{8D43E0C2-10D4-6A47-A7B4-9010FA841EBB}" type="pres">
      <dgm:prSet presAssocID="{0C994526-23C7-4715-8FA5-07C90A120DEE}" presName="composite" presStyleCnt="0"/>
      <dgm:spPr/>
    </dgm:pt>
    <dgm:pt modelId="{891CEE56-A992-C243-A72D-0FCD8A456264}" type="pres">
      <dgm:prSet presAssocID="{0C994526-23C7-4715-8FA5-07C90A120DEE}" presName="background" presStyleLbl="node0" presStyleIdx="2" presStyleCnt="3"/>
      <dgm:spPr/>
    </dgm:pt>
    <dgm:pt modelId="{57ED2D8C-CC8A-8940-BFBC-6430EA11349F}" type="pres">
      <dgm:prSet presAssocID="{0C994526-23C7-4715-8FA5-07C90A120DEE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4497CD4-85A5-0946-A853-F98CCC680A27}" type="pres">
      <dgm:prSet presAssocID="{0C994526-23C7-4715-8FA5-07C90A120DEE}" presName="hierChild2" presStyleCnt="0"/>
      <dgm:spPr/>
    </dgm:pt>
  </dgm:ptLst>
  <dgm:cxnLst>
    <dgm:cxn modelId="{E7AEAFB3-E23E-410C-9332-1062EE206012}" srcId="{6145B85A-9BEC-4082-9BD5-DF728B88653B}" destId="{0C994526-23C7-4715-8FA5-07C90A120DEE}" srcOrd="2" destOrd="0" parTransId="{38099CD5-A2DD-4E8D-B7D9-2F02ED2DC7E0}" sibTransId="{86224796-DD7B-459C-9988-D0CD1A3B77B2}"/>
    <dgm:cxn modelId="{D9EFDA6C-5ED0-4E68-B5FE-83A201681574}" srcId="{6145B85A-9BEC-4082-9BD5-DF728B88653B}" destId="{CC0813E7-A626-4BB0-AB56-AA4EBE5B6CD2}" srcOrd="1" destOrd="0" parTransId="{0DEC8BD3-FDBB-4339-9583-1A1DA1DFE312}" sibTransId="{B6E6C89C-D5E3-484E-B044-D3837A91D72C}"/>
    <dgm:cxn modelId="{0D9B65D6-D4FC-48AE-9821-4B423AEC1899}" srcId="{6145B85A-9BEC-4082-9BD5-DF728B88653B}" destId="{6E0CC74C-9CC8-454F-A61B-614DE2AF5857}" srcOrd="0" destOrd="0" parTransId="{7F2CCD8E-F4BF-4922-94B9-7F877584D5A4}" sibTransId="{412E5DDA-1A18-479E-8C33-0CF457B93FB7}"/>
    <dgm:cxn modelId="{7C864F43-6B2A-C04E-8E9F-4F47FF80C52C}" type="presOf" srcId="{6145B85A-9BEC-4082-9BD5-DF728B88653B}" destId="{311CD340-0779-394A-AE87-34E27C176555}" srcOrd="0" destOrd="0" presId="urn:microsoft.com/office/officeart/2005/8/layout/hierarchy1"/>
    <dgm:cxn modelId="{D5633866-BB70-2843-A72A-D29B337BC39B}" type="presOf" srcId="{0C994526-23C7-4715-8FA5-07C90A120DEE}" destId="{57ED2D8C-CC8A-8940-BFBC-6430EA11349F}" srcOrd="0" destOrd="0" presId="urn:microsoft.com/office/officeart/2005/8/layout/hierarchy1"/>
    <dgm:cxn modelId="{AE05B780-A045-C84B-BCC2-E63F4CB80DD2}" type="presOf" srcId="{6E0CC74C-9CC8-454F-A61B-614DE2AF5857}" destId="{CC191C9D-54C5-DB46-89D6-47F4E3431F6D}" srcOrd="0" destOrd="0" presId="urn:microsoft.com/office/officeart/2005/8/layout/hierarchy1"/>
    <dgm:cxn modelId="{E684621E-B9EE-D24B-9915-069B420A5786}" type="presOf" srcId="{CC0813E7-A626-4BB0-AB56-AA4EBE5B6CD2}" destId="{69E0E44B-0C13-1347-A9B0-6BA9BA62FB71}" srcOrd="0" destOrd="0" presId="urn:microsoft.com/office/officeart/2005/8/layout/hierarchy1"/>
    <dgm:cxn modelId="{189F6D53-6128-C544-8FAD-6A58BD13E170}" type="presParOf" srcId="{311CD340-0779-394A-AE87-34E27C176555}" destId="{375DD813-D00D-A248-935A-30701119AD13}" srcOrd="0" destOrd="0" presId="urn:microsoft.com/office/officeart/2005/8/layout/hierarchy1"/>
    <dgm:cxn modelId="{EBA898DE-CC94-9547-8294-8EBA70C7294E}" type="presParOf" srcId="{375DD813-D00D-A248-935A-30701119AD13}" destId="{999F3610-D492-994F-9E98-3506202523C7}" srcOrd="0" destOrd="0" presId="urn:microsoft.com/office/officeart/2005/8/layout/hierarchy1"/>
    <dgm:cxn modelId="{62BD8020-DE9C-6C42-9082-B8EC297F89E1}" type="presParOf" srcId="{999F3610-D492-994F-9E98-3506202523C7}" destId="{D7B6E2D6-2241-CE4B-9C2D-E4010C94AA9D}" srcOrd="0" destOrd="0" presId="urn:microsoft.com/office/officeart/2005/8/layout/hierarchy1"/>
    <dgm:cxn modelId="{B58EB960-A4E1-E845-B1BC-B610C857EE67}" type="presParOf" srcId="{999F3610-D492-994F-9E98-3506202523C7}" destId="{CC191C9D-54C5-DB46-89D6-47F4E3431F6D}" srcOrd="1" destOrd="0" presId="urn:microsoft.com/office/officeart/2005/8/layout/hierarchy1"/>
    <dgm:cxn modelId="{55836D63-3EB1-8A42-8F0A-6DFDFFE844A5}" type="presParOf" srcId="{375DD813-D00D-A248-935A-30701119AD13}" destId="{A935AEF7-EFC4-344B-8E78-B07763E6BBC8}" srcOrd="1" destOrd="0" presId="urn:microsoft.com/office/officeart/2005/8/layout/hierarchy1"/>
    <dgm:cxn modelId="{F6429871-A7A3-7845-A2DF-2FEDDB789734}" type="presParOf" srcId="{311CD340-0779-394A-AE87-34E27C176555}" destId="{BBB8E316-A119-8148-A93A-C01E1B96259D}" srcOrd="1" destOrd="0" presId="urn:microsoft.com/office/officeart/2005/8/layout/hierarchy1"/>
    <dgm:cxn modelId="{EEB34D02-5FB6-5F45-9BD0-25ACC0E3D2D3}" type="presParOf" srcId="{BBB8E316-A119-8148-A93A-C01E1B96259D}" destId="{CB5D97E8-68F1-2E4E-B6D5-C1F82C871349}" srcOrd="0" destOrd="0" presId="urn:microsoft.com/office/officeart/2005/8/layout/hierarchy1"/>
    <dgm:cxn modelId="{E336D604-A075-DF40-81FB-0977165771B3}" type="presParOf" srcId="{CB5D97E8-68F1-2E4E-B6D5-C1F82C871349}" destId="{507CA36C-AC8A-6445-AF3B-11D009AC53BA}" srcOrd="0" destOrd="0" presId="urn:microsoft.com/office/officeart/2005/8/layout/hierarchy1"/>
    <dgm:cxn modelId="{DAAB3574-D869-B74B-98D4-56EDDC58B599}" type="presParOf" srcId="{CB5D97E8-68F1-2E4E-B6D5-C1F82C871349}" destId="{69E0E44B-0C13-1347-A9B0-6BA9BA62FB71}" srcOrd="1" destOrd="0" presId="urn:microsoft.com/office/officeart/2005/8/layout/hierarchy1"/>
    <dgm:cxn modelId="{67BDEAD5-D64B-9E43-8E84-F22C3CC4367A}" type="presParOf" srcId="{BBB8E316-A119-8148-A93A-C01E1B96259D}" destId="{A6DC5DA0-E610-E549-974D-FE14FEC377FD}" srcOrd="1" destOrd="0" presId="urn:microsoft.com/office/officeart/2005/8/layout/hierarchy1"/>
    <dgm:cxn modelId="{AC478642-B8D5-594A-9F5C-35B695197BC6}" type="presParOf" srcId="{311CD340-0779-394A-AE87-34E27C176555}" destId="{7958FE37-702C-184B-9D94-A6BEFBF7D5A6}" srcOrd="2" destOrd="0" presId="urn:microsoft.com/office/officeart/2005/8/layout/hierarchy1"/>
    <dgm:cxn modelId="{0B1BE8A7-E056-DA47-A3B1-8E42D1143DD1}" type="presParOf" srcId="{7958FE37-702C-184B-9D94-A6BEFBF7D5A6}" destId="{8D43E0C2-10D4-6A47-A7B4-9010FA841EBB}" srcOrd="0" destOrd="0" presId="urn:microsoft.com/office/officeart/2005/8/layout/hierarchy1"/>
    <dgm:cxn modelId="{CED70C66-9BDF-3E4E-AFBA-3508EE2A7DF2}" type="presParOf" srcId="{8D43E0C2-10D4-6A47-A7B4-9010FA841EBB}" destId="{891CEE56-A992-C243-A72D-0FCD8A456264}" srcOrd="0" destOrd="0" presId="urn:microsoft.com/office/officeart/2005/8/layout/hierarchy1"/>
    <dgm:cxn modelId="{A1BDEACD-45CB-F849-856A-2E93D197914C}" type="presParOf" srcId="{8D43E0C2-10D4-6A47-A7B4-9010FA841EBB}" destId="{57ED2D8C-CC8A-8940-BFBC-6430EA11349F}" srcOrd="1" destOrd="0" presId="urn:microsoft.com/office/officeart/2005/8/layout/hierarchy1"/>
    <dgm:cxn modelId="{76679CE5-DB09-7A4A-A2C6-0576F5D10DAC}" type="presParOf" srcId="{7958FE37-702C-184B-9D94-A6BEFBF7D5A6}" destId="{54497CD4-85A5-0946-A853-F98CCC680A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88EEC4-34B1-40FF-97D6-FDE8EFDED8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C23D0F-5327-4273-A97F-9708AECB040D}">
      <dgm:prSet/>
      <dgm:spPr/>
      <dgm:t>
        <a:bodyPr/>
        <a:lstStyle/>
        <a:p>
          <a:r>
            <a:rPr lang="de-DE" b="1"/>
            <a:t>IHK </a:t>
          </a:r>
          <a:br>
            <a:rPr lang="de-DE" b="1"/>
          </a:br>
          <a:r>
            <a:rPr lang="de-DE">
              <a:hlinkClick xmlns:r="http://schemas.openxmlformats.org/officeDocument/2006/relationships" r:id="rId1"/>
            </a:rPr>
            <a:t>https://www.ihk-schleswig-holstein.de/bildung/weiterbildung/fortbildungspruefungen-az</a:t>
          </a:r>
          <a:endParaRPr lang="en-US"/>
        </a:p>
      </dgm:t>
    </dgm:pt>
    <dgm:pt modelId="{78683D57-5107-4FC8-99A0-26B21AD0EBFA}" type="parTrans" cxnId="{4A517CE6-0669-42B1-9D31-84F119C2B253}">
      <dgm:prSet/>
      <dgm:spPr/>
      <dgm:t>
        <a:bodyPr/>
        <a:lstStyle/>
        <a:p>
          <a:endParaRPr lang="en-US"/>
        </a:p>
      </dgm:t>
    </dgm:pt>
    <dgm:pt modelId="{472708B7-4525-46DB-87E0-6E173D4179F5}" type="sibTrans" cxnId="{4A517CE6-0669-42B1-9D31-84F119C2B253}">
      <dgm:prSet/>
      <dgm:spPr/>
      <dgm:t>
        <a:bodyPr/>
        <a:lstStyle/>
        <a:p>
          <a:endParaRPr lang="en-US"/>
        </a:p>
      </dgm:t>
    </dgm:pt>
    <dgm:pt modelId="{57D730CB-551F-4DE6-92EF-F65580722E0C}">
      <dgm:prSet/>
      <dgm:spPr/>
      <dgm:t>
        <a:bodyPr/>
        <a:lstStyle/>
        <a:p>
          <a:r>
            <a:rPr lang="de-DE" b="1"/>
            <a:t>Hilfsmittelliste</a:t>
          </a:r>
          <a:br>
            <a:rPr lang="de-DE" b="1"/>
          </a:br>
          <a:r>
            <a:rPr lang="de-DE">
              <a:hlinkClick xmlns:r="http://schemas.openxmlformats.org/officeDocument/2006/relationships" r:id="rId2"/>
            </a:rPr>
            <a:t>https://www.dihk-bildungs-gmbh.de/pruefungen/ihk-pruefungen</a:t>
          </a:r>
          <a:endParaRPr lang="en-US"/>
        </a:p>
      </dgm:t>
    </dgm:pt>
    <dgm:pt modelId="{4F42AB10-F91C-413A-B2DC-DCF357AF1C97}" type="parTrans" cxnId="{3A0AAB58-0DA0-430B-B03C-88CAD29279CB}">
      <dgm:prSet/>
      <dgm:spPr/>
      <dgm:t>
        <a:bodyPr/>
        <a:lstStyle/>
        <a:p>
          <a:endParaRPr lang="en-US"/>
        </a:p>
      </dgm:t>
    </dgm:pt>
    <dgm:pt modelId="{10C16760-BD61-4A05-BE65-A02386FEEC70}" type="sibTrans" cxnId="{3A0AAB58-0DA0-430B-B03C-88CAD29279CB}">
      <dgm:prSet/>
      <dgm:spPr/>
      <dgm:t>
        <a:bodyPr/>
        <a:lstStyle/>
        <a:p>
          <a:endParaRPr lang="en-US"/>
        </a:p>
      </dgm:t>
    </dgm:pt>
    <dgm:pt modelId="{8EBB9DEF-5CC2-4D93-8ABA-2EA14362C7E5}">
      <dgm:prSet/>
      <dgm:spPr/>
      <dgm:t>
        <a:bodyPr/>
        <a:lstStyle/>
        <a:p>
          <a:r>
            <a:rPr lang="de-DE" b="1"/>
            <a:t>Aufstiegs-BAföG</a:t>
          </a:r>
          <a:r>
            <a:rPr lang="de-DE"/>
            <a:t/>
          </a:r>
          <a:br>
            <a:rPr lang="de-DE"/>
          </a:br>
          <a:r>
            <a:rPr lang="de-DE">
              <a:hlinkClick xmlns:r="http://schemas.openxmlformats.org/officeDocument/2006/relationships" r:id="rId3"/>
            </a:rPr>
            <a:t>https://www.aufstiegs-bafoeg.de</a:t>
          </a:r>
          <a:endParaRPr lang="en-US"/>
        </a:p>
      </dgm:t>
    </dgm:pt>
    <dgm:pt modelId="{00ABAA06-1837-4E37-8347-DF4EA555A257}" type="parTrans" cxnId="{CDAE524A-0427-407B-8B0A-667CBFD22A5F}">
      <dgm:prSet/>
      <dgm:spPr/>
      <dgm:t>
        <a:bodyPr/>
        <a:lstStyle/>
        <a:p>
          <a:endParaRPr lang="en-US"/>
        </a:p>
      </dgm:t>
    </dgm:pt>
    <dgm:pt modelId="{B1D6CE73-4B48-4327-A144-4E8E31AD6326}" type="sibTrans" cxnId="{CDAE524A-0427-407B-8B0A-667CBFD22A5F}">
      <dgm:prSet/>
      <dgm:spPr/>
      <dgm:t>
        <a:bodyPr/>
        <a:lstStyle/>
        <a:p>
          <a:endParaRPr lang="en-US"/>
        </a:p>
      </dgm:t>
    </dgm:pt>
    <dgm:pt modelId="{1F9802C8-5AFB-49F4-A10D-31BA6C36967F}">
      <dgm:prSet/>
      <dgm:spPr/>
      <dgm:t>
        <a:bodyPr/>
        <a:lstStyle/>
        <a:p>
          <a:r>
            <a:rPr lang="de-DE" b="1"/>
            <a:t>DIHK Shop</a:t>
          </a:r>
          <a:br>
            <a:rPr lang="de-DE" b="1"/>
          </a:br>
          <a:r>
            <a:rPr lang="de-DE">
              <a:hlinkClick xmlns:r="http://schemas.openxmlformats.org/officeDocument/2006/relationships" r:id="rId4"/>
            </a:rPr>
            <a:t>https://www.dihk-bildung.shop</a:t>
          </a:r>
          <a:endParaRPr lang="en-US"/>
        </a:p>
      </dgm:t>
    </dgm:pt>
    <dgm:pt modelId="{DE9EF366-C48C-41AC-8D2E-5AEBAD02522F}" type="parTrans" cxnId="{C4E6C4EE-720C-4D19-8B50-1AE57C776B35}">
      <dgm:prSet/>
      <dgm:spPr/>
      <dgm:t>
        <a:bodyPr/>
        <a:lstStyle/>
        <a:p>
          <a:endParaRPr lang="en-US"/>
        </a:p>
      </dgm:t>
    </dgm:pt>
    <dgm:pt modelId="{3DB65EBB-6064-490B-A5A5-6DF3688B17BF}" type="sibTrans" cxnId="{C4E6C4EE-720C-4D19-8B50-1AE57C776B35}">
      <dgm:prSet/>
      <dgm:spPr/>
      <dgm:t>
        <a:bodyPr/>
        <a:lstStyle/>
        <a:p>
          <a:endParaRPr lang="en-US"/>
        </a:p>
      </dgm:t>
    </dgm:pt>
    <dgm:pt modelId="{CC811530-12FF-5E4F-A1E2-32F1B871348B}" type="pres">
      <dgm:prSet presAssocID="{9488EEC4-34B1-40FF-97D6-FDE8EFDED8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B7378A21-13F9-BA46-A4F0-0CB3CDFD2F4C}" type="pres">
      <dgm:prSet presAssocID="{88C23D0F-5327-4273-A97F-9708AECB040D}" presName="thickLine" presStyleLbl="alignNode1" presStyleIdx="0" presStyleCnt="4"/>
      <dgm:spPr/>
    </dgm:pt>
    <dgm:pt modelId="{27AED928-9619-1D44-A7EB-4ADC3180BCEC}" type="pres">
      <dgm:prSet presAssocID="{88C23D0F-5327-4273-A97F-9708AECB040D}" presName="horz1" presStyleCnt="0"/>
      <dgm:spPr/>
    </dgm:pt>
    <dgm:pt modelId="{36D8FC98-4F2E-D840-B727-4D97B2760FE3}" type="pres">
      <dgm:prSet presAssocID="{88C23D0F-5327-4273-A97F-9708AECB040D}" presName="tx1" presStyleLbl="revTx" presStyleIdx="0" presStyleCnt="4"/>
      <dgm:spPr/>
      <dgm:t>
        <a:bodyPr/>
        <a:lstStyle/>
        <a:p>
          <a:endParaRPr lang="de-DE"/>
        </a:p>
      </dgm:t>
    </dgm:pt>
    <dgm:pt modelId="{DB308B52-EBBF-3044-BCDF-E20B618331E0}" type="pres">
      <dgm:prSet presAssocID="{88C23D0F-5327-4273-A97F-9708AECB040D}" presName="vert1" presStyleCnt="0"/>
      <dgm:spPr/>
    </dgm:pt>
    <dgm:pt modelId="{A9847ACF-49A4-7242-AB68-F5F78106FED5}" type="pres">
      <dgm:prSet presAssocID="{57D730CB-551F-4DE6-92EF-F65580722E0C}" presName="thickLine" presStyleLbl="alignNode1" presStyleIdx="1" presStyleCnt="4"/>
      <dgm:spPr/>
    </dgm:pt>
    <dgm:pt modelId="{1C3DEDEC-6D8D-C14E-BA7E-0C9F14B2F654}" type="pres">
      <dgm:prSet presAssocID="{57D730CB-551F-4DE6-92EF-F65580722E0C}" presName="horz1" presStyleCnt="0"/>
      <dgm:spPr/>
    </dgm:pt>
    <dgm:pt modelId="{7047BBF6-8408-1D4B-9340-43AEB648A1B9}" type="pres">
      <dgm:prSet presAssocID="{57D730CB-551F-4DE6-92EF-F65580722E0C}" presName="tx1" presStyleLbl="revTx" presStyleIdx="1" presStyleCnt="4"/>
      <dgm:spPr/>
      <dgm:t>
        <a:bodyPr/>
        <a:lstStyle/>
        <a:p>
          <a:endParaRPr lang="de-DE"/>
        </a:p>
      </dgm:t>
    </dgm:pt>
    <dgm:pt modelId="{D8C6BC60-5F95-6444-82FA-9AC8EF028452}" type="pres">
      <dgm:prSet presAssocID="{57D730CB-551F-4DE6-92EF-F65580722E0C}" presName="vert1" presStyleCnt="0"/>
      <dgm:spPr/>
    </dgm:pt>
    <dgm:pt modelId="{4184162E-663E-DE4C-B0BF-BF9E59418376}" type="pres">
      <dgm:prSet presAssocID="{8EBB9DEF-5CC2-4D93-8ABA-2EA14362C7E5}" presName="thickLine" presStyleLbl="alignNode1" presStyleIdx="2" presStyleCnt="4"/>
      <dgm:spPr/>
    </dgm:pt>
    <dgm:pt modelId="{C8FC349A-C2EF-154C-8002-B1E646E4B1E3}" type="pres">
      <dgm:prSet presAssocID="{8EBB9DEF-5CC2-4D93-8ABA-2EA14362C7E5}" presName="horz1" presStyleCnt="0"/>
      <dgm:spPr/>
    </dgm:pt>
    <dgm:pt modelId="{5DC19896-460A-B64F-811D-58300CDAF32D}" type="pres">
      <dgm:prSet presAssocID="{8EBB9DEF-5CC2-4D93-8ABA-2EA14362C7E5}" presName="tx1" presStyleLbl="revTx" presStyleIdx="2" presStyleCnt="4"/>
      <dgm:spPr/>
      <dgm:t>
        <a:bodyPr/>
        <a:lstStyle/>
        <a:p>
          <a:endParaRPr lang="de-DE"/>
        </a:p>
      </dgm:t>
    </dgm:pt>
    <dgm:pt modelId="{83B24EE7-5477-9A4F-9982-96EA85A1AD77}" type="pres">
      <dgm:prSet presAssocID="{8EBB9DEF-5CC2-4D93-8ABA-2EA14362C7E5}" presName="vert1" presStyleCnt="0"/>
      <dgm:spPr/>
    </dgm:pt>
    <dgm:pt modelId="{3B59DE40-886A-6B4B-AE22-7A6FCACB6D34}" type="pres">
      <dgm:prSet presAssocID="{1F9802C8-5AFB-49F4-A10D-31BA6C36967F}" presName="thickLine" presStyleLbl="alignNode1" presStyleIdx="3" presStyleCnt="4"/>
      <dgm:spPr/>
    </dgm:pt>
    <dgm:pt modelId="{366B4A5A-2A04-E64B-A1B2-D83C2048FE9B}" type="pres">
      <dgm:prSet presAssocID="{1F9802C8-5AFB-49F4-A10D-31BA6C36967F}" presName="horz1" presStyleCnt="0"/>
      <dgm:spPr/>
    </dgm:pt>
    <dgm:pt modelId="{0742F8D6-D401-0440-A4C8-6ADFDA3F1445}" type="pres">
      <dgm:prSet presAssocID="{1F9802C8-5AFB-49F4-A10D-31BA6C36967F}" presName="tx1" presStyleLbl="revTx" presStyleIdx="3" presStyleCnt="4"/>
      <dgm:spPr/>
      <dgm:t>
        <a:bodyPr/>
        <a:lstStyle/>
        <a:p>
          <a:endParaRPr lang="de-DE"/>
        </a:p>
      </dgm:t>
    </dgm:pt>
    <dgm:pt modelId="{D96F5D4E-F298-DA41-929A-DD2F016F2C81}" type="pres">
      <dgm:prSet presAssocID="{1F9802C8-5AFB-49F4-A10D-31BA6C36967F}" presName="vert1" presStyleCnt="0"/>
      <dgm:spPr/>
    </dgm:pt>
  </dgm:ptLst>
  <dgm:cxnLst>
    <dgm:cxn modelId="{46000BA1-8F16-4145-95BF-C69E728ECCE7}" type="presOf" srcId="{57D730CB-551F-4DE6-92EF-F65580722E0C}" destId="{7047BBF6-8408-1D4B-9340-43AEB648A1B9}" srcOrd="0" destOrd="0" presId="urn:microsoft.com/office/officeart/2008/layout/LinedList"/>
    <dgm:cxn modelId="{3A0AAB58-0DA0-430B-B03C-88CAD29279CB}" srcId="{9488EEC4-34B1-40FF-97D6-FDE8EFDED8EF}" destId="{57D730CB-551F-4DE6-92EF-F65580722E0C}" srcOrd="1" destOrd="0" parTransId="{4F42AB10-F91C-413A-B2DC-DCF357AF1C97}" sibTransId="{10C16760-BD61-4A05-BE65-A02386FEEC70}"/>
    <dgm:cxn modelId="{4A517CE6-0669-42B1-9D31-84F119C2B253}" srcId="{9488EEC4-34B1-40FF-97D6-FDE8EFDED8EF}" destId="{88C23D0F-5327-4273-A97F-9708AECB040D}" srcOrd="0" destOrd="0" parTransId="{78683D57-5107-4FC8-99A0-26B21AD0EBFA}" sibTransId="{472708B7-4525-46DB-87E0-6E173D4179F5}"/>
    <dgm:cxn modelId="{C4E6C4EE-720C-4D19-8B50-1AE57C776B35}" srcId="{9488EEC4-34B1-40FF-97D6-FDE8EFDED8EF}" destId="{1F9802C8-5AFB-49F4-A10D-31BA6C36967F}" srcOrd="3" destOrd="0" parTransId="{DE9EF366-C48C-41AC-8D2E-5AEBAD02522F}" sibTransId="{3DB65EBB-6064-490B-A5A5-6DF3688B17BF}"/>
    <dgm:cxn modelId="{C0315BF7-1D01-A641-8523-1C2C4ACA42FA}" type="presOf" srcId="{8EBB9DEF-5CC2-4D93-8ABA-2EA14362C7E5}" destId="{5DC19896-460A-B64F-811D-58300CDAF32D}" srcOrd="0" destOrd="0" presId="urn:microsoft.com/office/officeart/2008/layout/LinedList"/>
    <dgm:cxn modelId="{B10EF7EF-526B-9F40-8FE2-E5E01FB64C93}" type="presOf" srcId="{88C23D0F-5327-4273-A97F-9708AECB040D}" destId="{36D8FC98-4F2E-D840-B727-4D97B2760FE3}" srcOrd="0" destOrd="0" presId="urn:microsoft.com/office/officeart/2008/layout/LinedList"/>
    <dgm:cxn modelId="{32836EFD-7AC2-8045-BA94-4BE415701F89}" type="presOf" srcId="{9488EEC4-34B1-40FF-97D6-FDE8EFDED8EF}" destId="{CC811530-12FF-5E4F-A1E2-32F1B871348B}" srcOrd="0" destOrd="0" presId="urn:microsoft.com/office/officeart/2008/layout/LinedList"/>
    <dgm:cxn modelId="{CDAE524A-0427-407B-8B0A-667CBFD22A5F}" srcId="{9488EEC4-34B1-40FF-97D6-FDE8EFDED8EF}" destId="{8EBB9DEF-5CC2-4D93-8ABA-2EA14362C7E5}" srcOrd="2" destOrd="0" parTransId="{00ABAA06-1837-4E37-8347-DF4EA555A257}" sibTransId="{B1D6CE73-4B48-4327-A144-4E8E31AD6326}"/>
    <dgm:cxn modelId="{90428A2D-5823-C641-9E8C-9A2E1AD5F2A5}" type="presOf" srcId="{1F9802C8-5AFB-49F4-A10D-31BA6C36967F}" destId="{0742F8D6-D401-0440-A4C8-6ADFDA3F1445}" srcOrd="0" destOrd="0" presId="urn:microsoft.com/office/officeart/2008/layout/LinedList"/>
    <dgm:cxn modelId="{C1CD31FD-02BB-1147-BB29-A319FB64116B}" type="presParOf" srcId="{CC811530-12FF-5E4F-A1E2-32F1B871348B}" destId="{B7378A21-13F9-BA46-A4F0-0CB3CDFD2F4C}" srcOrd="0" destOrd="0" presId="urn:microsoft.com/office/officeart/2008/layout/LinedList"/>
    <dgm:cxn modelId="{0E596970-F7B3-F946-AD85-9618F2E0882D}" type="presParOf" srcId="{CC811530-12FF-5E4F-A1E2-32F1B871348B}" destId="{27AED928-9619-1D44-A7EB-4ADC3180BCEC}" srcOrd="1" destOrd="0" presId="urn:microsoft.com/office/officeart/2008/layout/LinedList"/>
    <dgm:cxn modelId="{61CFA002-379E-EB49-A7C9-F8F4F0D63D5C}" type="presParOf" srcId="{27AED928-9619-1D44-A7EB-4ADC3180BCEC}" destId="{36D8FC98-4F2E-D840-B727-4D97B2760FE3}" srcOrd="0" destOrd="0" presId="urn:microsoft.com/office/officeart/2008/layout/LinedList"/>
    <dgm:cxn modelId="{6D672590-EA49-514A-94AD-5CFF7F679150}" type="presParOf" srcId="{27AED928-9619-1D44-A7EB-4ADC3180BCEC}" destId="{DB308B52-EBBF-3044-BCDF-E20B618331E0}" srcOrd="1" destOrd="0" presId="urn:microsoft.com/office/officeart/2008/layout/LinedList"/>
    <dgm:cxn modelId="{0B6B38A5-8BA3-0341-83DE-4D248571DF85}" type="presParOf" srcId="{CC811530-12FF-5E4F-A1E2-32F1B871348B}" destId="{A9847ACF-49A4-7242-AB68-F5F78106FED5}" srcOrd="2" destOrd="0" presId="urn:microsoft.com/office/officeart/2008/layout/LinedList"/>
    <dgm:cxn modelId="{63143A83-2328-5B43-ADAA-3F108E8704CE}" type="presParOf" srcId="{CC811530-12FF-5E4F-A1E2-32F1B871348B}" destId="{1C3DEDEC-6D8D-C14E-BA7E-0C9F14B2F654}" srcOrd="3" destOrd="0" presId="urn:microsoft.com/office/officeart/2008/layout/LinedList"/>
    <dgm:cxn modelId="{A75755D7-87CE-D84A-A09F-0C8231376E5B}" type="presParOf" srcId="{1C3DEDEC-6D8D-C14E-BA7E-0C9F14B2F654}" destId="{7047BBF6-8408-1D4B-9340-43AEB648A1B9}" srcOrd="0" destOrd="0" presId="urn:microsoft.com/office/officeart/2008/layout/LinedList"/>
    <dgm:cxn modelId="{63204268-B749-8540-A130-DB896CE0B0A2}" type="presParOf" srcId="{1C3DEDEC-6D8D-C14E-BA7E-0C9F14B2F654}" destId="{D8C6BC60-5F95-6444-82FA-9AC8EF028452}" srcOrd="1" destOrd="0" presId="urn:microsoft.com/office/officeart/2008/layout/LinedList"/>
    <dgm:cxn modelId="{26A8D418-D6B7-E443-8A33-061E0B5A5991}" type="presParOf" srcId="{CC811530-12FF-5E4F-A1E2-32F1B871348B}" destId="{4184162E-663E-DE4C-B0BF-BF9E59418376}" srcOrd="4" destOrd="0" presId="urn:microsoft.com/office/officeart/2008/layout/LinedList"/>
    <dgm:cxn modelId="{D07B4FC5-2603-DA4F-BD35-D4ABD05F5315}" type="presParOf" srcId="{CC811530-12FF-5E4F-A1E2-32F1B871348B}" destId="{C8FC349A-C2EF-154C-8002-B1E646E4B1E3}" srcOrd="5" destOrd="0" presId="urn:microsoft.com/office/officeart/2008/layout/LinedList"/>
    <dgm:cxn modelId="{B1270D91-E59F-8140-AA45-B3CF3665834B}" type="presParOf" srcId="{C8FC349A-C2EF-154C-8002-B1E646E4B1E3}" destId="{5DC19896-460A-B64F-811D-58300CDAF32D}" srcOrd="0" destOrd="0" presId="urn:microsoft.com/office/officeart/2008/layout/LinedList"/>
    <dgm:cxn modelId="{6B1471E5-F790-8F48-9D1F-C1877268D008}" type="presParOf" srcId="{C8FC349A-C2EF-154C-8002-B1E646E4B1E3}" destId="{83B24EE7-5477-9A4F-9982-96EA85A1AD77}" srcOrd="1" destOrd="0" presId="urn:microsoft.com/office/officeart/2008/layout/LinedList"/>
    <dgm:cxn modelId="{0959E2B7-4B9A-3542-B4D0-7C062890FED6}" type="presParOf" srcId="{CC811530-12FF-5E4F-A1E2-32F1B871348B}" destId="{3B59DE40-886A-6B4B-AE22-7A6FCACB6D34}" srcOrd="6" destOrd="0" presId="urn:microsoft.com/office/officeart/2008/layout/LinedList"/>
    <dgm:cxn modelId="{58DA598D-C8E1-1F4D-9979-4BFF328666CA}" type="presParOf" srcId="{CC811530-12FF-5E4F-A1E2-32F1B871348B}" destId="{366B4A5A-2A04-E64B-A1B2-D83C2048FE9B}" srcOrd="7" destOrd="0" presId="urn:microsoft.com/office/officeart/2008/layout/LinedList"/>
    <dgm:cxn modelId="{CD306032-38AE-964E-89DF-EAD5005C72DC}" type="presParOf" srcId="{366B4A5A-2A04-E64B-A1B2-D83C2048FE9B}" destId="{0742F8D6-D401-0440-A4C8-6ADFDA3F1445}" srcOrd="0" destOrd="0" presId="urn:microsoft.com/office/officeart/2008/layout/LinedList"/>
    <dgm:cxn modelId="{E4B95BD1-3E67-5544-9CEE-E7515B8B593E}" type="presParOf" srcId="{366B4A5A-2A04-E64B-A1B2-D83C2048FE9B}" destId="{D96F5D4E-F298-DA41-929A-DD2F016F2C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E280D-23F2-7442-8502-92A857E609EF}">
      <dsp:nvSpPr>
        <dsp:cNvPr id="0" name=""/>
        <dsp:cNvSpPr/>
      </dsp:nvSpPr>
      <dsp:spPr>
        <a:xfrm>
          <a:off x="894203" y="259498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Industriemeister-/in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Metall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Mechatronik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Elektrotechnik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Luftfahrttechnik</a:t>
          </a:r>
        </a:p>
      </dsp:txBody>
      <dsp:txXfrm>
        <a:off x="894203" y="259498"/>
        <a:ext cx="4524124" cy="1413789"/>
      </dsp:txXfrm>
    </dsp:sp>
    <dsp:sp modelId="{DC72C59D-BC04-6640-BD68-02DD6F22C1D1}">
      <dsp:nvSpPr>
        <dsp:cNvPr id="0" name=""/>
        <dsp:cNvSpPr/>
      </dsp:nvSpPr>
      <dsp:spPr>
        <a:xfrm>
          <a:off x="705698" y="55284"/>
          <a:ext cx="989652" cy="14844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94A7D-A3C9-2E48-9AC0-B64B8305704D}">
      <dsp:nvSpPr>
        <dsp:cNvPr id="0" name=""/>
        <dsp:cNvSpPr/>
      </dsp:nvSpPr>
      <dsp:spPr>
        <a:xfrm>
          <a:off x="894203" y="2039301"/>
          <a:ext cx="4524124" cy="14137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606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Fachmeister/-innen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Logistik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Taucher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Möbel-, Küchen-, Umzugsservice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Abwasser</a:t>
          </a:r>
        </a:p>
      </dsp:txBody>
      <dsp:txXfrm>
        <a:off x="894203" y="2039301"/>
        <a:ext cx="4524124" cy="1413789"/>
      </dsp:txXfrm>
    </dsp:sp>
    <dsp:sp modelId="{BE86A03D-E758-BF4A-8C85-7293A465F874}">
      <dsp:nvSpPr>
        <dsp:cNvPr id="0" name=""/>
        <dsp:cNvSpPr/>
      </dsp:nvSpPr>
      <dsp:spPr>
        <a:xfrm>
          <a:off x="705698" y="1835087"/>
          <a:ext cx="989652" cy="14844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6A79-75F6-E64A-BC67-F2C2DE109164}">
      <dsp:nvSpPr>
        <dsp:cNvPr id="0" name=""/>
        <dsp:cNvSpPr/>
      </dsp:nvSpPr>
      <dsp:spPr>
        <a:xfrm>
          <a:off x="241193" y="473898"/>
          <a:ext cx="5718765" cy="3021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0472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Fachwirt/-in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Immobilien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Handel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Industrie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Wirtschaft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Energiewirtschaft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Büro- und Projektorganisation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Gastgewerbe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E-Commerce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Tourismus</a:t>
          </a:r>
        </a:p>
      </dsp:txBody>
      <dsp:txXfrm>
        <a:off x="241193" y="473898"/>
        <a:ext cx="5718765" cy="3021473"/>
      </dsp:txXfrm>
    </dsp:sp>
    <dsp:sp modelId="{D4CF1DE3-6F80-C34F-BFA5-5A5A8499F19C}">
      <dsp:nvSpPr>
        <dsp:cNvPr id="0" name=""/>
        <dsp:cNvSpPr/>
      </dsp:nvSpPr>
      <dsp:spPr>
        <a:xfrm>
          <a:off x="2911" y="832939"/>
          <a:ext cx="1250979" cy="18764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20100" y="883056"/>
          <a:ext cx="5282409" cy="16507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11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Kaufmännisch</a:t>
          </a:r>
          <a:r>
            <a:rPr lang="de-DE" sz="1500" kern="1200" dirty="0"/>
            <a:t/>
          </a:r>
          <a:br>
            <a:rPr lang="de-DE" sz="1500" kern="1200" dirty="0"/>
          </a:br>
          <a:r>
            <a:rPr lang="de-DE" sz="1500" kern="1200" dirty="0"/>
            <a:t>- Bilanzbuchhalter/-in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Controller/-in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Personalfachkaufmann/-</a:t>
          </a:r>
          <a:r>
            <a:rPr lang="de-DE" sz="1500" kern="1200" dirty="0" smtClean="0"/>
            <a:t>frau</a:t>
          </a:r>
          <a:endParaRPr lang="de-DE" sz="1500" kern="1200" dirty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Technische/</a:t>
          </a:r>
          <a:r>
            <a:rPr lang="de-DE" sz="1500" kern="1200" dirty="0" err="1"/>
            <a:t>r</a:t>
          </a:r>
          <a:r>
            <a:rPr lang="de-DE" sz="1500" kern="1200" dirty="0"/>
            <a:t> Fachwirt/-in</a:t>
          </a:r>
        </a:p>
      </dsp:txBody>
      <dsp:txXfrm>
        <a:off x="220100" y="883056"/>
        <a:ext cx="5282409" cy="1650753"/>
      </dsp:txXfrm>
    </dsp:sp>
    <dsp:sp modelId="{512620CF-EBF8-684D-85AE-2AFAF377B2DC}">
      <dsp:nvSpPr>
        <dsp:cNvPr id="0" name=""/>
        <dsp:cNvSpPr/>
      </dsp:nvSpPr>
      <dsp:spPr>
        <a:xfrm>
          <a:off x="0" y="644614"/>
          <a:ext cx="1155527" cy="1733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4623-E66F-B240-9DE2-66259D58D889}">
      <dsp:nvSpPr>
        <dsp:cNvPr id="0" name=""/>
        <dsp:cNvSpPr/>
      </dsp:nvSpPr>
      <dsp:spPr>
        <a:xfrm>
          <a:off x="233750" y="909731"/>
          <a:ext cx="5610001" cy="175312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74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/>
            <a:t>Pädagogisch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/>
            <a:t>- Aus- und Weiterbildungspädagoge/-in</a:t>
          </a:r>
        </a:p>
      </dsp:txBody>
      <dsp:txXfrm>
        <a:off x="233750" y="909731"/>
        <a:ext cx="5610001" cy="1753125"/>
      </dsp:txXfrm>
    </dsp:sp>
    <dsp:sp modelId="{512620CF-EBF8-684D-85AE-2AFAF377B2DC}">
      <dsp:nvSpPr>
        <dsp:cNvPr id="0" name=""/>
        <dsp:cNvSpPr/>
      </dsp:nvSpPr>
      <dsp:spPr>
        <a:xfrm>
          <a:off x="0" y="656502"/>
          <a:ext cx="1227187" cy="1840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D3062-AFDD-A243-8531-15FDE1CB880F}">
      <dsp:nvSpPr>
        <dsp:cNvPr id="0" name=""/>
        <dsp:cNvSpPr/>
      </dsp:nvSpPr>
      <dsp:spPr>
        <a:xfrm>
          <a:off x="0" y="2239"/>
          <a:ext cx="10468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8A207-3329-F146-B57D-FBA03298AE79}">
      <dsp:nvSpPr>
        <dsp:cNvPr id="0" name=""/>
        <dsp:cNvSpPr/>
      </dsp:nvSpPr>
      <dsp:spPr>
        <a:xfrm>
          <a:off x="0" y="2239"/>
          <a:ext cx="2093716" cy="458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Fakten zur Höheren Berufsbildung</a:t>
          </a:r>
        </a:p>
      </dsp:txBody>
      <dsp:txXfrm>
        <a:off x="0" y="2239"/>
        <a:ext cx="2093716" cy="4581144"/>
      </dsp:txXfrm>
    </dsp:sp>
    <dsp:sp modelId="{096D96EE-A7B3-644D-A753-64C0A8166926}">
      <dsp:nvSpPr>
        <dsp:cNvPr id="0" name=""/>
        <dsp:cNvSpPr/>
      </dsp:nvSpPr>
      <dsp:spPr>
        <a:xfrm>
          <a:off x="2250745" y="29333"/>
          <a:ext cx="4807043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Prüfung vor der Industrie- und Handelskammer</a:t>
          </a:r>
        </a:p>
      </dsp:txBody>
      <dsp:txXfrm>
        <a:off x="2250745" y="29333"/>
        <a:ext cx="4807043" cy="541885"/>
      </dsp:txXfrm>
    </dsp:sp>
    <dsp:sp modelId="{03296B6B-B717-1A43-A9EB-CF1455899714}">
      <dsp:nvSpPr>
        <dsp:cNvPr id="0" name=""/>
        <dsp:cNvSpPr/>
      </dsp:nvSpPr>
      <dsp:spPr>
        <a:xfrm>
          <a:off x="2093716" y="57121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1DA451-0D22-A14A-B39C-DD1526323EA1}">
      <dsp:nvSpPr>
        <dsp:cNvPr id="0" name=""/>
        <dsp:cNvSpPr/>
      </dsp:nvSpPr>
      <dsp:spPr>
        <a:xfrm>
          <a:off x="2250745" y="598313"/>
          <a:ext cx="4243521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Zulassung zur Prüfung erforderlich</a:t>
          </a:r>
        </a:p>
      </dsp:txBody>
      <dsp:txXfrm>
        <a:off x="2250745" y="598313"/>
        <a:ext cx="4243521" cy="541885"/>
      </dsp:txXfrm>
    </dsp:sp>
    <dsp:sp modelId="{C441D46B-975D-EF49-8941-3B7DB7280929}">
      <dsp:nvSpPr>
        <dsp:cNvPr id="0" name=""/>
        <dsp:cNvSpPr/>
      </dsp:nvSpPr>
      <dsp:spPr>
        <a:xfrm>
          <a:off x="2093716" y="10876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A6026-8842-824E-8666-6E8E242B870F}">
      <dsp:nvSpPr>
        <dsp:cNvPr id="0" name=""/>
        <dsp:cNvSpPr/>
      </dsp:nvSpPr>
      <dsp:spPr>
        <a:xfrm>
          <a:off x="2250745" y="1167293"/>
          <a:ext cx="4590299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Bundeseinheitliche Prüfung (2x im Jahr)</a:t>
          </a:r>
        </a:p>
      </dsp:txBody>
      <dsp:txXfrm>
        <a:off x="2250745" y="1167293"/>
        <a:ext cx="4590299" cy="541885"/>
      </dsp:txXfrm>
    </dsp:sp>
    <dsp:sp modelId="{9C882D7E-75D6-394B-86C5-6BEB2F2F32F9}">
      <dsp:nvSpPr>
        <dsp:cNvPr id="0" name=""/>
        <dsp:cNvSpPr/>
      </dsp:nvSpPr>
      <dsp:spPr>
        <a:xfrm>
          <a:off x="2093716" y="1646120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3BF90-A318-884C-9EBE-6386DAEA7F08}">
      <dsp:nvSpPr>
        <dsp:cNvPr id="0" name=""/>
        <dsp:cNvSpPr/>
      </dsp:nvSpPr>
      <dsp:spPr>
        <a:xfrm>
          <a:off x="2250745" y="1736273"/>
          <a:ext cx="4200167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Berufener Prüfungsausschuss</a:t>
          </a:r>
        </a:p>
      </dsp:txBody>
      <dsp:txXfrm>
        <a:off x="2250745" y="1736273"/>
        <a:ext cx="4200167" cy="541885"/>
      </dsp:txXfrm>
    </dsp:sp>
    <dsp:sp modelId="{BFDEF1AA-87BB-FB4A-89DA-A62B8806F033}">
      <dsp:nvSpPr>
        <dsp:cNvPr id="0" name=""/>
        <dsp:cNvSpPr/>
      </dsp:nvSpPr>
      <dsp:spPr>
        <a:xfrm>
          <a:off x="2093716" y="216254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992D-35F8-8345-B6A9-C25B9D1FC96E}">
      <dsp:nvSpPr>
        <dsp:cNvPr id="0" name=""/>
        <dsp:cNvSpPr/>
      </dsp:nvSpPr>
      <dsp:spPr>
        <a:xfrm>
          <a:off x="2250745" y="218962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DIHK-Rahmenplan</a:t>
          </a:r>
        </a:p>
      </dsp:txBody>
      <dsp:txXfrm>
        <a:off x="2250745" y="2189621"/>
        <a:ext cx="2633895" cy="541885"/>
      </dsp:txXfrm>
    </dsp:sp>
    <dsp:sp modelId="{9855E946-DEDA-D044-ACB8-8F1CF79107A8}">
      <dsp:nvSpPr>
        <dsp:cNvPr id="0" name=""/>
        <dsp:cNvSpPr/>
      </dsp:nvSpPr>
      <dsp:spPr>
        <a:xfrm>
          <a:off x="2093716" y="270000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1A330-2F96-9640-875A-194C95648256}">
      <dsp:nvSpPr>
        <dsp:cNvPr id="0" name=""/>
        <dsp:cNvSpPr/>
      </dsp:nvSpPr>
      <dsp:spPr>
        <a:xfrm>
          <a:off x="2250745" y="2727058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Förderung Aufstiegs-BAföG</a:t>
          </a:r>
        </a:p>
      </dsp:txBody>
      <dsp:txXfrm>
        <a:off x="2250745" y="2727058"/>
        <a:ext cx="2633895" cy="541885"/>
      </dsp:txXfrm>
    </dsp:sp>
    <dsp:sp modelId="{CC2C76C4-4852-CC4D-B43E-C86293F37D52}">
      <dsp:nvSpPr>
        <dsp:cNvPr id="0" name=""/>
        <dsp:cNvSpPr/>
      </dsp:nvSpPr>
      <dsp:spPr>
        <a:xfrm>
          <a:off x="2093716" y="3268981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9663-1FC3-F641-B659-B55F0F199E3C}">
      <dsp:nvSpPr>
        <dsp:cNvPr id="0" name=""/>
        <dsp:cNvSpPr/>
      </dsp:nvSpPr>
      <dsp:spPr>
        <a:xfrm>
          <a:off x="2250745" y="3296038"/>
          <a:ext cx="6188442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"</a:t>
          </a:r>
          <a:r>
            <a:rPr lang="de-DE" sz="1400" kern="1200" dirty="0" smtClean="0"/>
            <a:t>berufsbegleitend“ </a:t>
          </a:r>
          <a:r>
            <a:rPr lang="de-DE" sz="1400" kern="1200" dirty="0"/>
            <a:t>(Abendschule) oder tagsüber (Vollzeit)</a:t>
          </a:r>
        </a:p>
      </dsp:txBody>
      <dsp:txXfrm>
        <a:off x="2250745" y="3296038"/>
        <a:ext cx="6188442" cy="541885"/>
      </dsp:txXfrm>
    </dsp:sp>
    <dsp:sp modelId="{F4B93B09-2FF6-9844-9221-D88FA247236C}">
      <dsp:nvSpPr>
        <dsp:cNvPr id="0" name=""/>
        <dsp:cNvSpPr/>
      </dsp:nvSpPr>
      <dsp:spPr>
        <a:xfrm>
          <a:off x="2093716" y="3732862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9C75-81FB-6048-8538-6C6CDEF0EED4}">
      <dsp:nvSpPr>
        <dsp:cNvPr id="0" name=""/>
        <dsp:cNvSpPr/>
      </dsp:nvSpPr>
      <dsp:spPr>
        <a:xfrm>
          <a:off x="2250745" y="3791441"/>
          <a:ext cx="2633895" cy="54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Durchführungsformen</a:t>
          </a:r>
        </a:p>
      </dsp:txBody>
      <dsp:txXfrm>
        <a:off x="2250745" y="3791441"/>
        <a:ext cx="2633895" cy="541885"/>
      </dsp:txXfrm>
    </dsp:sp>
    <dsp:sp modelId="{41E6BD15-71D3-514B-9B47-978737FAFB33}">
      <dsp:nvSpPr>
        <dsp:cNvPr id="0" name=""/>
        <dsp:cNvSpPr/>
      </dsp:nvSpPr>
      <dsp:spPr>
        <a:xfrm>
          <a:off x="5041669" y="3780977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/>
            <a:t>Präsenz</a:t>
          </a:r>
        </a:p>
      </dsp:txBody>
      <dsp:txXfrm>
        <a:off x="5041669" y="3780977"/>
        <a:ext cx="2633895" cy="270942"/>
      </dsp:txXfrm>
    </dsp:sp>
    <dsp:sp modelId="{22BE0F2D-AF5E-4743-9537-694A5461FB2B}">
      <dsp:nvSpPr>
        <dsp:cNvPr id="0" name=""/>
        <dsp:cNvSpPr/>
      </dsp:nvSpPr>
      <dsp:spPr>
        <a:xfrm>
          <a:off x="4884640" y="4051920"/>
          <a:ext cx="55818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09C1-E9E0-774D-8A46-31D2DB73B993}">
      <dsp:nvSpPr>
        <dsp:cNvPr id="0" name=""/>
        <dsp:cNvSpPr/>
      </dsp:nvSpPr>
      <dsp:spPr>
        <a:xfrm>
          <a:off x="5041669" y="4051920"/>
          <a:ext cx="2633895" cy="270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/>
            <a:t>Online</a:t>
          </a:r>
        </a:p>
      </dsp:txBody>
      <dsp:txXfrm>
        <a:off x="5041669" y="4051920"/>
        <a:ext cx="2633895" cy="270942"/>
      </dsp:txXfrm>
    </dsp:sp>
    <dsp:sp modelId="{C15B0BB7-7959-BC41-A174-3B502D868BC8}">
      <dsp:nvSpPr>
        <dsp:cNvPr id="0" name=""/>
        <dsp:cNvSpPr/>
      </dsp:nvSpPr>
      <dsp:spPr>
        <a:xfrm>
          <a:off x="7832593" y="4093958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Kombiniert (Präsenz und Online)</a:t>
          </a:r>
        </a:p>
      </dsp:txBody>
      <dsp:txXfrm>
        <a:off x="7832593" y="4093958"/>
        <a:ext cx="2633895" cy="135471"/>
      </dsp:txXfrm>
    </dsp:sp>
    <dsp:sp modelId="{1B5A7232-A6D2-3947-ABCE-165A2FBDCF07}">
      <dsp:nvSpPr>
        <dsp:cNvPr id="0" name=""/>
        <dsp:cNvSpPr/>
      </dsp:nvSpPr>
      <dsp:spPr>
        <a:xfrm>
          <a:off x="7832593" y="4281979"/>
          <a:ext cx="2633895" cy="135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/>
            <a:t>Flexibel (Präsenz oder Online)</a:t>
          </a:r>
        </a:p>
      </dsp:txBody>
      <dsp:txXfrm>
        <a:off x="7832593" y="4281979"/>
        <a:ext cx="2633895" cy="135471"/>
      </dsp:txXfrm>
    </dsp:sp>
    <dsp:sp modelId="{2B0851C1-8E8E-E845-A6A3-C92D4DD13FFD}">
      <dsp:nvSpPr>
        <dsp:cNvPr id="0" name=""/>
        <dsp:cNvSpPr/>
      </dsp:nvSpPr>
      <dsp:spPr>
        <a:xfrm>
          <a:off x="2093716" y="4480509"/>
          <a:ext cx="83748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6DB3B-EBD4-374A-AEB7-4DC8848B65F6}">
      <dsp:nvSpPr>
        <dsp:cNvPr id="0" name=""/>
        <dsp:cNvSpPr/>
      </dsp:nvSpPr>
      <dsp:spPr>
        <a:xfrm>
          <a:off x="3164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Bundeseinheitliche Prüfungen </a:t>
          </a:r>
          <a:endParaRPr lang="en-US" sz="1800" kern="1200"/>
        </a:p>
      </dsp:txBody>
      <dsp:txXfrm>
        <a:off x="3164" y="348398"/>
        <a:ext cx="2510156" cy="1506093"/>
      </dsp:txXfrm>
    </dsp:sp>
    <dsp:sp modelId="{0CF16A85-F5F7-B446-AB7A-AB18CADC2ED9}">
      <dsp:nvSpPr>
        <dsp:cNvPr id="0" name=""/>
        <dsp:cNvSpPr/>
      </dsp:nvSpPr>
      <dsp:spPr>
        <a:xfrm>
          <a:off x="2764335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DIHK-Rahmenplan (Inhalte sind </a:t>
          </a:r>
          <a:r>
            <a:rPr lang="de-DE" sz="1800" kern="1200" dirty="0" smtClean="0"/>
            <a:t>bundeseinheitlich</a:t>
          </a:r>
          <a:r>
            <a:rPr lang="de-DE" sz="1800" kern="1200" dirty="0"/>
            <a:t>)</a:t>
          </a:r>
          <a:endParaRPr lang="en-US" sz="1800" kern="1200" dirty="0"/>
        </a:p>
      </dsp:txBody>
      <dsp:txXfrm>
        <a:off x="2764335" y="348398"/>
        <a:ext cx="2510156" cy="1506093"/>
      </dsp:txXfrm>
    </dsp:sp>
    <dsp:sp modelId="{AE6B2876-C36E-CF48-91E9-1CC2B7E72B78}">
      <dsp:nvSpPr>
        <dsp:cNvPr id="0" name=""/>
        <dsp:cNvSpPr/>
      </dsp:nvSpPr>
      <dsp:spPr>
        <a:xfrm>
          <a:off x="5525507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/>
            <a:t>Hands on Methode</a:t>
          </a:r>
          <a:endParaRPr lang="en-US" sz="1800" kern="1200"/>
        </a:p>
      </dsp:txBody>
      <dsp:txXfrm>
        <a:off x="5525507" y="348398"/>
        <a:ext cx="2510156" cy="1506093"/>
      </dsp:txXfrm>
    </dsp:sp>
    <dsp:sp modelId="{5956A577-5969-3D45-8C51-D472E460F655}">
      <dsp:nvSpPr>
        <dsp:cNvPr id="0" name=""/>
        <dsp:cNvSpPr/>
      </dsp:nvSpPr>
      <dsp:spPr>
        <a:xfrm>
          <a:off x="8286679" y="348398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Bis zu 75% Förderung durch </a:t>
          </a:r>
          <a:r>
            <a:rPr lang="de-DE" sz="1800" kern="1200" dirty="0" smtClean="0"/>
            <a:t>Aufstiegs-BAföG</a:t>
          </a:r>
          <a:endParaRPr lang="en-US" sz="1800" kern="1200" dirty="0"/>
        </a:p>
      </dsp:txBody>
      <dsp:txXfrm>
        <a:off x="8286679" y="348398"/>
        <a:ext cx="2510156" cy="1506093"/>
      </dsp:txXfrm>
    </dsp:sp>
    <dsp:sp modelId="{85D2C57F-807A-454C-8127-D8F6E7B2CB75}">
      <dsp:nvSpPr>
        <dsp:cNvPr id="0" name=""/>
        <dsp:cNvSpPr/>
      </dsp:nvSpPr>
      <dsp:spPr>
        <a:xfrm>
          <a:off x="1383750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Kurse „berufsbegleitend“ absolvieren = arbeiten und dabei weiterhin Geld verdienen</a:t>
          </a:r>
          <a:endParaRPr lang="en-US" sz="1800" kern="1200" dirty="0"/>
        </a:p>
      </dsp:txBody>
      <dsp:txXfrm>
        <a:off x="1383750" y="2105507"/>
        <a:ext cx="2510156" cy="1506093"/>
      </dsp:txXfrm>
    </dsp:sp>
    <dsp:sp modelId="{27477307-91C9-DF45-91FE-D360860488B7}">
      <dsp:nvSpPr>
        <dsp:cNvPr id="0" name=""/>
        <dsp:cNvSpPr/>
      </dsp:nvSpPr>
      <dsp:spPr>
        <a:xfrm>
          <a:off x="4144921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Netzwerke mit </a:t>
          </a:r>
          <a:r>
            <a:rPr lang="de-DE" sz="1800" kern="1200" dirty="0" smtClean="0"/>
            <a:t>Gleichgesinnten </a:t>
          </a:r>
          <a:r>
            <a:rPr lang="de-DE" sz="1800" kern="1200" dirty="0"/>
            <a:t>aufbauen</a:t>
          </a:r>
          <a:endParaRPr lang="en-US" sz="1800" kern="1200" dirty="0"/>
        </a:p>
      </dsp:txBody>
      <dsp:txXfrm>
        <a:off x="4144921" y="2105507"/>
        <a:ext cx="2510156" cy="1506093"/>
      </dsp:txXfrm>
    </dsp:sp>
    <dsp:sp modelId="{FCF0F206-C96F-7D42-ACE2-0965A9D2E1B8}">
      <dsp:nvSpPr>
        <dsp:cNvPr id="0" name=""/>
        <dsp:cNvSpPr/>
      </dsp:nvSpPr>
      <dsp:spPr>
        <a:xfrm>
          <a:off x="6906093" y="2105507"/>
          <a:ext cx="2510156" cy="1506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Nach </a:t>
          </a:r>
          <a:r>
            <a:rPr lang="de-DE" sz="1800" kern="1200" dirty="0" smtClean="0"/>
            <a:t>erfolgreichem </a:t>
          </a:r>
          <a:r>
            <a:rPr lang="de-DE" sz="1800" kern="1200" dirty="0"/>
            <a:t>IHK-Abschluss = Allgemeiner Hochschulzugang</a:t>
          </a:r>
          <a:endParaRPr lang="en-US" sz="1800" kern="1200" dirty="0"/>
        </a:p>
      </dsp:txBody>
      <dsp:txXfrm>
        <a:off x="6906093" y="2105507"/>
        <a:ext cx="2510156" cy="15060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5DEB54E-542A-7642-BF2C-60D9533084F0}" type="datetimeFigureOut">
              <a:rPr lang="de-DE" smtClean="0"/>
              <a:t>28.02.2023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47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A5A3-43DF-414F-9FA7-D008B4391D8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691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3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xmlns="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924F106-D2E7-4476-BA5B-DE4F1BBEFE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476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schlic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57220"/>
            <a:ext cx="10363200" cy="510307"/>
          </a:xfrm>
          <a:prstGeom prst="rect">
            <a:avLst/>
          </a:prstGeom>
        </p:spPr>
        <p:txBody>
          <a:bodyPr lIns="91411" tIns="45706" rIns="91411" bIns="45706"/>
          <a:lstStyle>
            <a:lvl1pPr algn="l">
              <a:defRPr sz="2800" b="1">
                <a:solidFill>
                  <a:srgbClr val="00377E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Thema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33510"/>
            <a:ext cx="10363200" cy="419587"/>
          </a:xfrm>
          <a:prstGeom prst="rect">
            <a:avLst/>
          </a:prstGeom>
        </p:spPr>
        <p:txBody>
          <a:bodyPr lIns="91411" tIns="45706" rIns="91411" bIns="45706"/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oder weitere Informationen hinzufügen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4121158" y="6430970"/>
            <a:ext cx="4396548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Höhere Berufsbildung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5"/>
          </p:nvPr>
        </p:nvSpPr>
        <p:spPr>
          <a:xfrm>
            <a:off x="2789129" y="6430970"/>
            <a:ext cx="1262171" cy="365125"/>
          </a:xfrm>
          <a:prstGeom prst="rect">
            <a:avLst/>
          </a:prstGeom>
        </p:spPr>
        <p:txBody>
          <a:bodyPr lIns="91411" tIns="45706" rIns="91411" bIns="45706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11123111" y="6424614"/>
            <a:ext cx="668056" cy="371475"/>
          </a:xfrm>
          <a:prstGeom prst="rect">
            <a:avLst/>
          </a:prstGeom>
        </p:spPr>
        <p:txBody>
          <a:bodyPr lIns="91411" tIns="45706" rIns="91411" bIns="45706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45562D-3934-FE4F-A40E-BC3E3DC9832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740770"/>
            <a:ext cx="10363200" cy="4275138"/>
          </a:xfrm>
          <a:prstGeom prst="rect">
            <a:avLst/>
          </a:prstGeom>
        </p:spPr>
        <p:txBody>
          <a:bodyPr vert="horz" lIns="91411" tIns="45706" rIns="91411" bIns="45706"/>
          <a:lstStyle>
            <a:lvl1pPr marL="182563" indent="-182563">
              <a:lnSpc>
                <a:spcPct val="120000"/>
              </a:lnSpc>
              <a:buClr>
                <a:srgbClr val="00377E"/>
              </a:buClr>
              <a:buSzPct val="90000"/>
              <a:buFont typeface="Wingdings" charset="2"/>
              <a:buChar char="§"/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4500" indent="-261938">
              <a:lnSpc>
                <a:spcPct val="120000"/>
              </a:lnSpc>
              <a:buClr>
                <a:srgbClr val="00377E"/>
              </a:buClr>
              <a:buSzPct val="90000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184150">
              <a:lnSpc>
                <a:spcPct val="120000"/>
              </a:lnSpc>
              <a:buClr>
                <a:srgbClr val="00377E"/>
              </a:buClr>
              <a:buSzPct val="90000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6200" indent="-184150">
              <a:lnSpc>
                <a:spcPct val="120000"/>
              </a:lnSpc>
              <a:defRPr sz="14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</a:lstStyle>
          <a:p>
            <a:pPr lvl="0"/>
            <a:r>
              <a:rPr lang="de-DE" dirty="0"/>
              <a:t>Ihren Text hier einfügen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7563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xmlns="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xmlns="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xmlns="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xmlns="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xmlns="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xmlns="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xmlns="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xmlns="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xmlns="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xmlns="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xmlns="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  <p:sldLayoutId id="2147483663" r:id="rId12"/>
    <p:sldLayoutId id="2147483664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qr.de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1E8510-6A0C-F59A-72AF-493E245AC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9ED3B031-F148-C661-6CA6-0B74EBC5D3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zum Infotermin „Was mache ich nach der Ausbildung?“</a:t>
            </a:r>
          </a:p>
        </p:txBody>
      </p:sp>
    </p:spTree>
    <p:extLst>
      <p:ext uri="{BB962C8B-B14F-4D97-AF65-F5344CB8AC3E}">
        <p14:creationId xmlns:p14="http://schemas.microsoft.com/office/powerpoint/2010/main" val="255892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Vorteile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8" name="Textplatzhalter 2">
            <a:extLst>
              <a:ext uri="{FF2B5EF4-FFF2-40B4-BE49-F238E27FC236}">
                <a16:creationId xmlns:a16="http://schemas.microsoft.com/office/drawing/2014/main" xmlns="" id="{E32E923C-C642-8088-1B94-15D3E4441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0448847"/>
              </p:ext>
            </p:extLst>
          </p:nvPr>
        </p:nvGraphicFramePr>
        <p:xfrm>
          <a:off x="709104" y="1596412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2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1">
            <a:extLst>
              <a:ext uri="{FF2B5EF4-FFF2-40B4-BE49-F238E27FC236}">
                <a16:creationId xmlns:a16="http://schemas.microsoft.com/office/drawing/2014/main" xmlns="" id="{6E0C981C-03A6-3F43-4E97-3CA438B528B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9104" y="1621016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xmlns="" id="{8F05AA03-ABE2-FD4C-8EFC-5D1EE89D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Aufstiegs-BAföG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AA011B48-B7B9-A642-A89D-A22CE8CA1F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Förderung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E3C04763-5385-B241-8287-1E834F5920DF}"/>
              </a:ext>
            </a:extLst>
          </p:cNvPr>
          <p:cNvSpPr txBox="1"/>
          <p:nvPr/>
        </p:nvSpPr>
        <p:spPr>
          <a:xfrm>
            <a:off x="355002" y="673428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de-DE" sz="160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10DC1F5B-5C71-3D4A-B28E-CA91DD22A9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341322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8C8D3337-3F5F-0F95-A597-BE68CAB27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8479" y="1620838"/>
            <a:ext cx="9902030" cy="3960812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73689C27-21DE-357F-72E4-1F667768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Rechenbeispiel Aufstiegs-BAföG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DB68EE9-C563-023D-BCF1-40F31544FF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Bis zu 75 % Förderung 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6420E73-0D7D-47EF-7291-9D5BB0CA1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1668634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4281" y="268147"/>
            <a:ext cx="3445611" cy="235434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de-DE" b="1" dirty="0"/>
              <a:t>Gruppe 1</a:t>
            </a:r>
          </a:p>
          <a:p>
            <a:pPr algn="ctr"/>
            <a:r>
              <a:rPr lang="de-DE" b="1" dirty="0"/>
              <a:t>Frau Weimann</a:t>
            </a:r>
          </a:p>
          <a:p>
            <a:pPr marL="285750" indent="-285750">
              <a:buFontTx/>
              <a:buChar char="-"/>
            </a:pPr>
            <a:r>
              <a:rPr lang="de-DE" dirty="0"/>
              <a:t>Wirtschaftsfachwirt/in</a:t>
            </a:r>
          </a:p>
          <a:p>
            <a:pPr marL="285750" indent="-285750">
              <a:buFontTx/>
              <a:buChar char="-"/>
            </a:pPr>
            <a:r>
              <a:rPr lang="de-DE" dirty="0"/>
              <a:t>Handelsfachwirt/in</a:t>
            </a:r>
          </a:p>
          <a:p>
            <a:pPr marL="285750" indent="-285750">
              <a:buFontTx/>
              <a:buChar char="-"/>
            </a:pPr>
            <a:r>
              <a:rPr lang="de-DE" dirty="0"/>
              <a:t>Industriefachwirt/in</a:t>
            </a:r>
          </a:p>
          <a:p>
            <a:pPr marL="285750" indent="-285750">
              <a:buFontTx/>
              <a:buChar char="-"/>
            </a:pPr>
            <a:r>
              <a:rPr lang="de-DE" dirty="0"/>
              <a:t>Bilanzbuchhalter/in</a:t>
            </a:r>
          </a:p>
          <a:p>
            <a:pPr marL="285750" indent="-285750">
              <a:buFontTx/>
              <a:buChar char="-"/>
            </a:pPr>
            <a:r>
              <a:rPr lang="de-DE" dirty="0"/>
              <a:t>Controller/in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sp>
        <p:nvSpPr>
          <p:cNvPr id="10" name="Textplatzhalter 3"/>
          <p:cNvSpPr txBox="1">
            <a:spLocks/>
          </p:cNvSpPr>
          <p:nvPr/>
        </p:nvSpPr>
        <p:spPr>
          <a:xfrm>
            <a:off x="174280" y="3018781"/>
            <a:ext cx="3445611" cy="23543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Gruppe 4</a:t>
            </a:r>
          </a:p>
          <a:p>
            <a:pPr algn="ctr"/>
            <a:r>
              <a:rPr lang="de-DE" b="1" dirty="0"/>
              <a:t>Frau Neumann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Personalfachkaufleute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Aus- und </a:t>
            </a:r>
            <a:r>
              <a:rPr lang="de-DE" dirty="0" smtClean="0"/>
              <a:t>Weiterbildungspädagoge /</a:t>
            </a:r>
            <a:r>
              <a:rPr lang="de-DE" dirty="0" err="1" smtClean="0"/>
              <a:t>pädagogin</a:t>
            </a:r>
            <a:endParaRPr lang="de-DE" dirty="0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3943395" y="268147"/>
            <a:ext cx="3456646" cy="23543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Gruppe 2</a:t>
            </a:r>
          </a:p>
          <a:p>
            <a:pPr algn="ctr"/>
            <a:r>
              <a:rPr lang="de-DE" b="1" dirty="0"/>
              <a:t>Frau Pfeuffer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Fachwirt/in im Gastgewerbe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Küchenmeister/in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Tourismusfachwirt/in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Fachwirt/in im E-Commerce</a:t>
            </a:r>
            <a:endParaRPr lang="de-DE" dirty="0"/>
          </a:p>
        </p:txBody>
      </p:sp>
      <p:sp>
        <p:nvSpPr>
          <p:cNvPr id="12" name="Textplatzhalter 3"/>
          <p:cNvSpPr txBox="1">
            <a:spLocks/>
          </p:cNvSpPr>
          <p:nvPr/>
        </p:nvSpPr>
        <p:spPr>
          <a:xfrm>
            <a:off x="3943395" y="3018781"/>
            <a:ext cx="3456645" cy="23543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Gruppe 5</a:t>
            </a:r>
          </a:p>
          <a:p>
            <a:pPr algn="ctr"/>
            <a:r>
              <a:rPr lang="de-DE" b="1" dirty="0"/>
              <a:t>Herr Diekmann</a:t>
            </a:r>
          </a:p>
          <a:p>
            <a:pPr marL="285750" indent="-285750">
              <a:buFontTx/>
              <a:buChar char="-"/>
            </a:pPr>
            <a:r>
              <a:rPr lang="de-DE" dirty="0"/>
              <a:t>Meister/in</a:t>
            </a:r>
          </a:p>
          <a:p>
            <a:pPr marL="285750" indent="-285750">
              <a:buFontTx/>
              <a:buChar char="-"/>
            </a:pPr>
            <a:r>
              <a:rPr lang="de-DE" dirty="0"/>
              <a:t>Technischer </a:t>
            </a:r>
            <a:r>
              <a:rPr lang="de-DE" dirty="0" smtClean="0"/>
              <a:t>Fachwirt/in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Fachwirt/in </a:t>
            </a:r>
            <a:r>
              <a:rPr lang="de-DE" dirty="0"/>
              <a:t>für Energie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13" name="Textplatzhalter 3"/>
          <p:cNvSpPr txBox="1">
            <a:spLocks/>
          </p:cNvSpPr>
          <p:nvPr/>
        </p:nvSpPr>
        <p:spPr>
          <a:xfrm>
            <a:off x="7712507" y="268147"/>
            <a:ext cx="3543097" cy="23543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Gruppe 3</a:t>
            </a:r>
          </a:p>
          <a:p>
            <a:pPr algn="ctr"/>
            <a:r>
              <a:rPr lang="de-DE" b="1" dirty="0"/>
              <a:t>Frau Johannsen</a:t>
            </a:r>
          </a:p>
          <a:p>
            <a:pPr marL="285750" indent="-285750">
              <a:buFontTx/>
              <a:buChar char="-"/>
            </a:pPr>
            <a:r>
              <a:rPr lang="de-DE" dirty="0"/>
              <a:t>Immobilienfachwirt/in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Fachwirt/in für Büro- und </a:t>
            </a:r>
            <a:r>
              <a:rPr lang="de-DE" dirty="0"/>
              <a:t>Projektorganisation</a:t>
            </a:r>
          </a:p>
        </p:txBody>
      </p:sp>
      <p:sp>
        <p:nvSpPr>
          <p:cNvPr id="14" name="Textplatzhalter 3"/>
          <p:cNvSpPr txBox="1">
            <a:spLocks/>
          </p:cNvSpPr>
          <p:nvPr/>
        </p:nvSpPr>
        <p:spPr>
          <a:xfrm>
            <a:off x="7712508" y="3022556"/>
            <a:ext cx="3543096" cy="235434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b="1" dirty="0"/>
              <a:t>Gruppe 6</a:t>
            </a:r>
          </a:p>
          <a:p>
            <a:pPr algn="ctr"/>
            <a:r>
              <a:rPr lang="de-DE" b="1" dirty="0"/>
              <a:t>Alle</a:t>
            </a:r>
          </a:p>
          <a:p>
            <a:pPr marL="285750" indent="-285750">
              <a:buFontTx/>
              <a:buChar char="-"/>
            </a:pPr>
            <a:r>
              <a:rPr lang="de-DE" dirty="0"/>
              <a:t>Betriebswirt/in (IHK)</a:t>
            </a:r>
          </a:p>
          <a:p>
            <a:pPr marL="285750" indent="-285750">
              <a:buFontTx/>
              <a:buChar char="-"/>
            </a:pPr>
            <a:r>
              <a:rPr lang="de-DE" dirty="0"/>
              <a:t>Technische/r Betriebswirt/in (IHK)</a:t>
            </a:r>
          </a:p>
          <a:p>
            <a:pPr marL="285750" indent="-285750">
              <a:buFontTx/>
              <a:buChar char="-"/>
            </a:pPr>
            <a:r>
              <a:rPr lang="de-DE" dirty="0"/>
              <a:t>Berufspädagoge (IHK)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0735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Ende der Unterteilung in Gruppen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bg1"/>
                </a:solidFill>
              </a:rPr>
              <a:t>Höhere Berufsbildung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83" y="1744344"/>
            <a:ext cx="7055893" cy="389385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Struktur der Höheren Berufsbildung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23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Hilfreiche Links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Prüfungswesen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Textplatzhalter 1">
            <a:extLst>
              <a:ext uri="{FF2B5EF4-FFF2-40B4-BE49-F238E27FC236}">
                <a16:creationId xmlns:a16="http://schemas.microsoft.com/office/drawing/2014/main" xmlns="" id="{5CB2201F-F1FF-4946-7DAD-B1F20283A990}"/>
              </a:ext>
            </a:extLst>
          </p:cNvPr>
          <p:cNvGraphicFramePr/>
          <p:nvPr/>
        </p:nvGraphicFramePr>
        <p:xfrm>
          <a:off x="709104" y="1716155"/>
          <a:ext cx="108000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82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4D33497-9081-444D-B415-50498457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457661"/>
          </a:xfrm>
        </p:spPr>
        <p:txBody>
          <a:bodyPr/>
          <a:lstStyle/>
          <a:p>
            <a:r>
              <a:rPr lang="de-DE"/>
              <a:t>Wie geht es weiter?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D1F5AD84-6B7C-A744-AB65-3D965994F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4600" y="1022221"/>
            <a:ext cx="6480175" cy="432460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2CCE7320-DF76-7946-9A11-24BF8B4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Sie erhalten im Nachgang zu diesem Beratungstermin eine Zusammenfassung der Informationen von uns.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Sie erhalten im Nachgang einen persönlichen Gutschein in der Höhe von 100,00 Euro für unsere Bildungsangebote in der Höheren Berufsbildung.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/>
              <a:t>Bei Fragen können Sie uns jederzeit kontaktieren. 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59050BB-7ADB-8144-98C3-6520E1D8D0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</p:spTree>
    <p:extLst>
      <p:ext uri="{BB962C8B-B14F-4D97-AF65-F5344CB8AC3E}">
        <p14:creationId xmlns:p14="http://schemas.microsoft.com/office/powerpoint/2010/main" val="216834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103116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Dürfen wir uns vorstellen?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080006"/>
            <a:ext cx="2391109" cy="213389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412" y="3521647"/>
            <a:ext cx="2381582" cy="21148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30" y="1080006"/>
            <a:ext cx="2305372" cy="21720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530" y="3521647"/>
            <a:ext cx="2343477" cy="220058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0995" y="3521647"/>
            <a:ext cx="2305372" cy="218152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080" y="1076905"/>
            <a:ext cx="2381582" cy="213389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104" y="3521647"/>
            <a:ext cx="2333951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06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830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xmlns="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xmlns="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xmlns="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xmlns="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xmlns="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xmlns="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xmlns="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xmlns="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xmlns="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49435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Bildungszentren der Wirtschaftsakademie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Berufliche Fortbildung / Fortbildungsstufen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§53a Berufsbildungsgesetz (BBiG)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(1) Die Fortbildungsstufen der höherqualifizierenden Berufsbildung sind</a:t>
            </a:r>
          </a:p>
          <a:p>
            <a:pPr marL="0" indent="0">
              <a:buNone/>
            </a:pPr>
            <a:r>
              <a:rPr lang="de-DE" dirty="0"/>
              <a:t>	1. als erste Fortbildungsstufe der </a:t>
            </a:r>
            <a:r>
              <a:rPr lang="de-DE" b="1" dirty="0"/>
              <a:t>Geprüfte Berufsspezialist/in </a:t>
            </a:r>
            <a:r>
              <a:rPr lang="de-DE" dirty="0"/>
              <a:t>und, </a:t>
            </a:r>
          </a:p>
          <a:p>
            <a:pPr marL="0" indent="0">
              <a:buNone/>
            </a:pPr>
            <a:r>
              <a:rPr lang="de-DE" dirty="0"/>
              <a:t>	2. als zweite Fortbildungsstufe der </a:t>
            </a:r>
            <a:r>
              <a:rPr lang="de-DE" b="1" dirty="0"/>
              <a:t>Bachelor Professional </a:t>
            </a:r>
            <a:r>
              <a:rPr lang="de-DE" dirty="0"/>
              <a:t>und </a:t>
            </a:r>
          </a:p>
          <a:p>
            <a:pPr marL="0" indent="0">
              <a:buNone/>
            </a:pPr>
            <a:r>
              <a:rPr lang="de-DE" dirty="0"/>
              <a:t>	3. als dritte Fortbildungsstufe der </a:t>
            </a:r>
            <a:r>
              <a:rPr lang="de-DE" b="1" dirty="0"/>
              <a:t>Master Professional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(2) Jede Fortbildungsordnung, die eine höherqualifizierende Berufsbildung der ersten Fortbildungsstufe regelt, soll auf einen Abschluss der </a:t>
            </a:r>
            <a:r>
              <a:rPr lang="de-DE" dirty="0" smtClean="0"/>
              <a:t>zweiten </a:t>
            </a:r>
            <a:r>
              <a:rPr lang="de-DE" dirty="0"/>
              <a:t>Fortbildungsstufe hinführen.</a:t>
            </a:r>
          </a:p>
        </p:txBody>
      </p:sp>
    </p:spTree>
    <p:extLst>
      <p:ext uri="{BB962C8B-B14F-4D97-AF65-F5344CB8AC3E}">
        <p14:creationId xmlns:p14="http://schemas.microsoft.com/office/powerpoint/2010/main" val="246065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Höhere Berufsbildung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49" y="1453488"/>
            <a:ext cx="6992868" cy="4329477"/>
          </a:xfrm>
          <a:prstGeom prst="rect">
            <a:avLst/>
          </a:prstGeom>
        </p:spPr>
      </p:pic>
      <p:sp>
        <p:nvSpPr>
          <p:cNvPr id="6" name="Titel 2"/>
          <p:cNvSpPr>
            <a:spLocks noGrp="1"/>
          </p:cNvSpPr>
          <p:nvPr>
            <p:ph type="ctrTitle"/>
          </p:nvPr>
        </p:nvSpPr>
        <p:spPr>
          <a:xfrm>
            <a:off x="2209800" y="657220"/>
            <a:ext cx="7772400" cy="510307"/>
          </a:xfrm>
        </p:spPr>
        <p:txBody>
          <a:bodyPr/>
          <a:lstStyle/>
          <a:p>
            <a:r>
              <a:rPr lang="de-DE" dirty="0"/>
              <a:t>DQR: Deutscher Qualifikationsrahmen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7006" y="4413559"/>
            <a:ext cx="342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Weitere Infos: </a:t>
            </a:r>
            <a:r>
              <a:rPr lang="de-DE" dirty="0">
                <a:hlinkClick r:id="rId4"/>
              </a:rPr>
              <a:t>www.dqr.de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63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gewerblich-technisch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xmlns="" id="{566B6AC5-DC79-7181-E307-2611586E6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242305"/>
              </p:ext>
            </p:extLst>
          </p:nvPr>
        </p:nvGraphicFramePr>
        <p:xfrm>
          <a:off x="0" y="1825623"/>
          <a:ext cx="612402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xmlns="" id="{35B8854E-3960-0C4B-1718-E28FFC137C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818934"/>
              </p:ext>
            </p:extLst>
          </p:nvPr>
        </p:nvGraphicFramePr>
        <p:xfrm>
          <a:off x="6096000" y="1595174"/>
          <a:ext cx="5962870" cy="396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7785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 mit IHK-Abschluss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Kaufmännisch und pädagogisch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xmlns="" id="{F97283CC-9170-788F-B90F-011EDBDFE2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985998"/>
              </p:ext>
            </p:extLst>
          </p:nvPr>
        </p:nvGraphicFramePr>
        <p:xfrm>
          <a:off x="593490" y="847024"/>
          <a:ext cx="5502510" cy="3178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xmlns="" id="{F17DFB00-123C-15F0-71D5-9FA8F9622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069777"/>
              </p:ext>
            </p:extLst>
          </p:nvPr>
        </p:nvGraphicFramePr>
        <p:xfrm>
          <a:off x="5665352" y="3014079"/>
          <a:ext cx="5843752" cy="3319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959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Höhere Berufsbildung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xmlns="" id="{81446ED1-38C1-80F8-402B-B22B62D51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781137"/>
              </p:ext>
            </p:extLst>
          </p:nvPr>
        </p:nvGraphicFramePr>
        <p:xfrm>
          <a:off x="709104" y="1416127"/>
          <a:ext cx="10468582" cy="458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82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Office PowerPoint</Application>
  <PresentationFormat>Breitbild</PresentationFormat>
  <Paragraphs>153</Paragraphs>
  <Slides>20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</vt:lpstr>
      <vt:lpstr>Herzlich willkommen</vt:lpstr>
      <vt:lpstr>Dürfen wir uns vorstellen?</vt:lpstr>
      <vt:lpstr>Über die Wirtschaftsakademie</vt:lpstr>
      <vt:lpstr>Bildungszentren der Wirtschaftsakademie</vt:lpstr>
      <vt:lpstr>Berufliche Fortbildung / Fortbildungsstufen</vt:lpstr>
      <vt:lpstr>DQR: Deutscher Qualifikationsrahmen</vt:lpstr>
      <vt:lpstr>Höhere Berufsbildung mit IHK-Abschluss</vt:lpstr>
      <vt:lpstr>Höhere Berufsbildung mit IHK-Abschluss</vt:lpstr>
      <vt:lpstr>Höhere Berufsbildung</vt:lpstr>
      <vt:lpstr>Höhere Berufsbildung</vt:lpstr>
      <vt:lpstr>Aufstiegs-BAföG </vt:lpstr>
      <vt:lpstr>Rechenbeispiel Aufstiegs-BAföG</vt:lpstr>
      <vt:lpstr>PowerPoint-Präsentation</vt:lpstr>
      <vt:lpstr>Ende der Unterteilung in Gruppen   </vt:lpstr>
      <vt:lpstr>Struktur der Höheren Berufsbildung</vt:lpstr>
      <vt:lpstr>Hilfreiche Links</vt:lpstr>
      <vt:lpstr>Unternehmensverbund der Wirtschaftsakademie</vt:lpstr>
      <vt:lpstr>Wie geht es weiter?</vt:lpstr>
      <vt:lpstr>Weitere Fragen?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Johannsen, Gesa</cp:lastModifiedBy>
  <cp:revision>174</cp:revision>
  <cp:lastPrinted>2023-02-13T13:01:43Z</cp:lastPrinted>
  <dcterms:created xsi:type="dcterms:W3CDTF">2021-07-08T05:50:53Z</dcterms:created>
  <dcterms:modified xsi:type="dcterms:W3CDTF">2023-02-28T12:00:41Z</dcterms:modified>
</cp:coreProperties>
</file>