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6" r:id="rId2"/>
    <p:sldId id="284" r:id="rId3"/>
    <p:sldId id="288" r:id="rId4"/>
    <p:sldId id="287" r:id="rId5"/>
    <p:sldId id="289" r:id="rId6"/>
    <p:sldId id="291" r:id="rId7"/>
    <p:sldId id="379" r:id="rId8"/>
    <p:sldId id="301" r:id="rId9"/>
    <p:sldId id="380" r:id="rId10"/>
    <p:sldId id="381" r:id="rId11"/>
    <p:sldId id="382" r:id="rId12"/>
    <p:sldId id="290" r:id="rId13"/>
    <p:sldId id="292" r:id="rId14"/>
    <p:sldId id="376" r:id="rId15"/>
    <p:sldId id="377" r:id="rId16"/>
    <p:sldId id="378" r:id="rId17"/>
    <p:sldId id="295" r:id="rId18"/>
    <p:sldId id="293" r:id="rId19"/>
    <p:sldId id="294" r:id="rId20"/>
    <p:sldId id="296" r:id="rId21"/>
    <p:sldId id="297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2CAE7D-7063-4751-BF69-A301AD27CC9C}" v="500" dt="2023-09-07T10:15:54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ortz, Kristiane" userId="d7b8bfe2-6797-49b6-9ec7-f20acb68e6c4" providerId="ADAL" clId="{8C2CAE7D-7063-4751-BF69-A301AD27CC9C}"/>
    <pc:docChg chg="undo custSel addSld delSld modSld sldOrd">
      <pc:chgData name="Boortz, Kristiane" userId="d7b8bfe2-6797-49b6-9ec7-f20acb68e6c4" providerId="ADAL" clId="{8C2CAE7D-7063-4751-BF69-A301AD27CC9C}" dt="2023-09-21T11:54:12.115" v="1502" actId="20577"/>
      <pc:docMkLst>
        <pc:docMk/>
      </pc:docMkLst>
      <pc:sldChg chg="modSp mod">
        <pc:chgData name="Boortz, Kristiane" userId="d7b8bfe2-6797-49b6-9ec7-f20acb68e6c4" providerId="ADAL" clId="{8C2CAE7D-7063-4751-BF69-A301AD27CC9C}" dt="2023-09-07T10:03:15.616" v="562" actId="20577"/>
        <pc:sldMkLst>
          <pc:docMk/>
          <pc:sldMk cId="3256059874" sldId="286"/>
        </pc:sldMkLst>
        <pc:spChg chg="mod">
          <ac:chgData name="Boortz, Kristiane" userId="d7b8bfe2-6797-49b6-9ec7-f20acb68e6c4" providerId="ADAL" clId="{8C2CAE7D-7063-4751-BF69-A301AD27CC9C}" dt="2023-09-07T10:03:15.616" v="562" actId="20577"/>
          <ac:spMkLst>
            <pc:docMk/>
            <pc:sldMk cId="3256059874" sldId="286"/>
            <ac:spMk id="3" creationId="{BB622F79-2452-4F40-8050-A72D18045EE5}"/>
          </ac:spMkLst>
        </pc:spChg>
      </pc:sldChg>
      <pc:sldChg chg="modSp mod">
        <pc:chgData name="Boortz, Kristiane" userId="d7b8bfe2-6797-49b6-9ec7-f20acb68e6c4" providerId="ADAL" clId="{8C2CAE7D-7063-4751-BF69-A301AD27CC9C}" dt="2023-09-21T11:53:20.641" v="1452" actId="20577"/>
        <pc:sldMkLst>
          <pc:docMk/>
          <pc:sldMk cId="2594655626" sldId="289"/>
        </pc:sldMkLst>
        <pc:spChg chg="mod">
          <ac:chgData name="Boortz, Kristiane" userId="d7b8bfe2-6797-49b6-9ec7-f20acb68e6c4" providerId="ADAL" clId="{8C2CAE7D-7063-4751-BF69-A301AD27CC9C}" dt="2023-09-21T11:53:20.641" v="1452" actId="20577"/>
          <ac:spMkLst>
            <pc:docMk/>
            <pc:sldMk cId="2594655626" sldId="289"/>
            <ac:spMk id="2" creationId="{2A515938-78FB-8147-BB33-D2553F960031}"/>
          </ac:spMkLst>
        </pc:spChg>
        <pc:spChg chg="mod">
          <ac:chgData name="Boortz, Kristiane" userId="d7b8bfe2-6797-49b6-9ec7-f20acb68e6c4" providerId="ADAL" clId="{8C2CAE7D-7063-4751-BF69-A301AD27CC9C}" dt="2023-09-19T14:26:09.649" v="1396" actId="1076"/>
          <ac:spMkLst>
            <pc:docMk/>
            <pc:sldMk cId="2594655626" sldId="289"/>
            <ac:spMk id="4" creationId="{AA011B48-B7B9-A642-A89D-A22CE8CA1F60}"/>
          </ac:spMkLst>
        </pc:spChg>
      </pc:sldChg>
      <pc:sldChg chg="modSp mod">
        <pc:chgData name="Boortz, Kristiane" userId="d7b8bfe2-6797-49b6-9ec7-f20acb68e6c4" providerId="ADAL" clId="{8C2CAE7D-7063-4751-BF69-A301AD27CC9C}" dt="2023-09-21T11:54:12.115" v="1502" actId="20577"/>
        <pc:sldMkLst>
          <pc:docMk/>
          <pc:sldMk cId="2829262130" sldId="290"/>
        </pc:sldMkLst>
        <pc:spChg chg="mod">
          <ac:chgData name="Boortz, Kristiane" userId="d7b8bfe2-6797-49b6-9ec7-f20acb68e6c4" providerId="ADAL" clId="{8C2CAE7D-7063-4751-BF69-A301AD27CC9C}" dt="2023-09-21T11:54:12.115" v="1502" actId="20577"/>
          <ac:spMkLst>
            <pc:docMk/>
            <pc:sldMk cId="2829262130" sldId="290"/>
            <ac:spMk id="2" creationId="{2A515938-78FB-8147-BB33-D2553F960031}"/>
          </ac:spMkLst>
        </pc:spChg>
        <pc:spChg chg="mod">
          <ac:chgData name="Boortz, Kristiane" userId="d7b8bfe2-6797-49b6-9ec7-f20acb68e6c4" providerId="ADAL" clId="{8C2CAE7D-7063-4751-BF69-A301AD27CC9C}" dt="2023-09-07T10:34:24.552" v="1221" actId="20577"/>
          <ac:spMkLst>
            <pc:docMk/>
            <pc:sldMk cId="2829262130" sldId="290"/>
            <ac:spMk id="4" creationId="{AA011B48-B7B9-A642-A89D-A22CE8CA1F60}"/>
          </ac:spMkLst>
        </pc:spChg>
      </pc:sldChg>
      <pc:sldChg chg="modSp mod">
        <pc:chgData name="Boortz, Kristiane" userId="d7b8bfe2-6797-49b6-9ec7-f20acb68e6c4" providerId="ADAL" clId="{8C2CAE7D-7063-4751-BF69-A301AD27CC9C}" dt="2023-09-07T10:11:44.160" v="951" actId="2710"/>
        <pc:sldMkLst>
          <pc:docMk/>
          <pc:sldMk cId="1644367728" sldId="291"/>
        </pc:sldMkLst>
        <pc:spChg chg="mod">
          <ac:chgData name="Boortz, Kristiane" userId="d7b8bfe2-6797-49b6-9ec7-f20acb68e6c4" providerId="ADAL" clId="{8C2CAE7D-7063-4751-BF69-A301AD27CC9C}" dt="2023-09-07T10:11:44.160" v="951" actId="2710"/>
          <ac:spMkLst>
            <pc:docMk/>
            <pc:sldMk cId="1644367728" sldId="291"/>
            <ac:spMk id="2" creationId="{2A515938-78FB-8147-BB33-D2553F960031}"/>
          </ac:spMkLst>
        </pc:spChg>
        <pc:spChg chg="mod">
          <ac:chgData name="Boortz, Kristiane" userId="d7b8bfe2-6797-49b6-9ec7-f20acb68e6c4" providerId="ADAL" clId="{8C2CAE7D-7063-4751-BF69-A301AD27CC9C}" dt="2023-09-07T10:10:08.170" v="944" actId="20577"/>
          <ac:spMkLst>
            <pc:docMk/>
            <pc:sldMk cId="1644367728" sldId="291"/>
            <ac:spMk id="4" creationId="{AA011B48-B7B9-A642-A89D-A22CE8CA1F60}"/>
          </ac:spMkLst>
        </pc:spChg>
      </pc:sldChg>
      <pc:sldChg chg="modSp mod">
        <pc:chgData name="Boortz, Kristiane" userId="d7b8bfe2-6797-49b6-9ec7-f20acb68e6c4" providerId="ADAL" clId="{8C2CAE7D-7063-4751-BF69-A301AD27CC9C}" dt="2023-09-07T10:39:54.432" v="1295" actId="20577"/>
        <pc:sldMkLst>
          <pc:docMk/>
          <pc:sldMk cId="3523123952" sldId="292"/>
        </pc:sldMkLst>
        <pc:spChg chg="mod">
          <ac:chgData name="Boortz, Kristiane" userId="d7b8bfe2-6797-49b6-9ec7-f20acb68e6c4" providerId="ADAL" clId="{8C2CAE7D-7063-4751-BF69-A301AD27CC9C}" dt="2023-09-07T10:39:54.432" v="1295" actId="20577"/>
          <ac:spMkLst>
            <pc:docMk/>
            <pc:sldMk cId="3523123952" sldId="292"/>
            <ac:spMk id="2" creationId="{2A515938-78FB-8147-BB33-D2553F960031}"/>
          </ac:spMkLst>
        </pc:spChg>
        <pc:spChg chg="mod">
          <ac:chgData name="Boortz, Kristiane" userId="d7b8bfe2-6797-49b6-9ec7-f20acb68e6c4" providerId="ADAL" clId="{8C2CAE7D-7063-4751-BF69-A301AD27CC9C}" dt="2023-09-06T07:52:28.689" v="381" actId="207"/>
          <ac:spMkLst>
            <pc:docMk/>
            <pc:sldMk cId="3523123952" sldId="292"/>
            <ac:spMk id="3" creationId="{8F05AA03-ABE2-FD4C-8EFC-5D1EE89D4E66}"/>
          </ac:spMkLst>
        </pc:spChg>
        <pc:spChg chg="mod">
          <ac:chgData name="Boortz, Kristiane" userId="d7b8bfe2-6797-49b6-9ec7-f20acb68e6c4" providerId="ADAL" clId="{8C2CAE7D-7063-4751-BF69-A301AD27CC9C}" dt="2023-09-07T10:37:10.200" v="1267" actId="20577"/>
          <ac:spMkLst>
            <pc:docMk/>
            <pc:sldMk cId="3523123952" sldId="292"/>
            <ac:spMk id="4" creationId="{AA011B48-B7B9-A642-A89D-A22CE8CA1F60}"/>
          </ac:spMkLst>
        </pc:spChg>
      </pc:sldChg>
      <pc:sldChg chg="modSp del mod">
        <pc:chgData name="Boortz, Kristiane" userId="d7b8bfe2-6797-49b6-9ec7-f20acb68e6c4" providerId="ADAL" clId="{8C2CAE7D-7063-4751-BF69-A301AD27CC9C}" dt="2023-09-19T13:29:49.725" v="1324" actId="2696"/>
        <pc:sldMkLst>
          <pc:docMk/>
          <pc:sldMk cId="2395751049" sldId="298"/>
        </pc:sldMkLst>
        <pc:spChg chg="mod">
          <ac:chgData name="Boortz, Kristiane" userId="d7b8bfe2-6797-49b6-9ec7-f20acb68e6c4" providerId="ADAL" clId="{8C2CAE7D-7063-4751-BF69-A301AD27CC9C}" dt="2023-09-06T07:32:58.667" v="270" actId="20577"/>
          <ac:spMkLst>
            <pc:docMk/>
            <pc:sldMk cId="2395751049" sldId="298"/>
            <ac:spMk id="2" creationId="{2A515938-78FB-8147-BB33-D2553F960031}"/>
          </ac:spMkLst>
        </pc:spChg>
        <pc:spChg chg="mod">
          <ac:chgData name="Boortz, Kristiane" userId="d7b8bfe2-6797-49b6-9ec7-f20acb68e6c4" providerId="ADAL" clId="{8C2CAE7D-7063-4751-BF69-A301AD27CC9C}" dt="2023-09-06T07:28:28.870" v="110"/>
          <ac:spMkLst>
            <pc:docMk/>
            <pc:sldMk cId="2395751049" sldId="298"/>
            <ac:spMk id="4" creationId="{AA011B48-B7B9-A642-A89D-A22CE8CA1F60}"/>
          </ac:spMkLst>
        </pc:spChg>
      </pc:sldChg>
      <pc:sldChg chg="modSp del mod">
        <pc:chgData name="Boortz, Kristiane" userId="d7b8bfe2-6797-49b6-9ec7-f20acb68e6c4" providerId="ADAL" clId="{8C2CAE7D-7063-4751-BF69-A301AD27CC9C}" dt="2023-09-07T10:40:14.098" v="1296" actId="2696"/>
        <pc:sldMkLst>
          <pc:docMk/>
          <pc:sldMk cId="1814346082" sldId="299"/>
        </pc:sldMkLst>
        <pc:spChg chg="mod">
          <ac:chgData name="Boortz, Kristiane" userId="d7b8bfe2-6797-49b6-9ec7-f20acb68e6c4" providerId="ADAL" clId="{8C2CAE7D-7063-4751-BF69-A301AD27CC9C}" dt="2023-09-06T07:49:49.035" v="369" actId="12"/>
          <ac:spMkLst>
            <pc:docMk/>
            <pc:sldMk cId="1814346082" sldId="299"/>
            <ac:spMk id="2" creationId="{2A515938-78FB-8147-BB33-D2553F960031}"/>
          </ac:spMkLst>
        </pc:spChg>
        <pc:spChg chg="mod">
          <ac:chgData name="Boortz, Kristiane" userId="d7b8bfe2-6797-49b6-9ec7-f20acb68e6c4" providerId="ADAL" clId="{8C2CAE7D-7063-4751-BF69-A301AD27CC9C}" dt="2023-09-06T07:52:19.021" v="380" actId="207"/>
          <ac:spMkLst>
            <pc:docMk/>
            <pc:sldMk cId="1814346082" sldId="299"/>
            <ac:spMk id="3" creationId="{8F05AA03-ABE2-FD4C-8EFC-5D1EE89D4E66}"/>
          </ac:spMkLst>
        </pc:spChg>
        <pc:spChg chg="mod">
          <ac:chgData name="Boortz, Kristiane" userId="d7b8bfe2-6797-49b6-9ec7-f20acb68e6c4" providerId="ADAL" clId="{8C2CAE7D-7063-4751-BF69-A301AD27CC9C}" dt="2023-09-06T07:49:03.066" v="366" actId="14100"/>
          <ac:spMkLst>
            <pc:docMk/>
            <pc:sldMk cId="1814346082" sldId="299"/>
            <ac:spMk id="4" creationId="{AA011B48-B7B9-A642-A89D-A22CE8CA1F60}"/>
          </ac:spMkLst>
        </pc:spChg>
      </pc:sldChg>
      <pc:sldChg chg="del">
        <pc:chgData name="Boortz, Kristiane" userId="d7b8bfe2-6797-49b6-9ec7-f20acb68e6c4" providerId="ADAL" clId="{8C2CAE7D-7063-4751-BF69-A301AD27CC9C}" dt="2023-09-06T07:53:01.596" v="382" actId="2696"/>
        <pc:sldMkLst>
          <pc:docMk/>
          <pc:sldMk cId="1140379385" sldId="300"/>
        </pc:sldMkLst>
      </pc:sldChg>
      <pc:sldChg chg="modSp add mod">
        <pc:chgData name="Boortz, Kristiane" userId="d7b8bfe2-6797-49b6-9ec7-f20acb68e6c4" providerId="ADAL" clId="{8C2CAE7D-7063-4751-BF69-A301AD27CC9C}" dt="2023-09-07T10:21:22.887" v="1049" actId="113"/>
        <pc:sldMkLst>
          <pc:docMk/>
          <pc:sldMk cId="18105367" sldId="301"/>
        </pc:sldMkLst>
        <pc:spChg chg="mod">
          <ac:chgData name="Boortz, Kristiane" userId="d7b8bfe2-6797-49b6-9ec7-f20acb68e6c4" providerId="ADAL" clId="{8C2CAE7D-7063-4751-BF69-A301AD27CC9C}" dt="2023-09-07T10:21:22.887" v="1049" actId="113"/>
          <ac:spMkLst>
            <pc:docMk/>
            <pc:sldMk cId="18105367" sldId="301"/>
            <ac:spMk id="2" creationId="{2A515938-78FB-8147-BB33-D2553F960031}"/>
          </ac:spMkLst>
        </pc:spChg>
        <pc:spChg chg="mod">
          <ac:chgData name="Boortz, Kristiane" userId="d7b8bfe2-6797-49b6-9ec7-f20acb68e6c4" providerId="ADAL" clId="{8C2CAE7D-7063-4751-BF69-A301AD27CC9C}" dt="2023-09-07T10:20:59.555" v="1045" actId="20577"/>
          <ac:spMkLst>
            <pc:docMk/>
            <pc:sldMk cId="18105367" sldId="301"/>
            <ac:spMk id="4" creationId="{AA011B48-B7B9-A642-A89D-A22CE8CA1F60}"/>
          </ac:spMkLst>
        </pc:spChg>
      </pc:sldChg>
      <pc:sldChg chg="modSp add del mod">
        <pc:chgData name="Boortz, Kristiane" userId="d7b8bfe2-6797-49b6-9ec7-f20acb68e6c4" providerId="ADAL" clId="{8C2CAE7D-7063-4751-BF69-A301AD27CC9C}" dt="2023-09-07T10:40:18.733" v="1297" actId="2696"/>
        <pc:sldMkLst>
          <pc:docMk/>
          <pc:sldMk cId="94796347" sldId="302"/>
        </pc:sldMkLst>
        <pc:spChg chg="mod">
          <ac:chgData name="Boortz, Kristiane" userId="d7b8bfe2-6797-49b6-9ec7-f20acb68e6c4" providerId="ADAL" clId="{8C2CAE7D-7063-4751-BF69-A301AD27CC9C}" dt="2023-09-06T07:52:08.610" v="379" actId="20577"/>
          <ac:spMkLst>
            <pc:docMk/>
            <pc:sldMk cId="94796347" sldId="302"/>
            <ac:spMk id="2" creationId="{2A515938-78FB-8147-BB33-D2553F960031}"/>
          </ac:spMkLst>
        </pc:spChg>
        <pc:spChg chg="mod">
          <ac:chgData name="Boortz, Kristiane" userId="d7b8bfe2-6797-49b6-9ec7-f20acb68e6c4" providerId="ADAL" clId="{8C2CAE7D-7063-4751-BF69-A301AD27CC9C}" dt="2023-09-06T07:51:25.210" v="374" actId="207"/>
          <ac:spMkLst>
            <pc:docMk/>
            <pc:sldMk cId="94796347" sldId="302"/>
            <ac:spMk id="3" creationId="{8F05AA03-ABE2-FD4C-8EFC-5D1EE89D4E66}"/>
          </ac:spMkLst>
        </pc:spChg>
      </pc:sldChg>
      <pc:sldChg chg="add">
        <pc:chgData name="Boortz, Kristiane" userId="d7b8bfe2-6797-49b6-9ec7-f20acb68e6c4" providerId="ADAL" clId="{8C2CAE7D-7063-4751-BF69-A301AD27CC9C}" dt="2023-09-06T07:56:00.376" v="383"/>
        <pc:sldMkLst>
          <pc:docMk/>
          <pc:sldMk cId="4099695183" sldId="376"/>
        </pc:sldMkLst>
      </pc:sldChg>
      <pc:sldChg chg="add">
        <pc:chgData name="Boortz, Kristiane" userId="d7b8bfe2-6797-49b6-9ec7-f20acb68e6c4" providerId="ADAL" clId="{8C2CAE7D-7063-4751-BF69-A301AD27CC9C}" dt="2023-09-06T07:56:22.845" v="384"/>
        <pc:sldMkLst>
          <pc:docMk/>
          <pc:sldMk cId="3743375634" sldId="377"/>
        </pc:sldMkLst>
      </pc:sldChg>
      <pc:sldChg chg="modSp add mod">
        <pc:chgData name="Boortz, Kristiane" userId="d7b8bfe2-6797-49b6-9ec7-f20acb68e6c4" providerId="ADAL" clId="{8C2CAE7D-7063-4751-BF69-A301AD27CC9C}" dt="2023-09-19T14:19:52.968" v="1395" actId="20577"/>
        <pc:sldMkLst>
          <pc:docMk/>
          <pc:sldMk cId="1914267250" sldId="378"/>
        </pc:sldMkLst>
        <pc:spChg chg="mod">
          <ac:chgData name="Boortz, Kristiane" userId="d7b8bfe2-6797-49b6-9ec7-f20acb68e6c4" providerId="ADAL" clId="{8C2CAE7D-7063-4751-BF69-A301AD27CC9C}" dt="2023-09-19T14:19:52.968" v="1395" actId="20577"/>
          <ac:spMkLst>
            <pc:docMk/>
            <pc:sldMk cId="1914267250" sldId="378"/>
            <ac:spMk id="2" creationId="{51F4207F-6692-3644-AAFC-8FDBA1FBEA11}"/>
          </ac:spMkLst>
        </pc:spChg>
      </pc:sldChg>
      <pc:sldChg chg="modSp add mod">
        <pc:chgData name="Boortz, Kristiane" userId="d7b8bfe2-6797-49b6-9ec7-f20acb68e6c4" providerId="ADAL" clId="{8C2CAE7D-7063-4751-BF69-A301AD27CC9C}" dt="2023-09-21T11:53:01.847" v="1428" actId="20577"/>
        <pc:sldMkLst>
          <pc:docMk/>
          <pc:sldMk cId="989890149" sldId="379"/>
        </pc:sldMkLst>
        <pc:spChg chg="mod">
          <ac:chgData name="Boortz, Kristiane" userId="d7b8bfe2-6797-49b6-9ec7-f20acb68e6c4" providerId="ADAL" clId="{8C2CAE7D-7063-4751-BF69-A301AD27CC9C}" dt="2023-09-21T11:53:01.847" v="1428" actId="20577"/>
          <ac:spMkLst>
            <pc:docMk/>
            <pc:sldMk cId="989890149" sldId="379"/>
            <ac:spMk id="2" creationId="{2A515938-78FB-8147-BB33-D2553F960031}"/>
          </ac:spMkLst>
        </pc:spChg>
        <pc:spChg chg="mod">
          <ac:chgData name="Boortz, Kristiane" userId="d7b8bfe2-6797-49b6-9ec7-f20acb68e6c4" providerId="ADAL" clId="{8C2CAE7D-7063-4751-BF69-A301AD27CC9C}" dt="2023-09-07T10:16:34.051" v="981" actId="20577"/>
          <ac:spMkLst>
            <pc:docMk/>
            <pc:sldMk cId="989890149" sldId="379"/>
            <ac:spMk id="4" creationId="{AA011B48-B7B9-A642-A89D-A22CE8CA1F60}"/>
          </ac:spMkLst>
        </pc:spChg>
      </pc:sldChg>
      <pc:sldChg chg="modSp add mod">
        <pc:chgData name="Boortz, Kristiane" userId="d7b8bfe2-6797-49b6-9ec7-f20acb68e6c4" providerId="ADAL" clId="{8C2CAE7D-7063-4751-BF69-A301AD27CC9C}" dt="2023-09-07T10:23:19.882" v="1096" actId="113"/>
        <pc:sldMkLst>
          <pc:docMk/>
          <pc:sldMk cId="1262349588" sldId="380"/>
        </pc:sldMkLst>
        <pc:spChg chg="mod">
          <ac:chgData name="Boortz, Kristiane" userId="d7b8bfe2-6797-49b6-9ec7-f20acb68e6c4" providerId="ADAL" clId="{8C2CAE7D-7063-4751-BF69-A301AD27CC9C}" dt="2023-09-07T10:23:19.882" v="1096" actId="113"/>
          <ac:spMkLst>
            <pc:docMk/>
            <pc:sldMk cId="1262349588" sldId="380"/>
            <ac:spMk id="2" creationId="{2A515938-78FB-8147-BB33-D2553F960031}"/>
          </ac:spMkLst>
        </pc:spChg>
      </pc:sldChg>
      <pc:sldChg chg="modSp add mod ord">
        <pc:chgData name="Boortz, Kristiane" userId="d7b8bfe2-6797-49b6-9ec7-f20acb68e6c4" providerId="ADAL" clId="{8C2CAE7D-7063-4751-BF69-A301AD27CC9C}" dt="2023-09-21T11:53:47.853" v="1478" actId="20577"/>
        <pc:sldMkLst>
          <pc:docMk/>
          <pc:sldMk cId="608899969" sldId="381"/>
        </pc:sldMkLst>
        <pc:spChg chg="mod">
          <ac:chgData name="Boortz, Kristiane" userId="d7b8bfe2-6797-49b6-9ec7-f20acb68e6c4" providerId="ADAL" clId="{8C2CAE7D-7063-4751-BF69-A301AD27CC9C}" dt="2023-09-21T11:53:47.853" v="1478" actId="20577"/>
          <ac:spMkLst>
            <pc:docMk/>
            <pc:sldMk cId="608899969" sldId="381"/>
            <ac:spMk id="2" creationId="{2A515938-78FB-8147-BB33-D2553F960031}"/>
          </ac:spMkLst>
        </pc:spChg>
        <pc:spChg chg="mod">
          <ac:chgData name="Boortz, Kristiane" userId="d7b8bfe2-6797-49b6-9ec7-f20acb68e6c4" providerId="ADAL" clId="{8C2CAE7D-7063-4751-BF69-A301AD27CC9C}" dt="2023-09-07T10:26:10.626" v="1117" actId="20577"/>
          <ac:spMkLst>
            <pc:docMk/>
            <pc:sldMk cId="608899969" sldId="381"/>
            <ac:spMk id="4" creationId="{AA011B48-B7B9-A642-A89D-A22CE8CA1F60}"/>
          </ac:spMkLst>
        </pc:spChg>
      </pc:sldChg>
      <pc:sldChg chg="modSp add mod ord">
        <pc:chgData name="Boortz, Kristiane" userId="d7b8bfe2-6797-49b6-9ec7-f20acb68e6c4" providerId="ADAL" clId="{8C2CAE7D-7063-4751-BF69-A301AD27CC9C}" dt="2023-09-07T10:31:10.147" v="1147" actId="113"/>
        <pc:sldMkLst>
          <pc:docMk/>
          <pc:sldMk cId="2854185204" sldId="382"/>
        </pc:sldMkLst>
        <pc:spChg chg="mod">
          <ac:chgData name="Boortz, Kristiane" userId="d7b8bfe2-6797-49b6-9ec7-f20acb68e6c4" providerId="ADAL" clId="{8C2CAE7D-7063-4751-BF69-A301AD27CC9C}" dt="2023-09-07T10:31:10.147" v="1147" actId="113"/>
          <ac:spMkLst>
            <pc:docMk/>
            <pc:sldMk cId="2854185204" sldId="382"/>
            <ac:spMk id="2" creationId="{2A515938-78FB-8147-BB33-D2553F960031}"/>
          </ac:spMkLst>
        </pc:spChg>
        <pc:spChg chg="mod">
          <ac:chgData name="Boortz, Kristiane" userId="d7b8bfe2-6797-49b6-9ec7-f20acb68e6c4" providerId="ADAL" clId="{8C2CAE7D-7063-4751-BF69-A301AD27CC9C}" dt="2023-09-07T10:30:22.013" v="1140"/>
          <ac:spMkLst>
            <pc:docMk/>
            <pc:sldMk cId="2854185204" sldId="382"/>
            <ac:spMk id="4" creationId="{AA011B48-B7B9-A642-A89D-A22CE8CA1F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93019-C8AC-4664-9D8C-BCCCD7DD8B33}" type="datetimeFigureOut">
              <a:rPr lang="de-DE" smtClean="0"/>
              <a:t>21.09.2023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0E103-B2DF-4D84-864A-71F0531E1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91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63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err="1"/>
              <a:t>www.wak-sh.de</a:t>
            </a:r>
            <a:endParaRPr lang="de-DE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err="1">
                <a:solidFill>
                  <a:schemeClr val="bg1"/>
                </a:solidFill>
              </a:rPr>
              <a:t>www.wak-sh.de</a:t>
            </a:r>
            <a:endParaRPr lang="de-DE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6" r:id="rId2"/>
    <p:sldLayoutId id="2147483661" r:id="rId3"/>
    <p:sldLayoutId id="2147483652" r:id="rId4"/>
    <p:sldLayoutId id="2147483650" r:id="rId5"/>
    <p:sldLayoutId id="2147483654" r:id="rId6"/>
    <p:sldLayoutId id="2147483649" r:id="rId7"/>
    <p:sldLayoutId id="2147483658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k-sh.de/index.php?id=504&amp;mandantId=1&amp;typo3=true&amp;source=new&amp;produkteId=2623" TargetMode="External"/><Relationship Id="rId2" Type="http://schemas.openxmlformats.org/officeDocument/2006/relationships/hyperlink" Target="https://www.wak-sh.de/index.php?id=504&amp;mandantId=1&amp;typo3=true&amp;source=new&amp;produkteId=2622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wak-sh.de/index.php?id=504&amp;mandantId=1&amp;typo3=true&amp;source=new&amp;produkteId=2522" TargetMode="External"/><Relationship Id="rId4" Type="http://schemas.openxmlformats.org/officeDocument/2006/relationships/hyperlink" Target="https://www.wak-sh.de/index.php?id=504&amp;mandantId=1&amp;typo3=true&amp;source=new&amp;produkteId=2568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wak-sh.de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104"/>
            <a:ext cx="9144000" cy="1176951"/>
          </a:xfrm>
        </p:spPr>
        <p:txBody>
          <a:bodyPr/>
          <a:lstStyle/>
          <a:p>
            <a:r>
              <a:rPr lang="de-DE" altLang="de-DE"/>
              <a:t>Herzlich willkommen zur</a:t>
            </a:r>
            <a:br>
              <a:rPr lang="de-DE" altLang="de-DE"/>
            </a:br>
            <a:r>
              <a:rPr lang="de-DE"/>
              <a:t>Informationsveranstaltung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2499"/>
            <a:ext cx="9144000" cy="3145837"/>
          </a:xfr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sz="2800" dirty="0"/>
              <a:t>Resilienz</a:t>
            </a:r>
          </a:p>
          <a:p>
            <a:r>
              <a:rPr lang="de-DE" dirty="0">
                <a:hlinkClick r:id="rId2"/>
              </a:rPr>
              <a:t>Resilienz am Arbeitsplatz</a:t>
            </a:r>
            <a:endParaRPr lang="de-DE" b="1" dirty="0"/>
          </a:p>
          <a:p>
            <a:r>
              <a:rPr lang="de-DE" dirty="0">
                <a:hlinkClick r:id="rId3"/>
              </a:rPr>
              <a:t>Resilienz für Führungskräfte</a:t>
            </a:r>
            <a:endParaRPr lang="de-DE" dirty="0"/>
          </a:p>
          <a:p>
            <a:r>
              <a:rPr lang="de-DE" dirty="0">
                <a:hlinkClick r:id="rId4"/>
              </a:rPr>
              <a:t>Resilienz für KMUs</a:t>
            </a:r>
            <a:endParaRPr lang="de-DE" dirty="0"/>
          </a:p>
          <a:p>
            <a:r>
              <a:rPr lang="de-DE" dirty="0">
                <a:hlinkClick r:id="rId5"/>
              </a:rPr>
              <a:t>Stressreduktion durch Achtsamkeit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05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66825"/>
            <a:ext cx="10800000" cy="4431463"/>
          </a:xfrm>
        </p:spPr>
        <p:txBody>
          <a:bodyPr>
            <a:normAutofit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Veranstaltungsorte:</a:t>
            </a:r>
            <a:br>
              <a:rPr lang="de-DE" dirty="0"/>
            </a:br>
            <a:r>
              <a:rPr lang="de-DE" dirty="0"/>
              <a:t>		</a:t>
            </a:r>
            <a:br>
              <a:rPr lang="de-DE" dirty="0"/>
            </a:br>
            <a:r>
              <a:rPr lang="de-DE" b="1" dirty="0"/>
              <a:t>- Online</a:t>
            </a:r>
            <a:endParaRPr lang="de-DE" sz="1600" b="1" dirty="0"/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Unterrichtseinheiten:		16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Unterrichtszeiten:</a:t>
            </a:r>
            <a:r>
              <a:rPr lang="de-DE" b="1" dirty="0"/>
              <a:t>		</a:t>
            </a:r>
            <a:r>
              <a:rPr lang="de-DE" dirty="0"/>
              <a:t>laut Terminplan</a:t>
            </a:r>
            <a:endParaRPr lang="de-DE" sz="1800" dirty="0"/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Abschluss:                           	Teilnahmebescheinigung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Preis:				1615,00 Euro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dirty="0"/>
              <a:t>Zielgruppe: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SzPct val="90000"/>
            </a:pPr>
            <a:r>
              <a:rPr lang="de-DE" dirty="0">
                <a:effectLst/>
                <a:latin typeface="Arial" panose="020B0604020202020204" pitchFamily="34" charset="0"/>
              </a:rPr>
              <a:t>Führungskräfte von KMUs, die ihre Unternehmen hinsichtlich Resilienz stärken möchten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SzPct val="90000"/>
            </a:pPr>
            <a:endParaRPr lang="de-DE" dirty="0">
              <a:latin typeface="Arial" panose="020B0604020202020204" pitchFamily="34" charset="0"/>
            </a:endParaRPr>
          </a:p>
          <a:p>
            <a:pPr fontAlgn="base">
              <a:lnSpc>
                <a:spcPct val="110000"/>
              </a:lnSpc>
              <a:spcAft>
                <a:spcPct val="0"/>
              </a:spcAft>
              <a:buSzPct val="90000"/>
            </a:pPr>
            <a:r>
              <a:rPr lang="de-DE" dirty="0">
                <a:latin typeface="Arial" panose="020B0604020202020204" pitchFamily="34" charset="0"/>
              </a:rPr>
              <a:t>( Weiterbildungsbonus möglich)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Resilienz für KMUs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899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66825"/>
            <a:ext cx="10969374" cy="408280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b="1" dirty="0">
                <a:effectLst/>
                <a:latin typeface="Arial" panose="020B0604020202020204" pitchFamily="34" charset="0"/>
              </a:rPr>
              <a:t>Basiswissen Resilienz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Was versteckt sich hinter dem Begriff Resilienz?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Resilienz als holistischer Ansatz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ISO 22316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Wie wird mein Unternehmen resilient?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systemische Resilienz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organisationale Resilienz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strategische Resilienz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Ressourcen-Resilienz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finanzielle Resilienz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digitale Resilienz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accent4">
                    <a:lumMod val="50000"/>
                  </a:schemeClr>
                </a:solidFill>
                <a:ea typeface="ＭＳ Ｐゴシック" charset="0"/>
                <a:cs typeface="Arial"/>
              </a:rPr>
              <a:t>Inhalte</a:t>
            </a:r>
            <a:endParaRPr lang="de-DE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Resilienz für KMUs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185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66825"/>
            <a:ext cx="10800000" cy="4431463"/>
          </a:xfrm>
        </p:spPr>
        <p:txBody>
          <a:bodyPr>
            <a:normAutofit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Veranstaltungsorte:</a:t>
            </a:r>
            <a:br>
              <a:rPr lang="de-DE" dirty="0"/>
            </a:br>
            <a:br>
              <a:rPr lang="de-DE" dirty="0"/>
            </a:br>
            <a:r>
              <a:rPr lang="de-DE" b="1" dirty="0"/>
              <a:t>- in Präsenz </a:t>
            </a:r>
            <a:r>
              <a:rPr lang="de-DE" dirty="0"/>
              <a:t>			Elmshorn, Kiel, Lübeck</a:t>
            </a:r>
            <a:br>
              <a:rPr lang="de-DE" dirty="0"/>
            </a:br>
            <a:r>
              <a:rPr lang="de-DE" b="1" dirty="0"/>
              <a:t>- Online</a:t>
            </a:r>
            <a:endParaRPr lang="de-DE" sz="1600" b="1" dirty="0"/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Unterrichtseinheiten:		16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Unterrichtszeiten:</a:t>
            </a:r>
            <a:r>
              <a:rPr lang="de-DE" b="1" dirty="0"/>
              <a:t>		</a:t>
            </a:r>
            <a:r>
              <a:rPr lang="de-DE"/>
              <a:t>laut Terminplan</a:t>
            </a:r>
            <a:endParaRPr lang="de-DE" sz="1800" dirty="0"/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Abschluss:                           	Teilnahmebescheinigung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Preis:				1425,00 Euro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dirty="0"/>
              <a:t>Zielgruppe: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- Führungskräfte der mittleren Führungsebene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Existenzgründende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Stressreduktion durch Achtsamkeit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262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260629"/>
            <a:ext cx="10969374" cy="509578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r>
              <a:rPr lang="de-DE" sz="2900" b="1" dirty="0">
                <a:effectLst/>
                <a:latin typeface="Arial" panose="020B0604020202020204" pitchFamily="34" charset="0"/>
              </a:rPr>
              <a:t>Was kennzeichnet achtsame Selbstführung?</a:t>
            </a:r>
            <a:br>
              <a:rPr lang="de-DE" sz="2900" dirty="0"/>
            </a:br>
            <a:r>
              <a:rPr lang="de-DE" sz="2900" dirty="0">
                <a:effectLst/>
                <a:latin typeface="Arial" panose="020B0604020202020204" pitchFamily="34" charset="0"/>
              </a:rPr>
              <a:t>- Was gehört alles zur Selbstführung?</a:t>
            </a:r>
            <a:br>
              <a:rPr lang="de-DE" sz="2900" dirty="0"/>
            </a:br>
            <a:r>
              <a:rPr lang="de-DE" sz="2900" dirty="0">
                <a:effectLst/>
                <a:latin typeface="Arial" panose="020B0604020202020204" pitchFamily="34" charset="0"/>
              </a:rPr>
              <a:t>- Was versteht man unter ‚Achtsamkeit‘?</a:t>
            </a:r>
            <a:br>
              <a:rPr lang="de-DE" sz="2900" dirty="0"/>
            </a:br>
            <a:r>
              <a:rPr lang="de-DE" sz="2900" dirty="0">
                <a:effectLst/>
                <a:latin typeface="Arial" panose="020B0604020202020204" pitchFamily="34" charset="0"/>
              </a:rPr>
              <a:t>- Vorteile einer erhöhten Achtsamkeit bei Selbstführung</a:t>
            </a:r>
            <a:br>
              <a:rPr lang="de-DE" sz="2900" dirty="0"/>
            </a:br>
            <a:r>
              <a:rPr lang="de-DE" sz="2900" dirty="0">
                <a:effectLst/>
                <a:latin typeface="Arial" panose="020B0604020202020204" pitchFamily="34" charset="0"/>
              </a:rPr>
              <a:t>- Differenzierung der Selbstführungsebenen: Selbstführung auf individueller Ebene,</a:t>
            </a:r>
            <a:br>
              <a:rPr lang="de-DE" sz="2900" dirty="0"/>
            </a:br>
            <a:r>
              <a:rPr lang="de-DE" sz="2900" dirty="0"/>
              <a:t>  </a:t>
            </a:r>
            <a:r>
              <a:rPr lang="de-DE" sz="2900" dirty="0">
                <a:effectLst/>
                <a:latin typeface="Arial" panose="020B0604020202020204" pitchFamily="34" charset="0"/>
              </a:rPr>
              <a:t>auf Teamebene und auf Organisationsebene</a:t>
            </a:r>
            <a:br>
              <a:rPr lang="de-DE" sz="2900" dirty="0"/>
            </a:br>
            <a:r>
              <a:rPr lang="de-DE" sz="2900" dirty="0">
                <a:effectLst/>
                <a:latin typeface="Arial" panose="020B0604020202020204" pitchFamily="34" charset="0"/>
              </a:rPr>
              <a:t>- Umgang mit Herausforderungen bei Selbstführung: kontinuierliche</a:t>
            </a:r>
            <a:br>
              <a:rPr lang="de-DE" sz="2900" dirty="0"/>
            </a:br>
            <a:r>
              <a:rPr lang="de-DE" sz="2900" dirty="0"/>
              <a:t>  </a:t>
            </a:r>
            <a:r>
              <a:rPr lang="de-DE" sz="2900" dirty="0">
                <a:effectLst/>
                <a:latin typeface="Arial" panose="020B0604020202020204" pitchFamily="34" charset="0"/>
              </a:rPr>
              <a:t>Selbstreflexion, Frust/Scheitern, fehlende Erfahrung</a:t>
            </a:r>
            <a:br>
              <a:rPr lang="de-DE" sz="2900" dirty="0"/>
            </a:br>
            <a:r>
              <a:rPr lang="de-DE" sz="2900" b="1" dirty="0">
                <a:effectLst/>
                <a:latin typeface="Arial" panose="020B0604020202020204" pitchFamily="34" charset="0"/>
              </a:rPr>
              <a:t>Stress als Gegner der achtsamen Selbstführung</a:t>
            </a:r>
            <a:br>
              <a:rPr lang="de-DE" sz="2900" dirty="0"/>
            </a:br>
            <a:r>
              <a:rPr lang="de-DE" sz="2900" dirty="0">
                <a:effectLst/>
                <a:latin typeface="Arial" panose="020B0604020202020204" pitchFamily="34" charset="0"/>
              </a:rPr>
              <a:t>- Was ist Stress und wie hat er sich durch die Pandemie in der Arbeitswelt verändert?</a:t>
            </a:r>
            <a:br>
              <a:rPr lang="de-DE" sz="2900" dirty="0"/>
            </a:br>
            <a:r>
              <a:rPr lang="de-DE" sz="2900" dirty="0">
                <a:effectLst/>
                <a:latin typeface="Arial" panose="020B0604020202020204" pitchFamily="34" charset="0"/>
              </a:rPr>
              <a:t>- Durch welche Symptome zeigt sich Stress?</a:t>
            </a:r>
            <a:br>
              <a:rPr lang="de-DE" sz="2900" dirty="0"/>
            </a:br>
            <a:r>
              <a:rPr lang="de-DE" sz="2900" dirty="0">
                <a:effectLst/>
                <a:latin typeface="Arial" panose="020B0604020202020204" pitchFamily="34" charset="0"/>
              </a:rPr>
              <a:t>- Gesellschaftsphänomen: Burn-Out</a:t>
            </a:r>
            <a:br>
              <a:rPr lang="de-DE" sz="2900" dirty="0"/>
            </a:br>
            <a:r>
              <a:rPr lang="de-DE" sz="2900" dirty="0">
                <a:effectLst/>
                <a:latin typeface="Arial" panose="020B0604020202020204" pitchFamily="34" charset="0"/>
              </a:rPr>
              <a:t>- Positiver vs. negativer Stress</a:t>
            </a:r>
            <a:br>
              <a:rPr lang="de-DE" sz="2900" dirty="0"/>
            </a:br>
            <a:r>
              <a:rPr lang="de-DE" sz="2900" dirty="0">
                <a:effectLst/>
                <a:latin typeface="Arial" panose="020B0604020202020204" pitchFamily="34" charset="0"/>
              </a:rPr>
              <a:t>- Stress verhindern und vorbeugen</a:t>
            </a:r>
            <a:br>
              <a:rPr lang="de-DE" sz="2900" dirty="0"/>
            </a:br>
            <a:r>
              <a:rPr lang="de-DE" sz="2900" b="1" dirty="0">
                <a:effectLst/>
                <a:latin typeface="Arial" panose="020B0604020202020204" pitchFamily="34" charset="0"/>
              </a:rPr>
              <a:t>Übungen/Strategien zur Erhöhung der Achtsamkeit/des Level </a:t>
            </a:r>
            <a:r>
              <a:rPr lang="de-DE" sz="2900" b="1" dirty="0" err="1">
                <a:effectLst/>
                <a:latin typeface="Arial" panose="020B0604020202020204" pitchFamily="34" charset="0"/>
              </a:rPr>
              <a:t>of</a:t>
            </a:r>
            <a:r>
              <a:rPr lang="de-DE" sz="29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2900" b="1" dirty="0" err="1">
                <a:effectLst/>
                <a:latin typeface="Arial" panose="020B0604020202020204" pitchFamily="34" charset="0"/>
              </a:rPr>
              <a:t>present</a:t>
            </a:r>
            <a:r>
              <a:rPr lang="de-DE" sz="2900" b="1" dirty="0">
                <a:effectLst/>
                <a:latin typeface="Arial" panose="020B0604020202020204" pitchFamily="34" charset="0"/>
              </a:rPr>
              <a:t> Awareness (LPA)</a:t>
            </a:r>
            <a:br>
              <a:rPr lang="de-DE" sz="2900" dirty="0"/>
            </a:br>
            <a:r>
              <a:rPr lang="de-DE" sz="2900" dirty="0">
                <a:effectLst/>
                <a:latin typeface="Arial" panose="020B0604020202020204" pitchFamily="34" charset="0"/>
              </a:rPr>
              <a:t>- der zugrunde liegende Dreischritt: Selbstbeobachtung, Selbstzielsetzung und</a:t>
            </a:r>
            <a:br>
              <a:rPr lang="de-DE" sz="2900" dirty="0"/>
            </a:br>
            <a:r>
              <a:rPr lang="de-DE" sz="2900" dirty="0"/>
              <a:t>  </a:t>
            </a:r>
            <a:r>
              <a:rPr lang="de-DE" sz="2900" dirty="0">
                <a:effectLst/>
                <a:latin typeface="Arial" panose="020B0604020202020204" pitchFamily="34" charset="0"/>
              </a:rPr>
              <a:t>Selbstbelohnung</a:t>
            </a:r>
            <a:br>
              <a:rPr lang="de-DE" sz="2900" dirty="0"/>
            </a:br>
            <a:r>
              <a:rPr lang="de-DE" sz="2900" dirty="0">
                <a:effectLst/>
                <a:latin typeface="Arial" panose="020B0604020202020204" pitchFamily="34" charset="0"/>
              </a:rPr>
              <a:t>- Atemübungen</a:t>
            </a:r>
            <a:br>
              <a:rPr lang="de-DE" sz="2900" dirty="0"/>
            </a:br>
            <a:r>
              <a:rPr lang="de-DE" sz="2900" dirty="0">
                <a:effectLst/>
                <a:latin typeface="Arial" panose="020B0604020202020204" pitchFamily="34" charset="0"/>
              </a:rPr>
              <a:t>- bewusstes Gehen</a:t>
            </a:r>
            <a:br>
              <a:rPr lang="de-DE" sz="2900" dirty="0"/>
            </a:br>
            <a:r>
              <a:rPr lang="de-DE" sz="2900" dirty="0">
                <a:effectLst/>
                <a:latin typeface="Arial" panose="020B0604020202020204" pitchFamily="34" charset="0"/>
              </a:rPr>
              <a:t>- bewusste Körperhaltung</a:t>
            </a:r>
            <a:br>
              <a:rPr lang="de-DE" sz="2900" dirty="0"/>
            </a:br>
            <a:r>
              <a:rPr lang="de-DE" sz="2900" dirty="0">
                <a:effectLst/>
                <a:latin typeface="Arial" panose="020B0604020202020204" pitchFamily="34" charset="0"/>
              </a:rPr>
              <a:t>- bewusstes Sprechen</a:t>
            </a:r>
            <a:br>
              <a:rPr lang="de-DE" sz="2900" dirty="0"/>
            </a:br>
            <a:r>
              <a:rPr lang="de-DE" sz="2900" dirty="0">
                <a:effectLst/>
                <a:latin typeface="Arial" panose="020B0604020202020204" pitchFamily="34" charset="0"/>
              </a:rPr>
              <a:t>- tägliche Me-Time</a:t>
            </a:r>
            <a:br>
              <a:rPr lang="de-DE" sz="2900" dirty="0"/>
            </a:br>
            <a:r>
              <a:rPr lang="de-DE" sz="2900" dirty="0">
                <a:effectLst/>
                <a:latin typeface="Arial" panose="020B0604020202020204" pitchFamily="34" charset="0"/>
              </a:rPr>
              <a:t>- positive Glaubenssätze</a:t>
            </a:r>
            <a:br>
              <a:rPr lang="de-DE" dirty="0"/>
            </a:b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accent4">
                    <a:lumMod val="50000"/>
                  </a:schemeClr>
                </a:solidFill>
                <a:ea typeface="ＭＳ Ｐゴシック" charset="0"/>
                <a:cs typeface="Arial"/>
              </a:rPr>
              <a:t>Inhalte</a:t>
            </a:r>
            <a:endParaRPr lang="de-DE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Stressreduktion durch Achtsamkeit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123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Weitergehende Informationen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kern="0">
                <a:solidFill>
                  <a:schemeClr val="bg1">
                    <a:lumMod val="65000"/>
                  </a:schemeClr>
                </a:solidFill>
              </a:rPr>
              <a:t>Landesportal</a:t>
            </a:r>
            <a:r>
              <a:rPr lang="de-DE">
                <a:solidFill>
                  <a:srgbClr val="0070C0"/>
                </a:solidFill>
              </a:rPr>
              <a:t> </a:t>
            </a:r>
            <a:r>
              <a:rPr lang="de-DE">
                <a:solidFill>
                  <a:schemeClr val="bg1">
                    <a:lumMod val="65000"/>
                  </a:schemeClr>
                </a:solidFill>
              </a:rPr>
              <a:t>Schleswig-Holstein</a:t>
            </a:r>
            <a:r>
              <a:rPr lang="de-DE" ker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de-DE" kern="0">
                <a:solidFill>
                  <a:srgbClr val="0070C0"/>
                </a:solidFill>
                <a:hlinkClick r:id="rId2"/>
              </a:rPr>
              <a:t>https://</a:t>
            </a:r>
            <a:r>
              <a:rPr lang="de-DE" kern="0">
                <a:solidFill>
                  <a:srgbClr val="0070C0"/>
                </a:solidFill>
              </a:rPr>
              <a:t>www.schleswig-holstein.de</a:t>
            </a:r>
            <a:endParaRPr lang="de-DE">
              <a:solidFill>
                <a:srgbClr val="0070C0"/>
              </a:solidFill>
            </a:endParaRPr>
          </a:p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703" y="1366825"/>
            <a:ext cx="5315166" cy="413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95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396089"/>
            <a:ext cx="10800000" cy="42800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/>
          </a:p>
          <a:p>
            <a:pPr marL="114300" lvl="1" indent="0">
              <a:buNone/>
            </a:pPr>
            <a:r>
              <a:rPr lang="de-DE" sz="1800" b="1"/>
              <a:t>Mit dem Weiterbildungsbonus Schleswig-Holstein werden Seminarkosten der beruflichen Weiterbildung für Erwerbstätige gefördert.</a:t>
            </a:r>
          </a:p>
          <a:p>
            <a:pPr marL="114300" lvl="1" indent="0">
              <a:buNone/>
            </a:pPr>
            <a:endParaRPr lang="de-DE" sz="1700" b="1">
              <a:cs typeface="Arial"/>
            </a:endParaRPr>
          </a:p>
          <a:p>
            <a:pPr marL="742950" lvl="2">
              <a:buFont typeface="Wingdings" panose="05000000000000000000" pitchFamily="2" charset="2"/>
              <a:buChar char="§"/>
            </a:pPr>
            <a:r>
              <a:rPr lang="de-DE" sz="1800"/>
              <a:t>Der Zuschuss zur beruflichen Weiterbildungsmaßnahme umfasst bis zu 40 Prozent der zuwendungsfähigen Seminarkosten, höchstens jedoch 1.500 Euro pro Antragstellenden und Kalenderjahr.</a:t>
            </a:r>
            <a:br>
              <a:rPr lang="de-DE" sz="1800"/>
            </a:br>
            <a:br>
              <a:rPr lang="de-DE" sz="1800"/>
            </a:br>
            <a:r>
              <a:rPr lang="de-DE" sz="1800"/>
              <a:t>Die verbleibenden 60 Prozent der Seminarkosten sind von der Arbeitgeberin/dem Arbeitgeber oder der/dem selbstständig Erwerbstätigen zu übernehmen.</a:t>
            </a:r>
            <a:br>
              <a:rPr lang="de-DE" sz="1800"/>
            </a:br>
            <a:br>
              <a:rPr lang="de-DE" sz="1800"/>
            </a:br>
            <a:r>
              <a:rPr lang="de-DE" sz="1800"/>
              <a:t>Kosten für Weiterbildungsmaßnahmen unter 16 Zeitstunden sind nicht zuwendungsfähig.</a:t>
            </a:r>
            <a:endParaRPr lang="de-DE" sz="1700" b="1">
              <a:solidFill>
                <a:srgbClr val="FF0000"/>
              </a:solidFill>
              <a:cs typeface="Arial"/>
            </a:endParaRPr>
          </a:p>
          <a:p>
            <a:pPr marL="742950" lvl="2">
              <a:buFont typeface="Wingdings" panose="05000000000000000000" pitchFamily="2" charset="2"/>
              <a:buChar char="§"/>
            </a:pPr>
            <a:endParaRPr lang="de-DE" sz="17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endParaRPr lang="de-DE"/>
          </a:p>
          <a:p>
            <a:r>
              <a:rPr lang="de-DE" sz="2500"/>
              <a:t>Weiterbildungsbonus Schleswig-Holstein (Aktion A3 im Landesprogramm Arbeit 2021 - 2027)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37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114300" lvl="1" indent="0">
              <a:buNone/>
            </a:pPr>
            <a:endParaRPr lang="de-DE" b="1" u="sng" dirty="0">
              <a:cs typeface="Arial"/>
            </a:endParaRPr>
          </a:p>
          <a:p>
            <a:pPr marL="114300" lvl="1" indent="0">
              <a:buNone/>
            </a:pPr>
            <a:r>
              <a:rPr lang="de-DE" b="1" u="sng" dirty="0">
                <a:cs typeface="Arial"/>
              </a:rPr>
              <a:t>Berechnungsbeispiel </a:t>
            </a:r>
            <a:r>
              <a:rPr lang="de-DE" b="1" u="sng">
                <a:cs typeface="Arial"/>
              </a:rPr>
              <a:t>Resilienz für KMUs</a:t>
            </a:r>
            <a:endParaRPr lang="de-DE" b="1" u="sng" dirty="0">
              <a:cs typeface="Arial"/>
            </a:endParaRPr>
          </a:p>
          <a:p>
            <a:pPr marL="114300" lvl="1" indent="0">
              <a:buNone/>
            </a:pPr>
            <a:endParaRPr lang="de-DE" b="1" dirty="0">
              <a:cs typeface="Arial"/>
            </a:endParaRPr>
          </a:p>
          <a:p>
            <a:pPr marL="114300" lvl="1" indent="0">
              <a:buNone/>
            </a:pPr>
            <a:r>
              <a:rPr lang="de-DE" b="1" dirty="0">
                <a:cs typeface="Arial"/>
              </a:rPr>
              <a:t>Veranstaltungspreis				</a:t>
            </a:r>
            <a:r>
              <a:rPr lang="de-DE" b="1" dirty="0"/>
              <a:t>EUR   1.615,00 </a:t>
            </a:r>
          </a:p>
          <a:p>
            <a:pPr marL="114300" lvl="1" indent="0">
              <a:buNone/>
            </a:pPr>
            <a:r>
              <a:rPr lang="de-DE" dirty="0"/>
              <a:t>Förderung bei 40% AN-Anteil (max. EUR 1.500,00)	</a:t>
            </a:r>
            <a:r>
              <a:rPr lang="de-DE" b="1" dirty="0">
                <a:solidFill>
                  <a:srgbClr val="FF0000"/>
                </a:solidFill>
              </a:rPr>
              <a:t>EUR  -   646,60</a:t>
            </a:r>
          </a:p>
          <a:p>
            <a:pPr marL="114300" lvl="1" indent="0">
              <a:buNone/>
            </a:pPr>
            <a:r>
              <a:rPr lang="de-DE" dirty="0"/>
              <a:t>Zuschuss bei 60%  AG-Anteil			</a:t>
            </a:r>
            <a:r>
              <a:rPr lang="de-DE" b="1" dirty="0">
                <a:solidFill>
                  <a:srgbClr val="FF0000"/>
                </a:solidFill>
              </a:rPr>
              <a:t>EUR  -   969,00</a:t>
            </a:r>
          </a:p>
          <a:p>
            <a:pPr marL="114300" lvl="1" indent="0">
              <a:buNone/>
            </a:pPr>
            <a:r>
              <a:rPr lang="de-DE" b="1" dirty="0"/>
              <a:t>Eigenanteil nach Erhalt Förderung			EUR          0,00</a:t>
            </a:r>
          </a:p>
          <a:p>
            <a:pPr marL="114300" lvl="1" indent="0">
              <a:buNone/>
            </a:pPr>
            <a:endParaRPr lang="de-DE" sz="1400" b="1" dirty="0">
              <a:cs typeface="Arial"/>
            </a:endParaRPr>
          </a:p>
          <a:p>
            <a:pPr marL="114300" lvl="1" indent="0">
              <a:buNone/>
            </a:pPr>
            <a:endParaRPr lang="de-DE" sz="1400" b="1" dirty="0">
              <a:cs typeface="Arial"/>
            </a:endParaRPr>
          </a:p>
          <a:p>
            <a:pPr marL="114300" lvl="1" indent="0">
              <a:buNone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/>
              <a:t>Weiterbildungsbonus Schleswig-Holstein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267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06C21-D41B-654A-B1B4-AAC0F1D88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Weitere Fragen?</a:t>
            </a:r>
          </a:p>
        </p:txBody>
      </p:sp>
    </p:spTree>
    <p:extLst>
      <p:ext uri="{BB962C8B-B14F-4D97-AF65-F5344CB8AC3E}">
        <p14:creationId xmlns:p14="http://schemas.microsoft.com/office/powerpoint/2010/main" val="1325898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B30CFB-7325-D140-809F-6FFB094960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DE" b="1"/>
          </a:p>
          <a:p>
            <a:pPr>
              <a:defRPr/>
            </a:pPr>
            <a:endParaRPr lang="de-DE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6012C7-EF87-F543-B79C-78EBEDB40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 flipV="1">
            <a:off x="11509103" y="5333999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971550" lvl="1" indent="-285750">
              <a:buFont typeface="Wingdings" panose="05000000000000000000" pitchFamily="2" charset="2"/>
              <a:buChar char="Ø"/>
            </a:pPr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ABCE0-1563-7C4C-BCCB-FE7A070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Ansprechpartner:in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CFAA83-8A8A-A845-A3B1-4DF4A8D44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Wirtschaftsakademie Schleswig-Holstein GmbH				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78C350-25EC-2442-99D5-C663E656C5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6BB802E-0F3B-2F45-6682-E5F97B24F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2319337"/>
            <a:ext cx="75628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78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1354830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33497-9081-444D-B415-5049845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457661"/>
          </a:xfrm>
        </p:spPr>
        <p:txBody>
          <a:bodyPr/>
          <a:lstStyle/>
          <a:p>
            <a:r>
              <a:rPr lang="de-DE"/>
              <a:t>Wie geht es weiter?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1F5AD84-6B7C-A744-AB65-3D965994F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600" y="1022221"/>
            <a:ext cx="6480175" cy="432460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CE7320-DF76-7946-9A11-24BF8B42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Sie erhalten im Nachgang zu diesem Beratungstermin eine Zusammenfassung der Informationen von uns.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Bei Fragen können Sie uns jederzeit kontaktieren. </a:t>
            </a:r>
          </a:p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9050BB-7ADB-8144-98C3-6520E1D8D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042428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07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Bildungszentren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396089"/>
            <a:ext cx="5299401" cy="42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813" y="3595418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58" y="1087145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78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637" y="1066800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945" y="1066800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9524" y="3595418"/>
            <a:ext cx="2345521" cy="216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2619217-BC08-4C93-0B20-CCA65D300A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8500" y="3610855"/>
            <a:ext cx="2295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66825"/>
            <a:ext cx="10800000" cy="4431463"/>
          </a:xfrm>
        </p:spPr>
        <p:txBody>
          <a:bodyPr>
            <a:normAutofit fontScale="92500" lnSpcReduction="10000"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Veranstaltungsorte:</a:t>
            </a:r>
            <a:br>
              <a:rPr lang="de-DE" dirty="0"/>
            </a:br>
            <a:br>
              <a:rPr lang="de-DE" dirty="0"/>
            </a:br>
            <a:r>
              <a:rPr lang="de-DE" b="1" dirty="0"/>
              <a:t>- in Präsenz </a:t>
            </a:r>
            <a:r>
              <a:rPr lang="de-DE" dirty="0"/>
              <a:t>			Kiel, Lübeck</a:t>
            </a:r>
            <a:br>
              <a:rPr lang="de-DE" dirty="0"/>
            </a:br>
            <a:r>
              <a:rPr lang="de-DE" b="1" dirty="0"/>
              <a:t>- Online</a:t>
            </a:r>
            <a:endParaRPr lang="de-DE" sz="1600" b="1" dirty="0"/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Unterrichtseinheiten:	                 8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Unterrichtszeiten:</a:t>
            </a:r>
            <a:r>
              <a:rPr lang="de-DE" b="1" dirty="0"/>
              <a:t>		                 </a:t>
            </a:r>
            <a:r>
              <a:rPr lang="de-DE" dirty="0"/>
              <a:t>laut Terminplan</a:t>
            </a:r>
            <a:endParaRPr lang="de-DE" sz="1800" dirty="0"/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Abschluss:                           	                 Teilnahmebescheinigung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Preis:				350,00 Euro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dirty="0"/>
              <a:t>Zielgruppe: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SzPct val="90000"/>
            </a:pPr>
            <a:r>
              <a:rPr lang="de-DE" dirty="0">
                <a:effectLst/>
                <a:latin typeface="Arial" panose="020B0604020202020204" pitchFamily="34" charset="0"/>
              </a:rPr>
              <a:t>Mitarbeitende, die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vorbeugend ihre mentale/ psychische Belastung im Blick haben möchten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akut unter mentalen/ psychischen Belastungen stehen und beeinträchtigt sind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das </a:t>
            </a:r>
            <a:r>
              <a:rPr lang="de-DE" dirty="0" err="1">
                <a:effectLst/>
                <a:latin typeface="Arial" panose="020B0604020202020204" pitchFamily="34" charset="0"/>
              </a:rPr>
              <a:t>Resilienzkonzept</a:t>
            </a:r>
            <a:r>
              <a:rPr lang="de-DE" dirty="0">
                <a:effectLst/>
                <a:latin typeface="Arial" panose="020B0604020202020204" pitchFamily="34" charset="0"/>
              </a:rPr>
              <a:t> kennenlernen möchten und darüber ihre Widerstandskräfte stärken</a:t>
            </a:r>
            <a:br>
              <a:rPr lang="de-DE" dirty="0"/>
            </a:br>
            <a:r>
              <a:rPr lang="de-DE" dirty="0"/>
              <a:t>  </a:t>
            </a:r>
            <a:r>
              <a:rPr lang="de-DE" dirty="0">
                <a:effectLst/>
                <a:latin typeface="Arial" panose="020B0604020202020204" pitchFamily="34" charset="0"/>
              </a:rPr>
              <a:t>und erweitern möchten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ihre Ressourcen kurz- und/oder langfristig aufbauen möchten</a:t>
            </a:r>
            <a:br>
              <a:rPr lang="de-DE" dirty="0"/>
            </a:br>
            <a:endParaRPr lang="de-DE" dirty="0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SzPct val="90000"/>
            </a:pP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896" y="876288"/>
            <a:ext cx="10800000" cy="490537"/>
          </a:xfrm>
        </p:spPr>
        <p:txBody>
          <a:bodyPr/>
          <a:lstStyle/>
          <a:p>
            <a:r>
              <a:rPr lang="de-DE" dirty="0"/>
              <a:t>Resilienz am Arbeitsplatz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65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96090"/>
            <a:ext cx="10710957" cy="45856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de-DE" sz="1600" dirty="0"/>
          </a:p>
          <a:p>
            <a:pPr>
              <a:lnSpc>
                <a:spcPct val="150000"/>
              </a:lnSpc>
            </a:pPr>
            <a:r>
              <a:rPr lang="de-DE" sz="2000" dirty="0">
                <a:effectLst/>
                <a:latin typeface="Arial" panose="020B0604020202020204" pitchFamily="34" charset="0"/>
              </a:rPr>
              <a:t>- VUCA-Arbeitswelt und ihre Auswirkungen auf die Gesundheit</a:t>
            </a:r>
            <a:br>
              <a:rPr lang="de-DE" sz="2000" dirty="0"/>
            </a:br>
            <a:r>
              <a:rPr lang="de-DE" sz="2000" dirty="0">
                <a:effectLst/>
                <a:latin typeface="Arial" panose="020B0604020202020204" pitchFamily="34" charset="0"/>
              </a:rPr>
              <a:t>- das Konzept der Resilienz: Bedeutung allgemein und im Berufsalltag</a:t>
            </a:r>
            <a:br>
              <a:rPr lang="de-DE" sz="2000" dirty="0"/>
            </a:br>
            <a:r>
              <a:rPr lang="de-DE" sz="2000" dirty="0">
                <a:effectLst/>
                <a:latin typeface="Arial" panose="020B0604020202020204" pitchFamily="34" charset="0"/>
              </a:rPr>
              <a:t>- die Säulen von Resilienz</a:t>
            </a:r>
            <a:br>
              <a:rPr lang="de-DE" sz="2000" dirty="0"/>
            </a:br>
            <a:r>
              <a:rPr lang="de-DE" sz="2000" dirty="0">
                <a:effectLst/>
                <a:latin typeface="Arial" panose="020B0604020202020204" pitchFamily="34" charset="0"/>
              </a:rPr>
              <a:t>- das individuelle Erleben/Verhalten reflektieren und managen</a:t>
            </a:r>
            <a:br>
              <a:rPr lang="de-DE" sz="2000" dirty="0"/>
            </a:br>
            <a:r>
              <a:rPr lang="de-DE" sz="2000" dirty="0">
                <a:effectLst/>
                <a:latin typeface="Arial" panose="020B0604020202020204" pitchFamily="34" charset="0"/>
              </a:rPr>
              <a:t>- Möglichkeiten für das aktive Gestalten von Wahrnehmung, Denken und Handeln</a:t>
            </a:r>
            <a:br>
              <a:rPr lang="de-DE" sz="2000" dirty="0"/>
            </a:br>
            <a:r>
              <a:rPr lang="de-DE" sz="2000" dirty="0">
                <a:effectLst/>
                <a:latin typeface="Arial" panose="020B0604020202020204" pitchFamily="34" charset="0"/>
              </a:rPr>
              <a:t>- Kennenlernen von Möglichkeiten zum mittel- und langfristigen Aufbau der Fähigkeit</a:t>
            </a:r>
            <a:br>
              <a:rPr lang="de-DE" sz="2000" dirty="0"/>
            </a:br>
            <a:r>
              <a:rPr lang="de-DE" sz="2000" dirty="0"/>
              <a:t>  </a:t>
            </a:r>
            <a:r>
              <a:rPr lang="de-DE" sz="2000" dirty="0">
                <a:effectLst/>
                <a:latin typeface="Arial" panose="020B0604020202020204" pitchFamily="34" charset="0"/>
              </a:rPr>
              <a:t>"Resilienz"</a:t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rgbClr val="00377E"/>
                </a:solidFill>
                <a:ea typeface="ＭＳ Ｐゴシック" charset="0"/>
                <a:cs typeface="Arial"/>
              </a:rPr>
              <a:t>Inhalte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Resilienz am Arbeitsplatz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36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66825"/>
            <a:ext cx="10800000" cy="4431463"/>
          </a:xfrm>
        </p:spPr>
        <p:txBody>
          <a:bodyPr>
            <a:normAutofit lnSpcReduction="10000"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Veranstaltungsorte:</a:t>
            </a:r>
            <a:br>
              <a:rPr lang="de-DE" dirty="0"/>
            </a:br>
            <a:br>
              <a:rPr lang="de-DE" dirty="0"/>
            </a:br>
            <a:r>
              <a:rPr lang="de-DE" b="1" dirty="0"/>
              <a:t>- in Präsenz </a:t>
            </a:r>
            <a:r>
              <a:rPr lang="de-DE" dirty="0"/>
              <a:t>			Kiel</a:t>
            </a:r>
            <a:br>
              <a:rPr lang="de-DE" dirty="0"/>
            </a:br>
            <a:r>
              <a:rPr lang="de-DE" b="1" dirty="0"/>
              <a:t>- Online</a:t>
            </a:r>
            <a:endParaRPr lang="de-DE" sz="1600" b="1" dirty="0"/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Unterrichtseinheiten:		16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Unterrichtszeiten:</a:t>
            </a:r>
            <a:r>
              <a:rPr lang="de-DE" b="1" dirty="0"/>
              <a:t>		 </a:t>
            </a:r>
            <a:r>
              <a:rPr lang="de-DE" dirty="0"/>
              <a:t>laut Terminplan</a:t>
            </a:r>
            <a:endParaRPr lang="de-DE" sz="1800" dirty="0"/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Abschluss:                           	Teilnahmebescheinigung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dirty="0"/>
              <a:t>Preis:				850,00 Euro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dirty="0"/>
              <a:t>Zielgruppe: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SzPct val="90000"/>
            </a:pPr>
            <a:r>
              <a:rPr lang="de-DE" dirty="0">
                <a:effectLst/>
                <a:latin typeface="Arial" panose="020B0604020202020204" pitchFamily="34" charset="0"/>
              </a:rPr>
              <a:t>Führungskräfte, die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proaktiv und akut ihre persönliche mentale/ psychische Belastung steuern möchten,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ihre Selbstführungskompetenz mit dem Resilienz-Konzept gestalten möchten,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ihren Führungsstil resilient ausrichten wollen,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unter (hohen) Belastungen ihre persönlichen Widerstandskräfte und diejenigen ihrer</a:t>
            </a:r>
            <a:br>
              <a:rPr lang="de-DE" dirty="0"/>
            </a:br>
            <a:r>
              <a:rPr lang="de-DE" dirty="0"/>
              <a:t>  </a:t>
            </a:r>
            <a:r>
              <a:rPr lang="de-DE" dirty="0">
                <a:effectLst/>
                <a:latin typeface="Arial" panose="020B0604020202020204" pitchFamily="34" charset="0"/>
              </a:rPr>
              <a:t>Mitarbeitenden und Teams verbessern und steigern möchten.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Resilienz für Führungskräfte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89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232452"/>
            <a:ext cx="10710957" cy="47492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de-DE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b="1" dirty="0">
                <a:effectLst/>
                <a:latin typeface="Arial" panose="020B0604020202020204" pitchFamily="34" charset="0"/>
              </a:rPr>
              <a:t>Modul 1: Bedeutung von Resilienz für die/in der VUCA-Arbeitswelt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Ursachen und Auswirkungen mentaler/psychischer Belastungen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das Stigma der Schwäche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Wirksamkeit und Nutzen von Förderung der Resilienz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Modul 2: Resilienzmodelle und -konzepte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Die "Wellen" in der Resilienzforschung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Resilienzmodelle und - </a:t>
            </a:r>
            <a:r>
              <a:rPr lang="de-DE" dirty="0" err="1">
                <a:effectLst/>
                <a:latin typeface="Arial" panose="020B0604020202020204" pitchFamily="34" charset="0"/>
              </a:rPr>
              <a:t>konzepte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- 7 Säulen der Resilienz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Entwicklung und Stärkung der Resilienz: kurz- bis langfristige Möglichkeiten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Modul 3: Bereiche der Resilienz im Unternehmen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Modell der Risikofaktoren und Schutzfaktoren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ASSET-Faktoren, Bsp. für positiven Druck, negative Belastungen, Unterstützung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individuelle Resilienz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Team-Resilienz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</a:t>
            </a:r>
            <a:r>
              <a:rPr lang="de-DE" dirty="0" err="1">
                <a:effectLst/>
                <a:latin typeface="Arial" panose="020B0604020202020204" pitchFamily="34" charset="0"/>
              </a:rPr>
              <a:t>organisationelle</a:t>
            </a:r>
            <a:r>
              <a:rPr lang="de-DE" dirty="0">
                <a:effectLst/>
                <a:latin typeface="Arial" panose="020B0604020202020204" pitchFamily="34" charset="0"/>
              </a:rPr>
              <a:t> Resilienz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von der resilienten (Selbst-)Führung zu resilienten Strukturen/Erfahrungen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rgbClr val="00377E"/>
                </a:solidFill>
                <a:ea typeface="ＭＳ Ｐゴシック" charset="0"/>
                <a:cs typeface="Arial"/>
              </a:rPr>
              <a:t>Inhalte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Resilienz für Führungskräfte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232452"/>
            <a:ext cx="10710957" cy="4749260"/>
          </a:xfrm>
        </p:spPr>
        <p:txBody>
          <a:bodyPr>
            <a:normAutofit/>
          </a:bodyPr>
          <a:lstStyle/>
          <a:p>
            <a:endParaRPr lang="de-DE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b="1" dirty="0">
                <a:effectLst/>
                <a:latin typeface="Arial" panose="020B0604020202020204" pitchFamily="34" charset="0"/>
              </a:rPr>
              <a:t>Modul 4: Resiliente Selbstführung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Persönlichkeitsmerkmale und Verhalten resilienter Führungskräfte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Steuerungsfaktoren der Selbstführung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Reflexion der persönlichen Resilienz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persönliches Resilienz-Resümee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Modul 5: Resiliente Führung von Mitarbeitenden und Teams</a:t>
            </a:r>
            <a:br>
              <a:rPr lang="de-DE" b="1" dirty="0"/>
            </a:br>
            <a:r>
              <a:rPr lang="de-DE" dirty="0">
                <a:effectLst/>
                <a:latin typeface="Arial" panose="020B0604020202020204" pitchFamily="34" charset="0"/>
              </a:rPr>
              <a:t>- Risikofaktoren und Schutzfaktoren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Stärken, Stresssignale und Grenzen bei Mitarbeitenden erkennen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Mitarbeiterressourcen fördern und Schutzfaktoren gestalten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Hinweise und Tipps für typische Führungssituationen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rgbClr val="00377E"/>
                </a:solidFill>
                <a:ea typeface="ＭＳ Ｐゴシック" charset="0"/>
                <a:cs typeface="Arial"/>
              </a:rPr>
              <a:t>Inhalte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Resilienz für Führungskräfte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349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InfoVST Mitarbeitende werden Führungskräfte</Template>
  <TotalTime>0</TotalTime>
  <Words>1142</Words>
  <Application>Microsoft Office PowerPoint</Application>
  <PresentationFormat>Breitbild</PresentationFormat>
  <Paragraphs>120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</vt:lpstr>
      <vt:lpstr>Herzlich willkommen zur Informationsveranstaltung</vt:lpstr>
      <vt:lpstr>Über die Wirtschaftsakademie</vt:lpstr>
      <vt:lpstr>Bildungszentren</vt:lpstr>
      <vt:lpstr>Dürfen wir uns vorstellen?</vt:lpstr>
      <vt:lpstr>Veranstaltungsdaten</vt:lpstr>
      <vt:lpstr>Inhalte</vt:lpstr>
      <vt:lpstr>Veranstaltungsdaten</vt:lpstr>
      <vt:lpstr>Inhalte</vt:lpstr>
      <vt:lpstr>Inhalte</vt:lpstr>
      <vt:lpstr>Veranstaltungsdaten</vt:lpstr>
      <vt:lpstr>Inhalte</vt:lpstr>
      <vt:lpstr>Veranstaltungsdaten</vt:lpstr>
      <vt:lpstr>Inhalte</vt:lpstr>
      <vt:lpstr>Weitergehende Informationen</vt:lpstr>
      <vt:lpstr>Förderung</vt:lpstr>
      <vt:lpstr>Förderung</vt:lpstr>
      <vt:lpstr>Weitere Fragen?</vt:lpstr>
      <vt:lpstr>Ansprechpartner:in</vt:lpstr>
      <vt:lpstr>Unternehmensverbund der Wirtschaftsakademie</vt:lpstr>
      <vt:lpstr>Wie geht es weiter?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zur Informationsveranstaltung</dc:title>
  <dc:creator>Boortz, Kristiane</dc:creator>
  <cp:lastModifiedBy>Boortz, Kristiane</cp:lastModifiedBy>
  <cp:revision>1</cp:revision>
  <dcterms:created xsi:type="dcterms:W3CDTF">2023-09-06T07:17:38Z</dcterms:created>
  <dcterms:modified xsi:type="dcterms:W3CDTF">2023-09-21T11:54:17Z</dcterms:modified>
</cp:coreProperties>
</file>